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7779" y="2988564"/>
            <a:ext cx="156924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9684" y="754380"/>
            <a:ext cx="554863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1665" y="3233419"/>
            <a:ext cx="10164668" cy="289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507363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160" dirty="0"/>
              <a:t>Templates, </a:t>
            </a:r>
            <a:r>
              <a:rPr sz="6800" spc="25" dirty="0"/>
              <a:t>Interpolation,</a:t>
            </a:r>
            <a:r>
              <a:rPr sz="6800" spc="-155" dirty="0"/>
              <a:t> </a:t>
            </a:r>
            <a:r>
              <a:rPr sz="6800" spc="65" dirty="0"/>
              <a:t>and</a:t>
            </a:r>
            <a:r>
              <a:rPr sz="6800" spc="-160" dirty="0"/>
              <a:t> </a:t>
            </a:r>
            <a:r>
              <a:rPr sz="6800" spc="10" dirty="0"/>
              <a:t>Directives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9818" y="1975738"/>
            <a:ext cx="15881152" cy="50150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2468" y="1971714"/>
            <a:ext cx="15898200" cy="6161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sp>
        <p:nvSpPr>
          <p:cNvPr id="3" name="object 3"/>
          <p:cNvSpPr txBox="1"/>
          <p:nvPr/>
        </p:nvSpPr>
        <p:spPr>
          <a:xfrm>
            <a:off x="1849587" y="8712550"/>
            <a:ext cx="7190740" cy="64643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https://getbootstrap.com/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5950" y="8711913"/>
            <a:ext cx="6657975" cy="64643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https://fontawesome.com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7198" y="1973161"/>
            <a:ext cx="15895577" cy="65407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1606" y="754380"/>
            <a:ext cx="782700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1022350" y="1693862"/>
            <a:ext cx="13943330" cy="4938395"/>
            <a:chOff x="1022350" y="1693862"/>
            <a:chExt cx="13943330" cy="4938395"/>
          </a:xfrm>
        </p:grpSpPr>
        <p:sp>
          <p:nvSpPr>
            <p:cNvPr id="4" name="object 4"/>
            <p:cNvSpPr/>
            <p:nvPr/>
          </p:nvSpPr>
          <p:spPr>
            <a:xfrm>
              <a:off x="1028701" y="2286000"/>
              <a:ext cx="13930630" cy="4340225"/>
            </a:xfrm>
            <a:custGeom>
              <a:avLst/>
              <a:gdLst/>
              <a:ahLst/>
              <a:cxnLst/>
              <a:rect l="l" t="t" r="r" b="b"/>
              <a:pathLst>
                <a:path w="13930630" h="4340225">
                  <a:moveTo>
                    <a:pt x="0" y="0"/>
                  </a:moveTo>
                  <a:lnTo>
                    <a:pt x="13930313" y="0"/>
                  </a:lnTo>
                  <a:lnTo>
                    <a:pt x="13930313" y="4339650"/>
                  </a:lnTo>
                  <a:lnTo>
                    <a:pt x="0" y="4339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8700" y="1700212"/>
              <a:ext cx="6629400" cy="586105"/>
            </a:xfrm>
            <a:custGeom>
              <a:avLst/>
              <a:gdLst/>
              <a:ahLst/>
              <a:cxnLst/>
              <a:rect l="l" t="t" r="r" b="b"/>
              <a:pathLst>
                <a:path w="6629400" h="586105">
                  <a:moveTo>
                    <a:pt x="6629400" y="0"/>
                  </a:moveTo>
                  <a:lnTo>
                    <a:pt x="0" y="0"/>
                  </a:lnTo>
                  <a:lnTo>
                    <a:pt x="0" y="585787"/>
                  </a:lnTo>
                  <a:lnTo>
                    <a:pt x="6629400" y="585787"/>
                  </a:lnTo>
                  <a:lnTo>
                    <a:pt x="66294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8700" y="1700212"/>
              <a:ext cx="6629400" cy="586105"/>
            </a:xfrm>
            <a:custGeom>
              <a:avLst/>
              <a:gdLst/>
              <a:ahLst/>
              <a:cxnLst/>
              <a:rect l="l" t="t" r="r" b="b"/>
              <a:pathLst>
                <a:path w="6629400" h="586105">
                  <a:moveTo>
                    <a:pt x="0" y="0"/>
                  </a:moveTo>
                  <a:lnTo>
                    <a:pt x="6629400" y="0"/>
                  </a:lnTo>
                  <a:lnTo>
                    <a:pt x="6629400" y="585788"/>
                  </a:lnTo>
                  <a:lnTo>
                    <a:pt x="0" y="5857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98880" y="1562507"/>
            <a:ext cx="10998200" cy="493077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13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0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 marR="2747645" indent="-2286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786" y="754380"/>
            <a:ext cx="107645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280239" y="1943100"/>
            <a:ext cx="452818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50" y="2546604"/>
            <a:ext cx="7706995" cy="3878579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11480" marR="2715260" indent="-22860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8686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9997" y="1943100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9998" y="2546605"/>
            <a:ext cx="9413875" cy="29546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39445" marR="3279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786" y="754380"/>
            <a:ext cx="107645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280239" y="1943100"/>
            <a:ext cx="452818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50" y="2546605"/>
            <a:ext cx="7706995" cy="3878579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11480" marR="2715260" indent="-22860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9997" y="1943100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9998" y="2546605"/>
            <a:ext cx="9413875" cy="29546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39445" marR="3279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1306" y="4320407"/>
            <a:ext cx="376555" cy="722630"/>
            <a:chOff x="401306" y="4320407"/>
            <a:chExt cx="376555" cy="722630"/>
          </a:xfrm>
        </p:grpSpPr>
        <p:sp>
          <p:nvSpPr>
            <p:cNvPr id="8" name="object 8"/>
            <p:cNvSpPr/>
            <p:nvPr/>
          </p:nvSpPr>
          <p:spPr>
            <a:xfrm>
              <a:off x="414006" y="433310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5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3"/>
                  </a:lnTo>
                  <a:lnTo>
                    <a:pt x="37940" y="223900"/>
                  </a:lnTo>
                  <a:lnTo>
                    <a:pt x="74069" y="215603"/>
                  </a:lnTo>
                  <a:lnTo>
                    <a:pt x="108385" y="203312"/>
                  </a:lnTo>
                  <a:lnTo>
                    <a:pt x="140890" y="187027"/>
                  </a:lnTo>
                  <a:lnTo>
                    <a:pt x="140890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4006" y="433310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17133" y="5535948"/>
            <a:ext cx="3125470" cy="1216025"/>
            <a:chOff x="5917133" y="5535948"/>
            <a:chExt cx="3125470" cy="1216025"/>
          </a:xfrm>
        </p:grpSpPr>
        <p:sp>
          <p:nvSpPr>
            <p:cNvPr id="9" name="object 9"/>
            <p:cNvSpPr/>
            <p:nvPr/>
          </p:nvSpPr>
          <p:spPr>
            <a:xfrm>
              <a:off x="7479737" y="5535948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0"/>
                  </a:moveTo>
                  <a:lnTo>
                    <a:pt x="1" y="34832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17133" y="5884268"/>
              <a:ext cx="3125470" cy="867410"/>
            </a:xfrm>
            <a:custGeom>
              <a:avLst/>
              <a:gdLst/>
              <a:ahLst/>
              <a:cxnLst/>
              <a:rect l="l" t="t" r="r" b="b"/>
              <a:pathLst>
                <a:path w="3125470" h="867409">
                  <a:moveTo>
                    <a:pt x="3125207" y="0"/>
                  </a:moveTo>
                  <a:lnTo>
                    <a:pt x="0" y="0"/>
                  </a:lnTo>
                  <a:lnTo>
                    <a:pt x="0" y="867205"/>
                  </a:lnTo>
                  <a:lnTo>
                    <a:pt x="3125207" y="867205"/>
                  </a:lnTo>
                  <a:lnTo>
                    <a:pt x="312520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917133" y="5884267"/>
            <a:ext cx="3125470" cy="867410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06120" marR="607695" indent="-90805">
              <a:lnSpc>
                <a:spcPct val="100000"/>
              </a:lnSpc>
              <a:spcBef>
                <a:spcPts val="44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45497" y="5939962"/>
            <a:ext cx="556260" cy="733425"/>
            <a:chOff x="5645497" y="5939962"/>
            <a:chExt cx="556260" cy="733425"/>
          </a:xfrm>
        </p:grpSpPr>
        <p:sp>
          <p:nvSpPr>
            <p:cNvPr id="13" name="object 13"/>
            <p:cNvSpPr/>
            <p:nvPr/>
          </p:nvSpPr>
          <p:spPr>
            <a:xfrm>
              <a:off x="5658197" y="5952662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2" y="10656"/>
                  </a:lnTo>
                  <a:lnTo>
                    <a:pt x="126944" y="23977"/>
                  </a:lnTo>
                  <a:lnTo>
                    <a:pt x="91036" y="42627"/>
                  </a:lnTo>
                  <a:lnTo>
                    <a:pt x="38805" y="95911"/>
                  </a:lnTo>
                  <a:lnTo>
                    <a:pt x="22483" y="130545"/>
                  </a:lnTo>
                  <a:lnTo>
                    <a:pt x="12690" y="170509"/>
                  </a:lnTo>
                  <a:lnTo>
                    <a:pt x="9425" y="215800"/>
                  </a:lnTo>
                  <a:lnTo>
                    <a:pt x="10273" y="232315"/>
                  </a:lnTo>
                  <a:lnTo>
                    <a:pt x="12816" y="251699"/>
                  </a:lnTo>
                  <a:lnTo>
                    <a:pt x="17056" y="273952"/>
                  </a:lnTo>
                  <a:lnTo>
                    <a:pt x="22990" y="299074"/>
                  </a:lnTo>
                  <a:lnTo>
                    <a:pt x="146347" y="325437"/>
                  </a:lnTo>
                  <a:lnTo>
                    <a:pt x="138967" y="291114"/>
                  </a:lnTo>
                  <a:lnTo>
                    <a:pt x="133697" y="261731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5" y="115093"/>
                  </a:lnTo>
                  <a:lnTo>
                    <a:pt x="189476" y="89420"/>
                  </a:lnTo>
                  <a:lnTo>
                    <a:pt x="236139" y="80863"/>
                  </a:lnTo>
                  <a:lnTo>
                    <a:pt x="273905" y="87839"/>
                  </a:lnTo>
                  <a:lnTo>
                    <a:pt x="300880" y="108768"/>
                  </a:lnTo>
                  <a:lnTo>
                    <a:pt x="317065" y="143649"/>
                  </a:lnTo>
                  <a:lnTo>
                    <a:pt x="322460" y="192483"/>
                  </a:lnTo>
                  <a:lnTo>
                    <a:pt x="317540" y="223759"/>
                  </a:lnTo>
                  <a:lnTo>
                    <a:pt x="302778" y="259611"/>
                  </a:lnTo>
                  <a:lnTo>
                    <a:pt x="278176" y="300039"/>
                  </a:lnTo>
                  <a:lnTo>
                    <a:pt x="243733" y="345042"/>
                  </a:lnTo>
                  <a:lnTo>
                    <a:pt x="199449" y="394622"/>
                  </a:lnTo>
                  <a:lnTo>
                    <a:pt x="145324" y="448778"/>
                  </a:lnTo>
                  <a:lnTo>
                    <a:pt x="106377" y="486864"/>
                  </a:lnTo>
                  <a:lnTo>
                    <a:pt x="69174" y="524427"/>
                  </a:lnTo>
                  <a:lnTo>
                    <a:pt x="33715" y="561467"/>
                  </a:lnTo>
                  <a:lnTo>
                    <a:pt x="0" y="597985"/>
                  </a:lnTo>
                  <a:lnTo>
                    <a:pt x="0" y="707429"/>
                  </a:lnTo>
                  <a:lnTo>
                    <a:pt x="525363" y="707429"/>
                  </a:lnTo>
                  <a:lnTo>
                    <a:pt x="525363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6" y="522105"/>
                  </a:lnTo>
                  <a:lnTo>
                    <a:pt x="260177" y="519642"/>
                  </a:lnTo>
                  <a:lnTo>
                    <a:pt x="331886" y="459312"/>
                  </a:lnTo>
                  <a:lnTo>
                    <a:pt x="389495" y="413059"/>
                  </a:lnTo>
                  <a:lnTo>
                    <a:pt x="440372" y="367761"/>
                  </a:lnTo>
                  <a:lnTo>
                    <a:pt x="479943" y="323699"/>
                  </a:lnTo>
                  <a:lnTo>
                    <a:pt x="508208" y="280874"/>
                  </a:lnTo>
                  <a:lnTo>
                    <a:pt x="525167" y="239285"/>
                  </a:lnTo>
                  <a:lnTo>
                    <a:pt x="530820" y="198932"/>
                  </a:lnTo>
                  <a:lnTo>
                    <a:pt x="526258" y="157223"/>
                  </a:lnTo>
                  <a:lnTo>
                    <a:pt x="512573" y="119461"/>
                  </a:lnTo>
                  <a:lnTo>
                    <a:pt x="489764" y="85648"/>
                  </a:lnTo>
                  <a:lnTo>
                    <a:pt x="457832" y="55783"/>
                  </a:lnTo>
                  <a:lnTo>
                    <a:pt x="418962" y="31378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58197" y="5952662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1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3562" y="3825712"/>
            <a:ext cx="4850521" cy="25090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1756" y="5362997"/>
            <a:ext cx="5830540" cy="190974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28829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35" dirty="0">
                <a:solidFill>
                  <a:srgbClr val="A62E5C"/>
                </a:solidFill>
              </a:rPr>
              <a:t>B</a:t>
            </a:r>
            <a:r>
              <a:rPr sz="6600" spc="20" dirty="0">
                <a:solidFill>
                  <a:srgbClr val="A62E5C"/>
                </a:solidFill>
              </a:rPr>
              <a:t>in</a:t>
            </a:r>
            <a:r>
              <a:rPr sz="6600" spc="250" dirty="0">
                <a:solidFill>
                  <a:srgbClr val="A62E5C"/>
                </a:solidFill>
              </a:rPr>
              <a:t>d</a:t>
            </a:r>
            <a:r>
              <a:rPr sz="6600" spc="20" dirty="0">
                <a:solidFill>
                  <a:srgbClr val="A62E5C"/>
                </a:solidFill>
              </a:rPr>
              <a:t>in</a:t>
            </a:r>
            <a:r>
              <a:rPr sz="6600" spc="175" dirty="0">
                <a:solidFill>
                  <a:srgbClr val="A62E5C"/>
                </a:solidFill>
              </a:rPr>
              <a:t>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926819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Coordinates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communication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involves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passing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77294" y="5671513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1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1" y="3274162"/>
                </a:lnTo>
                <a:lnTo>
                  <a:pt x="3048001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7294" y="5671513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3180" y="6459273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66485" y="6459274"/>
            <a:ext cx="2377758" cy="87002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66486" y="6459274"/>
            <a:ext cx="237807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252730">
              <a:lnSpc>
                <a:spcPct val="100000"/>
              </a:lnSpc>
              <a:spcBef>
                <a:spcPts val="1530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6485" y="7661076"/>
            <a:ext cx="2393544" cy="9119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166486" y="7661076"/>
            <a:ext cx="2393950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690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7808" y="754380"/>
            <a:ext cx="407542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Interpolation</a:t>
            </a:r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3218180"/>
            <a:ext cx="8042909" cy="288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&lt;h1&gt;{{pageTitle}}&lt;/h1&gt;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720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{{'Title:</a:t>
            </a:r>
            <a:r>
              <a:rPr sz="4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4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4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pageTitle}}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695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{{2*20+1}}</a:t>
            </a:r>
            <a:endParaRPr sz="4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416" y="2118334"/>
            <a:ext cx="5486400" cy="80454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5" y="3211250"/>
            <a:ext cx="8947785" cy="230886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65760" marR="1433195" indent="-274955">
              <a:lnSpc>
                <a:spcPct val="102000"/>
              </a:lnSpc>
              <a:spcBef>
                <a:spcPts val="6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464310">
              <a:lnSpc>
                <a:spcPts val="4285"/>
              </a:lnSpc>
            </a:pP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6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6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6552692"/>
            <a:ext cx="106083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</a:t>
            </a:r>
            <a:r>
              <a:rPr sz="42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innerText={{pageTitle}}&gt;&lt;/h1&gt;</a:t>
            </a:r>
            <a:endParaRPr sz="4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"/>
            <a:ext cx="18287993" cy="102869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3540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45" dirty="0">
                <a:solidFill>
                  <a:srgbClr val="A62E5C"/>
                </a:solidFill>
              </a:rPr>
              <a:t>Directive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075410" cy="27781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90"/>
              </a:spcBef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attribute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power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259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271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2491" y="754380"/>
            <a:ext cx="58458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Custom</a:t>
            </a:r>
            <a:r>
              <a:rPr spc="-180" dirty="0"/>
              <a:t> </a:t>
            </a:r>
            <a:r>
              <a:rPr spc="10" dirty="0"/>
              <a:t>Directives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444903" y="2889504"/>
            <a:ext cx="7830820" cy="4062729"/>
          </a:xfrm>
          <a:custGeom>
            <a:avLst/>
            <a:gdLst/>
            <a:ahLst/>
            <a:cxnLst/>
            <a:rect l="l" t="t" r="r" b="b"/>
            <a:pathLst>
              <a:path w="7830820" h="4062729">
                <a:moveTo>
                  <a:pt x="0" y="0"/>
                </a:moveTo>
                <a:lnTo>
                  <a:pt x="7830797" y="0"/>
                </a:lnTo>
                <a:lnTo>
                  <a:pt x="7830797" y="4062651"/>
                </a:lnTo>
                <a:lnTo>
                  <a:pt x="0" y="40626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1253" y="2954019"/>
            <a:ext cx="7818120" cy="385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2951480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6795">
              <a:lnSpc>
                <a:spcPts val="3165"/>
              </a:lnSpc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22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6795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6795">
              <a:lnSpc>
                <a:spcPts val="3335"/>
              </a:lnSpc>
            </a:pP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53495" y="2889504"/>
            <a:ext cx="9301480" cy="2770505"/>
          </a:xfrm>
          <a:custGeom>
            <a:avLst/>
            <a:gdLst/>
            <a:ahLst/>
            <a:cxnLst/>
            <a:rect l="l" t="t" r="r" b="b"/>
            <a:pathLst>
              <a:path w="9301480" h="2770504">
                <a:moveTo>
                  <a:pt x="0" y="0"/>
                </a:moveTo>
                <a:lnTo>
                  <a:pt x="9300953" y="0"/>
                </a:lnTo>
                <a:lnTo>
                  <a:pt x="9300953" y="2769989"/>
                </a:lnTo>
                <a:lnTo>
                  <a:pt x="0" y="27699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59845" y="2954019"/>
            <a:ext cx="92887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3570605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14070">
              <a:lnSpc>
                <a:spcPts val="3165"/>
              </a:lnSpc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3495" y="2286000"/>
            <a:ext cx="6080125" cy="60388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676275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903" y="2286000"/>
            <a:ext cx="4650105" cy="60388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0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2850" y="754380"/>
            <a:ext cx="824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25" dirty="0"/>
              <a:t> </a:t>
            </a:r>
            <a:r>
              <a:rPr spc="80" dirty="0"/>
              <a:t>Built-in</a:t>
            </a:r>
            <a:r>
              <a:rPr spc="-130" dirty="0"/>
              <a:t> </a:t>
            </a:r>
            <a:r>
              <a:rPr spc="10" dirty="0"/>
              <a:t>Directives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37384" y="4319015"/>
            <a:ext cx="3239770" cy="15557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 indent="12065">
              <a:lnSpc>
                <a:spcPts val="5690"/>
              </a:lnSpc>
              <a:spcBef>
                <a:spcPts val="845"/>
              </a:spcBef>
            </a:pPr>
            <a:r>
              <a:rPr sz="53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Structural  </a:t>
            </a:r>
            <a:r>
              <a:rPr sz="53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5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1008" y="3042622"/>
            <a:ext cx="805815" cy="4234815"/>
          </a:xfrm>
          <a:custGeom>
            <a:avLst/>
            <a:gdLst/>
            <a:ahLst/>
            <a:cxnLst/>
            <a:rect l="l" t="t" r="r" b="b"/>
            <a:pathLst>
              <a:path w="805814" h="4234815">
                <a:moveTo>
                  <a:pt x="805815" y="4234804"/>
                </a:moveTo>
                <a:lnTo>
                  <a:pt x="751142" y="4232229"/>
                </a:lnTo>
                <a:lnTo>
                  <a:pt x="698705" y="4224729"/>
                </a:lnTo>
                <a:lnTo>
                  <a:pt x="648984" y="4212640"/>
                </a:lnTo>
                <a:lnTo>
                  <a:pt x="602458" y="4196298"/>
                </a:lnTo>
                <a:lnTo>
                  <a:pt x="559608" y="4176039"/>
                </a:lnTo>
                <a:lnTo>
                  <a:pt x="520914" y="4152198"/>
                </a:lnTo>
                <a:lnTo>
                  <a:pt x="486856" y="4125113"/>
                </a:lnTo>
                <a:lnTo>
                  <a:pt x="457914" y="4095118"/>
                </a:lnTo>
                <a:lnTo>
                  <a:pt x="434567" y="4062551"/>
                </a:lnTo>
                <a:lnTo>
                  <a:pt x="417297" y="4027746"/>
                </a:lnTo>
                <a:lnTo>
                  <a:pt x="406583" y="3991041"/>
                </a:lnTo>
                <a:lnTo>
                  <a:pt x="402905" y="3952771"/>
                </a:lnTo>
                <a:lnTo>
                  <a:pt x="402909" y="2399435"/>
                </a:lnTo>
                <a:lnTo>
                  <a:pt x="399231" y="2361164"/>
                </a:lnTo>
                <a:lnTo>
                  <a:pt x="388517" y="2324459"/>
                </a:lnTo>
                <a:lnTo>
                  <a:pt x="371247" y="2289655"/>
                </a:lnTo>
                <a:lnTo>
                  <a:pt x="347900" y="2257087"/>
                </a:lnTo>
                <a:lnTo>
                  <a:pt x="318958" y="2227093"/>
                </a:lnTo>
                <a:lnTo>
                  <a:pt x="284900" y="2200007"/>
                </a:lnTo>
                <a:lnTo>
                  <a:pt x="246206" y="2176167"/>
                </a:lnTo>
                <a:lnTo>
                  <a:pt x="203356" y="2155907"/>
                </a:lnTo>
                <a:lnTo>
                  <a:pt x="156830" y="2139565"/>
                </a:lnTo>
                <a:lnTo>
                  <a:pt x="107109" y="2127476"/>
                </a:lnTo>
                <a:lnTo>
                  <a:pt x="54672" y="2119976"/>
                </a:lnTo>
                <a:lnTo>
                  <a:pt x="0" y="2117402"/>
                </a:lnTo>
                <a:lnTo>
                  <a:pt x="54672" y="2114827"/>
                </a:lnTo>
                <a:lnTo>
                  <a:pt x="107109" y="2107327"/>
                </a:lnTo>
                <a:lnTo>
                  <a:pt x="156830" y="2095238"/>
                </a:lnTo>
                <a:lnTo>
                  <a:pt x="203356" y="2078896"/>
                </a:lnTo>
                <a:lnTo>
                  <a:pt x="246206" y="2058636"/>
                </a:lnTo>
                <a:lnTo>
                  <a:pt x="284900" y="2034796"/>
                </a:lnTo>
                <a:lnTo>
                  <a:pt x="318958" y="2007710"/>
                </a:lnTo>
                <a:lnTo>
                  <a:pt x="347900" y="1977716"/>
                </a:lnTo>
                <a:lnTo>
                  <a:pt x="371247" y="1945148"/>
                </a:lnTo>
                <a:lnTo>
                  <a:pt x="388517" y="1910344"/>
                </a:lnTo>
                <a:lnTo>
                  <a:pt x="399231" y="1873639"/>
                </a:lnTo>
                <a:lnTo>
                  <a:pt x="402909" y="1835369"/>
                </a:lnTo>
                <a:lnTo>
                  <a:pt x="402909" y="282033"/>
                </a:lnTo>
                <a:lnTo>
                  <a:pt x="406587" y="243762"/>
                </a:lnTo>
                <a:lnTo>
                  <a:pt x="417302" y="207057"/>
                </a:lnTo>
                <a:lnTo>
                  <a:pt x="434572" y="172253"/>
                </a:lnTo>
                <a:lnTo>
                  <a:pt x="457918" y="139685"/>
                </a:lnTo>
                <a:lnTo>
                  <a:pt x="486861" y="109691"/>
                </a:lnTo>
                <a:lnTo>
                  <a:pt x="520919" y="82605"/>
                </a:lnTo>
                <a:lnTo>
                  <a:pt x="559613" y="58765"/>
                </a:lnTo>
                <a:lnTo>
                  <a:pt x="602463" y="38505"/>
                </a:lnTo>
                <a:lnTo>
                  <a:pt x="648988" y="22163"/>
                </a:lnTo>
                <a:lnTo>
                  <a:pt x="698710" y="10074"/>
                </a:lnTo>
                <a:lnTo>
                  <a:pt x="751147" y="2574"/>
                </a:lnTo>
                <a:lnTo>
                  <a:pt x="805819" y="0"/>
                </a:lnTo>
              </a:path>
            </a:pathLst>
          </a:custGeom>
          <a:ln w="28575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69149" y="2917873"/>
            <a:ext cx="10959465" cy="448437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150">
              <a:latin typeface="Times New Roman" panose="02020603050405020304"/>
              <a:cs typeface="Times New Roman" panose="02020603050405020304"/>
            </a:endParaRPr>
          </a:p>
          <a:p>
            <a:pPr marL="606425" indent="-405765">
              <a:lnSpc>
                <a:spcPct val="100000"/>
              </a:lnSpc>
              <a:buSzPct val="98000"/>
              <a:buChar char="•"/>
              <a:tabLst>
                <a:tab pos="607060" algn="l"/>
              </a:tabLst>
            </a:pPr>
            <a:r>
              <a:rPr sz="53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53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53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53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logic</a:t>
            </a:r>
            <a:endParaRPr sz="5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Courier New" panose="02070309020205020404"/>
              <a:buChar char="•"/>
            </a:pPr>
            <a:endParaRPr sz="6600">
              <a:latin typeface="Arial" panose="020B0604020202020204"/>
              <a:cs typeface="Arial" panose="020B0604020202020204"/>
            </a:endParaRPr>
          </a:p>
          <a:p>
            <a:pPr marL="606425" indent="-405765">
              <a:lnSpc>
                <a:spcPct val="100000"/>
              </a:lnSpc>
              <a:buSzPct val="98000"/>
              <a:buChar char="•"/>
              <a:tabLst>
                <a:tab pos="607060" algn="l"/>
              </a:tabLst>
            </a:pPr>
            <a:r>
              <a:rPr sz="53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r>
              <a:rPr sz="53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53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53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loops</a:t>
            </a:r>
            <a:endParaRPr sz="5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150" y="754380"/>
            <a:ext cx="69989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*ngIf</a:t>
            </a:r>
            <a:r>
              <a:rPr spc="-150" dirty="0"/>
              <a:t> </a:t>
            </a:r>
            <a:r>
              <a:rPr spc="75" dirty="0"/>
              <a:t>Built-In</a:t>
            </a:r>
            <a:r>
              <a:rPr spc="-150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3635457" y="1804389"/>
            <a:ext cx="11725275" cy="412432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82245">
              <a:lnSpc>
                <a:spcPts val="3815"/>
              </a:lnSpc>
              <a:spcBef>
                <a:spcPts val="78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='table-responsive'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&lt;table</a:t>
            </a:r>
            <a:r>
              <a:rPr sz="3200" spc="-3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='table'</a:t>
            </a:r>
            <a:r>
              <a:rPr sz="32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='products.length'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&lt;thead&gt;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&lt;/thead&gt;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&lt;tbody&gt;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&lt;/tbody&gt;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&lt;/table&gt;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7475" y="6060938"/>
            <a:ext cx="8015106" cy="337779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362479" y="6060938"/>
            <a:ext cx="8015605" cy="3378200"/>
            <a:chOff x="9362479" y="6060938"/>
            <a:chExt cx="8015605" cy="337820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362479" y="6060938"/>
              <a:ext cx="8015106" cy="33777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97960" y="6892418"/>
              <a:ext cx="7787640" cy="2352040"/>
            </a:xfrm>
            <a:custGeom>
              <a:avLst/>
              <a:gdLst/>
              <a:ahLst/>
              <a:cxnLst/>
              <a:rect l="l" t="t" r="r" b="b"/>
              <a:pathLst>
                <a:path w="7787640" h="2352040">
                  <a:moveTo>
                    <a:pt x="7787145" y="0"/>
                  </a:moveTo>
                  <a:lnTo>
                    <a:pt x="0" y="0"/>
                  </a:lnTo>
                  <a:lnTo>
                    <a:pt x="0" y="2351475"/>
                  </a:lnTo>
                  <a:lnTo>
                    <a:pt x="7787145" y="2351475"/>
                  </a:lnTo>
                  <a:lnTo>
                    <a:pt x="77871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497960" y="6892418"/>
              <a:ext cx="7787640" cy="2352040"/>
            </a:xfrm>
            <a:custGeom>
              <a:avLst/>
              <a:gdLst/>
              <a:ahLst/>
              <a:cxnLst/>
              <a:rect l="l" t="t" r="r" b="b"/>
              <a:pathLst>
                <a:path w="7787640" h="2352040">
                  <a:moveTo>
                    <a:pt x="0" y="0"/>
                  </a:moveTo>
                  <a:lnTo>
                    <a:pt x="7787149" y="0"/>
                  </a:lnTo>
                  <a:lnTo>
                    <a:pt x="7787149" y="2351475"/>
                  </a:lnTo>
                  <a:lnTo>
                    <a:pt x="0" y="23514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79737" y="5535948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1" y="348320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17133" y="5884267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06120" marR="607695" indent="-90805">
              <a:lnSpc>
                <a:spcPct val="100000"/>
              </a:lnSpc>
              <a:spcBef>
                <a:spcPts val="44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127" y="754380"/>
            <a:ext cx="76168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*ngFor</a:t>
            </a:r>
            <a:r>
              <a:rPr spc="-140" dirty="0"/>
              <a:t> </a:t>
            </a:r>
            <a:r>
              <a:rPr spc="75" dirty="0"/>
              <a:t>Built-In</a:t>
            </a:r>
            <a:r>
              <a:rPr spc="-150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4392377" y="1965556"/>
            <a:ext cx="9503410" cy="412432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82880">
              <a:lnSpc>
                <a:spcPts val="3815"/>
              </a:lnSpc>
              <a:spcBef>
                <a:spcPts val="78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32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ngFor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products'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7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product.releaseDate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2750" y="754380"/>
            <a:ext cx="47663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for…of</a:t>
            </a:r>
            <a:r>
              <a:rPr spc="-140" dirty="0"/>
              <a:t> </a:t>
            </a:r>
            <a:r>
              <a:rPr spc="-135" dirty="0"/>
              <a:t>vs</a:t>
            </a:r>
            <a:r>
              <a:rPr spc="-145" dirty="0"/>
              <a:t> </a:t>
            </a:r>
            <a:r>
              <a:rPr spc="35" dirty="0"/>
              <a:t>for…in</a:t>
            </a:r>
            <a:endParaRPr spc="35" dirty="0"/>
          </a:p>
        </p:txBody>
      </p:sp>
      <p:grpSp>
        <p:nvGrpSpPr>
          <p:cNvPr id="3" name="object 3"/>
          <p:cNvGrpSpPr/>
          <p:nvPr/>
        </p:nvGrpSpPr>
        <p:grpSpPr>
          <a:xfrm>
            <a:off x="450850" y="1762177"/>
            <a:ext cx="8694420" cy="3956685"/>
            <a:chOff x="450850" y="1762177"/>
            <a:chExt cx="8694420" cy="3956685"/>
          </a:xfrm>
        </p:grpSpPr>
        <p:sp>
          <p:nvSpPr>
            <p:cNvPr id="4" name="object 4"/>
            <p:cNvSpPr/>
            <p:nvPr/>
          </p:nvSpPr>
          <p:spPr>
            <a:xfrm>
              <a:off x="457200" y="2565566"/>
              <a:ext cx="8681720" cy="3147060"/>
            </a:xfrm>
            <a:custGeom>
              <a:avLst/>
              <a:gdLst/>
              <a:ahLst/>
              <a:cxnLst/>
              <a:rect l="l" t="t" r="r" b="b"/>
              <a:pathLst>
                <a:path w="8681720" h="3147060">
                  <a:moveTo>
                    <a:pt x="0" y="0"/>
                  </a:moveTo>
                  <a:lnTo>
                    <a:pt x="8681292" y="0"/>
                  </a:lnTo>
                  <a:lnTo>
                    <a:pt x="8681292" y="3146849"/>
                  </a:lnTo>
                  <a:lnTo>
                    <a:pt x="0" y="3146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91264" y="1768527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5">
                  <a:moveTo>
                    <a:pt x="5811218" y="0"/>
                  </a:moveTo>
                  <a:lnTo>
                    <a:pt x="265685" y="0"/>
                  </a:lnTo>
                  <a:lnTo>
                    <a:pt x="217927" y="4280"/>
                  </a:lnTo>
                  <a:lnTo>
                    <a:pt x="172978" y="16622"/>
                  </a:lnTo>
                  <a:lnTo>
                    <a:pt x="131588" y="36273"/>
                  </a:lnTo>
                  <a:lnTo>
                    <a:pt x="94507" y="62486"/>
                  </a:lnTo>
                  <a:lnTo>
                    <a:pt x="62485" y="94507"/>
                  </a:lnTo>
                  <a:lnTo>
                    <a:pt x="36273" y="131589"/>
                  </a:lnTo>
                  <a:lnTo>
                    <a:pt x="16621" y="172979"/>
                  </a:lnTo>
                  <a:lnTo>
                    <a:pt x="4280" y="217928"/>
                  </a:lnTo>
                  <a:lnTo>
                    <a:pt x="0" y="265685"/>
                  </a:lnTo>
                  <a:lnTo>
                    <a:pt x="0" y="1328394"/>
                  </a:lnTo>
                  <a:lnTo>
                    <a:pt x="4280" y="1376151"/>
                  </a:lnTo>
                  <a:lnTo>
                    <a:pt x="16621" y="1421100"/>
                  </a:lnTo>
                  <a:lnTo>
                    <a:pt x="36273" y="1462490"/>
                  </a:lnTo>
                  <a:lnTo>
                    <a:pt x="62485" y="1499571"/>
                  </a:lnTo>
                  <a:lnTo>
                    <a:pt x="94507" y="1531593"/>
                  </a:lnTo>
                  <a:lnTo>
                    <a:pt x="131588" y="1557805"/>
                  </a:lnTo>
                  <a:lnTo>
                    <a:pt x="172978" y="1577457"/>
                  </a:lnTo>
                  <a:lnTo>
                    <a:pt x="217927" y="1589799"/>
                  </a:lnTo>
                  <a:lnTo>
                    <a:pt x="265685" y="1594079"/>
                  </a:lnTo>
                  <a:lnTo>
                    <a:pt x="5811218" y="1594079"/>
                  </a:lnTo>
                  <a:lnTo>
                    <a:pt x="5858975" y="1589799"/>
                  </a:lnTo>
                  <a:lnTo>
                    <a:pt x="5903924" y="1577457"/>
                  </a:lnTo>
                  <a:lnTo>
                    <a:pt x="5945314" y="1557805"/>
                  </a:lnTo>
                  <a:lnTo>
                    <a:pt x="5982396" y="1531593"/>
                  </a:lnTo>
                  <a:lnTo>
                    <a:pt x="6014417" y="1499571"/>
                  </a:lnTo>
                  <a:lnTo>
                    <a:pt x="6040629" y="1462490"/>
                  </a:lnTo>
                  <a:lnTo>
                    <a:pt x="6060281" y="1421100"/>
                  </a:lnTo>
                  <a:lnTo>
                    <a:pt x="6072622" y="1376151"/>
                  </a:lnTo>
                  <a:lnTo>
                    <a:pt x="6076903" y="1328394"/>
                  </a:lnTo>
                  <a:lnTo>
                    <a:pt x="6076903" y="265685"/>
                  </a:lnTo>
                  <a:lnTo>
                    <a:pt x="6072622" y="217928"/>
                  </a:lnTo>
                  <a:lnTo>
                    <a:pt x="6060281" y="172979"/>
                  </a:lnTo>
                  <a:lnTo>
                    <a:pt x="6040629" y="131589"/>
                  </a:lnTo>
                  <a:lnTo>
                    <a:pt x="6014417" y="94507"/>
                  </a:lnTo>
                  <a:lnTo>
                    <a:pt x="5982396" y="62486"/>
                  </a:lnTo>
                  <a:lnTo>
                    <a:pt x="5945314" y="36273"/>
                  </a:lnTo>
                  <a:lnTo>
                    <a:pt x="5903924" y="16622"/>
                  </a:lnTo>
                  <a:lnTo>
                    <a:pt x="5858975" y="4280"/>
                  </a:lnTo>
                  <a:lnTo>
                    <a:pt x="5811218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1264" y="1768527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5">
                  <a:moveTo>
                    <a:pt x="0" y="265685"/>
                  </a:moveTo>
                  <a:lnTo>
                    <a:pt x="4280" y="217928"/>
                  </a:lnTo>
                  <a:lnTo>
                    <a:pt x="16621" y="172979"/>
                  </a:lnTo>
                  <a:lnTo>
                    <a:pt x="36273" y="131588"/>
                  </a:lnTo>
                  <a:lnTo>
                    <a:pt x="62485" y="94507"/>
                  </a:lnTo>
                  <a:lnTo>
                    <a:pt x="94507" y="62485"/>
                  </a:lnTo>
                  <a:lnTo>
                    <a:pt x="131588" y="36273"/>
                  </a:lnTo>
                  <a:lnTo>
                    <a:pt x="172978" y="16621"/>
                  </a:lnTo>
                  <a:lnTo>
                    <a:pt x="217927" y="4280"/>
                  </a:lnTo>
                  <a:lnTo>
                    <a:pt x="265685" y="0"/>
                  </a:lnTo>
                  <a:lnTo>
                    <a:pt x="5811219" y="0"/>
                  </a:lnTo>
                  <a:lnTo>
                    <a:pt x="5858976" y="4280"/>
                  </a:lnTo>
                  <a:lnTo>
                    <a:pt x="5903925" y="16621"/>
                  </a:lnTo>
                  <a:lnTo>
                    <a:pt x="5945315" y="36273"/>
                  </a:lnTo>
                  <a:lnTo>
                    <a:pt x="5982396" y="62485"/>
                  </a:lnTo>
                  <a:lnTo>
                    <a:pt x="6014418" y="94507"/>
                  </a:lnTo>
                  <a:lnTo>
                    <a:pt x="6040630" y="131588"/>
                  </a:lnTo>
                  <a:lnTo>
                    <a:pt x="6060282" y="172979"/>
                  </a:lnTo>
                  <a:lnTo>
                    <a:pt x="6072623" y="217928"/>
                  </a:lnTo>
                  <a:lnTo>
                    <a:pt x="6076904" y="265685"/>
                  </a:lnTo>
                  <a:lnTo>
                    <a:pt x="6076904" y="1328394"/>
                  </a:lnTo>
                  <a:lnTo>
                    <a:pt x="6072623" y="1376151"/>
                  </a:lnTo>
                  <a:lnTo>
                    <a:pt x="6060282" y="1421100"/>
                  </a:lnTo>
                  <a:lnTo>
                    <a:pt x="6040630" y="1462490"/>
                  </a:lnTo>
                  <a:lnTo>
                    <a:pt x="6014418" y="1499571"/>
                  </a:lnTo>
                  <a:lnTo>
                    <a:pt x="5982396" y="1531593"/>
                  </a:lnTo>
                  <a:lnTo>
                    <a:pt x="5945315" y="1557806"/>
                  </a:lnTo>
                  <a:lnTo>
                    <a:pt x="5903925" y="1577457"/>
                  </a:lnTo>
                  <a:lnTo>
                    <a:pt x="5858976" y="1589799"/>
                  </a:lnTo>
                  <a:lnTo>
                    <a:pt x="5811219" y="1594080"/>
                  </a:lnTo>
                  <a:lnTo>
                    <a:pt x="265685" y="1594080"/>
                  </a:lnTo>
                  <a:lnTo>
                    <a:pt x="217927" y="1589799"/>
                  </a:lnTo>
                  <a:lnTo>
                    <a:pt x="172978" y="1577457"/>
                  </a:lnTo>
                  <a:lnTo>
                    <a:pt x="131588" y="1557806"/>
                  </a:lnTo>
                  <a:lnTo>
                    <a:pt x="94507" y="1531593"/>
                  </a:lnTo>
                  <a:lnTo>
                    <a:pt x="62485" y="1499571"/>
                  </a:lnTo>
                  <a:lnTo>
                    <a:pt x="36273" y="1462490"/>
                  </a:lnTo>
                  <a:lnTo>
                    <a:pt x="16621" y="1421100"/>
                  </a:lnTo>
                  <a:lnTo>
                    <a:pt x="4280" y="1376151"/>
                  </a:lnTo>
                  <a:lnTo>
                    <a:pt x="0" y="1328394"/>
                  </a:lnTo>
                  <a:lnTo>
                    <a:pt x="0" y="2656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18264" y="2069083"/>
            <a:ext cx="6322060" cy="33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5400" b="1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for…of</a:t>
            </a:r>
            <a:endParaRPr sz="540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ts val="4320"/>
              </a:lnSpc>
              <a:spcBef>
                <a:spcPts val="6120"/>
              </a:spcBef>
              <a:buChar char="•"/>
              <a:tabLst>
                <a:tab pos="298450" algn="l"/>
              </a:tabLst>
            </a:pPr>
            <a:r>
              <a:rPr sz="4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Iterates </a:t>
            </a:r>
            <a:r>
              <a:rPr sz="4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 </a:t>
            </a:r>
            <a:r>
              <a:rPr sz="4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iterable </a:t>
            </a:r>
            <a:r>
              <a:rPr sz="4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objects,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array.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</a:tabLst>
            </a:pPr>
            <a:r>
              <a:rPr sz="4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Result: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di,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boo,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punkeye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0850" y="5997666"/>
            <a:ext cx="8694420" cy="3956685"/>
            <a:chOff x="450850" y="5997666"/>
            <a:chExt cx="8694420" cy="3956685"/>
          </a:xfrm>
        </p:grpSpPr>
        <p:sp>
          <p:nvSpPr>
            <p:cNvPr id="9" name="object 9"/>
            <p:cNvSpPr/>
            <p:nvPr/>
          </p:nvSpPr>
          <p:spPr>
            <a:xfrm>
              <a:off x="457200" y="6801057"/>
              <a:ext cx="8681720" cy="3147060"/>
            </a:xfrm>
            <a:custGeom>
              <a:avLst/>
              <a:gdLst/>
              <a:ahLst/>
              <a:cxnLst/>
              <a:rect l="l" t="t" r="r" b="b"/>
              <a:pathLst>
                <a:path w="8681720" h="3147059">
                  <a:moveTo>
                    <a:pt x="0" y="0"/>
                  </a:moveTo>
                  <a:lnTo>
                    <a:pt x="8681292" y="0"/>
                  </a:lnTo>
                  <a:lnTo>
                    <a:pt x="8681292" y="3146849"/>
                  </a:lnTo>
                  <a:lnTo>
                    <a:pt x="0" y="3146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1264" y="6004016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4">
                  <a:moveTo>
                    <a:pt x="5811218" y="0"/>
                  </a:moveTo>
                  <a:lnTo>
                    <a:pt x="265685" y="0"/>
                  </a:lnTo>
                  <a:lnTo>
                    <a:pt x="217927" y="4280"/>
                  </a:lnTo>
                  <a:lnTo>
                    <a:pt x="172978" y="16622"/>
                  </a:lnTo>
                  <a:lnTo>
                    <a:pt x="131588" y="36274"/>
                  </a:lnTo>
                  <a:lnTo>
                    <a:pt x="94507" y="62486"/>
                  </a:lnTo>
                  <a:lnTo>
                    <a:pt x="62485" y="94508"/>
                  </a:lnTo>
                  <a:lnTo>
                    <a:pt x="36273" y="131589"/>
                  </a:lnTo>
                  <a:lnTo>
                    <a:pt x="16621" y="172979"/>
                  </a:lnTo>
                  <a:lnTo>
                    <a:pt x="4280" y="217929"/>
                  </a:lnTo>
                  <a:lnTo>
                    <a:pt x="0" y="265686"/>
                  </a:lnTo>
                  <a:lnTo>
                    <a:pt x="0" y="1328394"/>
                  </a:lnTo>
                  <a:lnTo>
                    <a:pt x="4280" y="1376152"/>
                  </a:lnTo>
                  <a:lnTo>
                    <a:pt x="16621" y="1421101"/>
                  </a:lnTo>
                  <a:lnTo>
                    <a:pt x="36273" y="1462491"/>
                  </a:lnTo>
                  <a:lnTo>
                    <a:pt x="62485" y="1499572"/>
                  </a:lnTo>
                  <a:lnTo>
                    <a:pt x="94507" y="1531594"/>
                  </a:lnTo>
                  <a:lnTo>
                    <a:pt x="131588" y="1557806"/>
                  </a:lnTo>
                  <a:lnTo>
                    <a:pt x="172978" y="1577457"/>
                  </a:lnTo>
                  <a:lnTo>
                    <a:pt x="217927" y="1589799"/>
                  </a:lnTo>
                  <a:lnTo>
                    <a:pt x="265685" y="1594079"/>
                  </a:lnTo>
                  <a:lnTo>
                    <a:pt x="5811218" y="1594079"/>
                  </a:lnTo>
                  <a:lnTo>
                    <a:pt x="5858975" y="1589799"/>
                  </a:lnTo>
                  <a:lnTo>
                    <a:pt x="5903924" y="1577457"/>
                  </a:lnTo>
                  <a:lnTo>
                    <a:pt x="5945314" y="1557806"/>
                  </a:lnTo>
                  <a:lnTo>
                    <a:pt x="5982396" y="1531594"/>
                  </a:lnTo>
                  <a:lnTo>
                    <a:pt x="6014417" y="1499572"/>
                  </a:lnTo>
                  <a:lnTo>
                    <a:pt x="6040629" y="1462491"/>
                  </a:lnTo>
                  <a:lnTo>
                    <a:pt x="6060281" y="1421101"/>
                  </a:lnTo>
                  <a:lnTo>
                    <a:pt x="6072622" y="1376152"/>
                  </a:lnTo>
                  <a:lnTo>
                    <a:pt x="6076903" y="1328394"/>
                  </a:lnTo>
                  <a:lnTo>
                    <a:pt x="6076903" y="265686"/>
                  </a:lnTo>
                  <a:lnTo>
                    <a:pt x="6072622" y="217929"/>
                  </a:lnTo>
                  <a:lnTo>
                    <a:pt x="6060281" y="172979"/>
                  </a:lnTo>
                  <a:lnTo>
                    <a:pt x="6040629" y="131589"/>
                  </a:lnTo>
                  <a:lnTo>
                    <a:pt x="6014417" y="94508"/>
                  </a:lnTo>
                  <a:lnTo>
                    <a:pt x="5982396" y="62486"/>
                  </a:lnTo>
                  <a:lnTo>
                    <a:pt x="5945314" y="36274"/>
                  </a:lnTo>
                  <a:lnTo>
                    <a:pt x="5903924" y="16622"/>
                  </a:lnTo>
                  <a:lnTo>
                    <a:pt x="5858975" y="4280"/>
                  </a:lnTo>
                  <a:lnTo>
                    <a:pt x="581121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1264" y="6004016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4">
                  <a:moveTo>
                    <a:pt x="0" y="265685"/>
                  </a:moveTo>
                  <a:lnTo>
                    <a:pt x="4280" y="217928"/>
                  </a:lnTo>
                  <a:lnTo>
                    <a:pt x="16621" y="172979"/>
                  </a:lnTo>
                  <a:lnTo>
                    <a:pt x="36273" y="131588"/>
                  </a:lnTo>
                  <a:lnTo>
                    <a:pt x="62485" y="94507"/>
                  </a:lnTo>
                  <a:lnTo>
                    <a:pt x="94507" y="62485"/>
                  </a:lnTo>
                  <a:lnTo>
                    <a:pt x="131588" y="36273"/>
                  </a:lnTo>
                  <a:lnTo>
                    <a:pt x="172978" y="16621"/>
                  </a:lnTo>
                  <a:lnTo>
                    <a:pt x="217927" y="4280"/>
                  </a:lnTo>
                  <a:lnTo>
                    <a:pt x="265685" y="0"/>
                  </a:lnTo>
                  <a:lnTo>
                    <a:pt x="5811219" y="0"/>
                  </a:lnTo>
                  <a:lnTo>
                    <a:pt x="5858976" y="4280"/>
                  </a:lnTo>
                  <a:lnTo>
                    <a:pt x="5903925" y="16621"/>
                  </a:lnTo>
                  <a:lnTo>
                    <a:pt x="5945315" y="36273"/>
                  </a:lnTo>
                  <a:lnTo>
                    <a:pt x="5982396" y="62485"/>
                  </a:lnTo>
                  <a:lnTo>
                    <a:pt x="6014418" y="94507"/>
                  </a:lnTo>
                  <a:lnTo>
                    <a:pt x="6040630" y="131588"/>
                  </a:lnTo>
                  <a:lnTo>
                    <a:pt x="6060282" y="172979"/>
                  </a:lnTo>
                  <a:lnTo>
                    <a:pt x="6072623" y="217928"/>
                  </a:lnTo>
                  <a:lnTo>
                    <a:pt x="6076904" y="265685"/>
                  </a:lnTo>
                  <a:lnTo>
                    <a:pt x="6076904" y="1328394"/>
                  </a:lnTo>
                  <a:lnTo>
                    <a:pt x="6072623" y="1376151"/>
                  </a:lnTo>
                  <a:lnTo>
                    <a:pt x="6060282" y="1421100"/>
                  </a:lnTo>
                  <a:lnTo>
                    <a:pt x="6040630" y="1462490"/>
                  </a:lnTo>
                  <a:lnTo>
                    <a:pt x="6014418" y="1499571"/>
                  </a:lnTo>
                  <a:lnTo>
                    <a:pt x="5982396" y="1531593"/>
                  </a:lnTo>
                  <a:lnTo>
                    <a:pt x="5945315" y="1557806"/>
                  </a:lnTo>
                  <a:lnTo>
                    <a:pt x="5903925" y="1577457"/>
                  </a:lnTo>
                  <a:lnTo>
                    <a:pt x="5858976" y="1589799"/>
                  </a:lnTo>
                  <a:lnTo>
                    <a:pt x="5811219" y="1594080"/>
                  </a:lnTo>
                  <a:lnTo>
                    <a:pt x="265685" y="1594080"/>
                  </a:lnTo>
                  <a:lnTo>
                    <a:pt x="217927" y="1589799"/>
                  </a:lnTo>
                  <a:lnTo>
                    <a:pt x="172978" y="1577457"/>
                  </a:lnTo>
                  <a:lnTo>
                    <a:pt x="131588" y="1557806"/>
                  </a:lnTo>
                  <a:lnTo>
                    <a:pt x="94507" y="1531593"/>
                  </a:lnTo>
                  <a:lnTo>
                    <a:pt x="62485" y="1499571"/>
                  </a:lnTo>
                  <a:lnTo>
                    <a:pt x="36273" y="1462490"/>
                  </a:lnTo>
                  <a:lnTo>
                    <a:pt x="16621" y="1421100"/>
                  </a:lnTo>
                  <a:lnTo>
                    <a:pt x="4280" y="1376151"/>
                  </a:lnTo>
                  <a:lnTo>
                    <a:pt x="0" y="1328394"/>
                  </a:lnTo>
                  <a:lnTo>
                    <a:pt x="0" y="2656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18264" y="6302755"/>
            <a:ext cx="6927850" cy="33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5400" b="1" spc="-3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for…in</a:t>
            </a:r>
            <a:endParaRPr sz="540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ts val="4300"/>
              </a:lnSpc>
              <a:spcBef>
                <a:spcPts val="6160"/>
              </a:spcBef>
              <a:buChar char="•"/>
              <a:tabLst>
                <a:tab pos="298450" algn="l"/>
              </a:tabLst>
            </a:pPr>
            <a:r>
              <a:rPr sz="4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Iterates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 </a:t>
            </a:r>
            <a:r>
              <a:rPr sz="4000" b="1" spc="-10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4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object.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</a:tabLst>
            </a:pPr>
            <a:r>
              <a:rPr sz="4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Result: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0,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43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1,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9010" y="3341116"/>
            <a:ext cx="853440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nicknames=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'di'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'boo'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'punkeye'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438150" marR="1490345" indent="-425450">
              <a:lnSpc>
                <a:spcPts val="3290"/>
              </a:lnSpc>
            </a:pP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 </a:t>
            </a:r>
            <a:r>
              <a:rPr sz="28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nicknames)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console.log(nickname);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10"/>
              </a:lnSpc>
            </a:pP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9010" y="7239507"/>
            <a:ext cx="8534400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nicknames=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'di'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'boo'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'punkeye'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438150" marR="1492250" indent="-425450">
              <a:lnSpc>
                <a:spcPts val="3290"/>
              </a:lnSpc>
            </a:pP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 </a:t>
            </a:r>
            <a:r>
              <a:rPr sz="28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nicknames)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console.log(nickname);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10"/>
              </a:lnSpc>
            </a:pP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127" y="754380"/>
            <a:ext cx="76168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*ngFor</a:t>
            </a:r>
            <a:r>
              <a:rPr spc="-140" dirty="0"/>
              <a:t> </a:t>
            </a:r>
            <a:r>
              <a:rPr spc="75" dirty="0"/>
              <a:t>Built-In</a:t>
            </a:r>
            <a:r>
              <a:rPr spc="-150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4392377" y="2094694"/>
            <a:ext cx="9503410" cy="412432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82880">
              <a:lnSpc>
                <a:spcPts val="3815"/>
              </a:lnSpc>
              <a:spcBef>
                <a:spcPts val="77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32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ngFor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products'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0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3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5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product.releaseDate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0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83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" marR="5080">
              <a:lnSpc>
                <a:spcPct val="95000"/>
              </a:lnSpc>
              <a:spcBef>
                <a:spcPts val="30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 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295"/>
              </a:lnSpc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955548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short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template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5"/>
              </a:spcBef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600" b="1" spc="4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600" b="1" spc="-6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Watch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syntax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2284" y="7005834"/>
            <a:ext cx="8266430" cy="206248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35280">
              <a:lnSpc>
                <a:spcPts val="3815"/>
              </a:lnSpc>
              <a:spcBef>
                <a:spcPts val="26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ts val="3790"/>
              </a:lnSpc>
            </a:pP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24230">
              <a:lnSpc>
                <a:spcPts val="3815"/>
              </a:lnSpc>
            </a:pP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2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2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" marR="5080">
              <a:lnSpc>
                <a:spcPct val="95000"/>
              </a:lnSpc>
              <a:spcBef>
                <a:spcPts val="30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Linked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295"/>
              </a:lnSpc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763524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longer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templateUrl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 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213189"/>
            <a:ext cx="11362690" cy="5848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6158" y="754380"/>
            <a:ext cx="50565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Power</a:t>
            </a:r>
            <a:r>
              <a:rPr spc="-155" dirty="0"/>
              <a:t> </a:t>
            </a:r>
            <a:r>
              <a:rPr spc="180" dirty="0"/>
              <a:t>up</a:t>
            </a:r>
            <a:r>
              <a:rPr spc="-150" dirty="0"/>
              <a:t> </a:t>
            </a:r>
            <a:r>
              <a:rPr spc="-90" dirty="0"/>
              <a:t>HTML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436285" y="7013955"/>
            <a:ext cx="26212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4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9574" y="6870700"/>
            <a:ext cx="4284345" cy="13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 indent="-97155">
              <a:lnSpc>
                <a:spcPct val="128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(Custom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9164" y="6870700"/>
            <a:ext cx="3749675" cy="18669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43535" marR="336550" algn="ctr">
              <a:lnSpc>
                <a:spcPct val="100000"/>
              </a:lnSpc>
              <a:spcBef>
                <a:spcPts val="1130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(Custom</a:t>
            </a:r>
            <a:r>
              <a:rPr sz="34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syntax)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17700" y="3030537"/>
            <a:ext cx="3657600" cy="3657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8975" y="3030537"/>
            <a:ext cx="3505041" cy="3657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8178" y="3030537"/>
            <a:ext cx="3551638" cy="36576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918" y="754380"/>
            <a:ext cx="11461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Checklist:</a:t>
            </a:r>
            <a:r>
              <a:rPr spc="-135" dirty="0"/>
              <a:t> </a:t>
            </a:r>
            <a:r>
              <a:rPr spc="110" dirty="0">
                <a:solidFill>
                  <a:srgbClr val="9BC850"/>
                </a:solidFill>
              </a:rPr>
              <a:t>Component</a:t>
            </a:r>
            <a:r>
              <a:rPr spc="-140" dirty="0">
                <a:solidFill>
                  <a:srgbClr val="9BC850"/>
                </a:solidFill>
              </a:rPr>
              <a:t> </a:t>
            </a:r>
            <a:r>
              <a:rPr spc="-210" dirty="0">
                <a:solidFill>
                  <a:srgbClr val="9BC850"/>
                </a:solidFill>
              </a:rPr>
              <a:t>as</a:t>
            </a:r>
            <a:r>
              <a:rPr spc="-130" dirty="0">
                <a:solidFill>
                  <a:srgbClr val="9BC850"/>
                </a:solidFill>
              </a:rPr>
              <a:t> </a:t>
            </a:r>
            <a:r>
              <a:rPr spc="-170" dirty="0">
                <a:solidFill>
                  <a:srgbClr val="9BC850"/>
                </a:solidFill>
              </a:rPr>
              <a:t>a</a:t>
            </a:r>
            <a:r>
              <a:rPr spc="-125" dirty="0">
                <a:solidFill>
                  <a:srgbClr val="9BC850"/>
                </a:solidFill>
              </a:rPr>
              <a:t> </a:t>
            </a:r>
            <a:r>
              <a:rPr spc="40" dirty="0">
                <a:solidFill>
                  <a:srgbClr val="9BC850"/>
                </a:solidFill>
              </a:rPr>
              <a:t>Directive</a:t>
            </a:r>
            <a:endParaRPr spc="40" dirty="0">
              <a:solidFill>
                <a:srgbClr val="9BC8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1" y="5480474"/>
            <a:ext cx="452818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03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7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0811" y="5480474"/>
            <a:ext cx="3588385" cy="6038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0325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47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0811" y="6083978"/>
            <a:ext cx="9413875" cy="387857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 marR="25933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imports: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 ],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3154680" marR="993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311" y="6083978"/>
            <a:ext cx="7706995" cy="3878579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11480" marR="2715260" indent="-22860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811" y="1766580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0811" y="2370085"/>
            <a:ext cx="9413875" cy="29546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 marR="3279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754750" y="7747780"/>
            <a:ext cx="556260" cy="733425"/>
            <a:chOff x="10754750" y="7747780"/>
            <a:chExt cx="556260" cy="733425"/>
          </a:xfrm>
        </p:grpSpPr>
        <p:sp>
          <p:nvSpPr>
            <p:cNvPr id="10" name="object 10"/>
            <p:cNvSpPr/>
            <p:nvPr/>
          </p:nvSpPr>
          <p:spPr>
            <a:xfrm>
              <a:off x="10767451" y="7760480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59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2" y="10656"/>
                  </a:lnTo>
                  <a:lnTo>
                    <a:pt x="126944" y="23977"/>
                  </a:lnTo>
                  <a:lnTo>
                    <a:pt x="91036" y="42626"/>
                  </a:lnTo>
                  <a:lnTo>
                    <a:pt x="38805" y="95910"/>
                  </a:lnTo>
                  <a:lnTo>
                    <a:pt x="22483" y="130545"/>
                  </a:lnTo>
                  <a:lnTo>
                    <a:pt x="12690" y="170508"/>
                  </a:lnTo>
                  <a:lnTo>
                    <a:pt x="9425" y="215799"/>
                  </a:lnTo>
                  <a:lnTo>
                    <a:pt x="10273" y="232315"/>
                  </a:lnTo>
                  <a:lnTo>
                    <a:pt x="12816" y="251699"/>
                  </a:lnTo>
                  <a:lnTo>
                    <a:pt x="17056" y="273952"/>
                  </a:lnTo>
                  <a:lnTo>
                    <a:pt x="22990" y="299073"/>
                  </a:lnTo>
                  <a:lnTo>
                    <a:pt x="146347" y="325437"/>
                  </a:lnTo>
                  <a:lnTo>
                    <a:pt x="138967" y="291114"/>
                  </a:lnTo>
                  <a:lnTo>
                    <a:pt x="133697" y="261731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5" y="115092"/>
                  </a:lnTo>
                  <a:lnTo>
                    <a:pt x="189476" y="89419"/>
                  </a:lnTo>
                  <a:lnTo>
                    <a:pt x="236139" y="80862"/>
                  </a:lnTo>
                  <a:lnTo>
                    <a:pt x="273905" y="87838"/>
                  </a:lnTo>
                  <a:lnTo>
                    <a:pt x="300880" y="108767"/>
                  </a:lnTo>
                  <a:lnTo>
                    <a:pt x="317065" y="143649"/>
                  </a:lnTo>
                  <a:lnTo>
                    <a:pt x="322460" y="192483"/>
                  </a:lnTo>
                  <a:lnTo>
                    <a:pt x="317540" y="223759"/>
                  </a:lnTo>
                  <a:lnTo>
                    <a:pt x="302778" y="259611"/>
                  </a:lnTo>
                  <a:lnTo>
                    <a:pt x="278176" y="300039"/>
                  </a:lnTo>
                  <a:lnTo>
                    <a:pt x="243733" y="345042"/>
                  </a:lnTo>
                  <a:lnTo>
                    <a:pt x="199449" y="394622"/>
                  </a:lnTo>
                  <a:lnTo>
                    <a:pt x="145324" y="448778"/>
                  </a:lnTo>
                  <a:lnTo>
                    <a:pt x="106377" y="486863"/>
                  </a:lnTo>
                  <a:lnTo>
                    <a:pt x="69174" y="524426"/>
                  </a:lnTo>
                  <a:lnTo>
                    <a:pt x="33715" y="561467"/>
                  </a:lnTo>
                  <a:lnTo>
                    <a:pt x="0" y="597985"/>
                  </a:lnTo>
                  <a:lnTo>
                    <a:pt x="0" y="707429"/>
                  </a:lnTo>
                  <a:lnTo>
                    <a:pt x="525363" y="707429"/>
                  </a:lnTo>
                  <a:lnTo>
                    <a:pt x="525363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5" y="522105"/>
                  </a:lnTo>
                  <a:lnTo>
                    <a:pt x="260177" y="519642"/>
                  </a:lnTo>
                  <a:lnTo>
                    <a:pt x="331886" y="459312"/>
                  </a:lnTo>
                  <a:lnTo>
                    <a:pt x="389495" y="413059"/>
                  </a:lnTo>
                  <a:lnTo>
                    <a:pt x="440371" y="367761"/>
                  </a:lnTo>
                  <a:lnTo>
                    <a:pt x="479943" y="323699"/>
                  </a:lnTo>
                  <a:lnTo>
                    <a:pt x="508208" y="280874"/>
                  </a:lnTo>
                  <a:lnTo>
                    <a:pt x="525167" y="239285"/>
                  </a:lnTo>
                  <a:lnTo>
                    <a:pt x="530820" y="198932"/>
                  </a:lnTo>
                  <a:lnTo>
                    <a:pt x="526258" y="157223"/>
                  </a:lnTo>
                  <a:lnTo>
                    <a:pt x="512573" y="119461"/>
                  </a:lnTo>
                  <a:lnTo>
                    <a:pt x="489764" y="85648"/>
                  </a:lnTo>
                  <a:lnTo>
                    <a:pt x="457832" y="55782"/>
                  </a:lnTo>
                  <a:lnTo>
                    <a:pt x="418962" y="31377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767450" y="7760480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59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0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97571" y="7898147"/>
            <a:ext cx="376555" cy="722630"/>
            <a:chOff x="397571" y="7898147"/>
            <a:chExt cx="376555" cy="722630"/>
          </a:xfrm>
        </p:grpSpPr>
        <p:sp>
          <p:nvSpPr>
            <p:cNvPr id="13" name="object 13"/>
            <p:cNvSpPr/>
            <p:nvPr/>
          </p:nvSpPr>
          <p:spPr>
            <a:xfrm>
              <a:off x="410271" y="791084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5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3"/>
                  </a:lnTo>
                  <a:lnTo>
                    <a:pt x="37940" y="223900"/>
                  </a:lnTo>
                  <a:lnTo>
                    <a:pt x="74069" y="215603"/>
                  </a:lnTo>
                  <a:lnTo>
                    <a:pt x="108385" y="203312"/>
                  </a:lnTo>
                  <a:lnTo>
                    <a:pt x="140890" y="187027"/>
                  </a:lnTo>
                  <a:lnTo>
                    <a:pt x="140890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0271" y="791084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8308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129788"/>
            <a:ext cx="12852400" cy="310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way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double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curly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expression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430509"/>
            <a:ext cx="8763000" cy="67754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4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0980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Structural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81932"/>
            <a:ext cx="869696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36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797560" indent="-433705">
              <a:lnSpc>
                <a:spcPct val="100000"/>
              </a:lnSpc>
              <a:spcBef>
                <a:spcPts val="7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Prefix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asterisk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Assign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expression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165985" cy="16046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4605">
              <a:lnSpc>
                <a:spcPts val="414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404108"/>
            <a:ext cx="12393295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remove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children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Expression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evaluated: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true: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false: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removed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3140" y="6346756"/>
            <a:ext cx="6294120" cy="67754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5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&lt;table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='products'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165985" cy="16046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4605">
              <a:lnSpc>
                <a:spcPts val="414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ts val="4310"/>
              </a:lnSpc>
              <a:spcBef>
                <a:spcPts val="100"/>
              </a:spcBef>
            </a:pPr>
            <a:r>
              <a:rPr spc="25" dirty="0"/>
              <a:t>Repeat</a:t>
            </a:r>
            <a:r>
              <a:rPr spc="-65" dirty="0"/>
              <a:t> </a:t>
            </a:r>
            <a:r>
              <a:rPr spc="-25" dirty="0"/>
              <a:t>an</a:t>
            </a:r>
            <a:r>
              <a:rPr spc="-65" dirty="0"/>
              <a:t> </a:t>
            </a:r>
            <a:r>
              <a:rPr spc="60" dirty="0"/>
              <a:t>element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45" dirty="0"/>
              <a:t>its</a:t>
            </a:r>
            <a:r>
              <a:rPr spc="-65" dirty="0"/>
              <a:t> </a:t>
            </a:r>
            <a:r>
              <a:rPr dirty="0"/>
              <a:t>children</a:t>
            </a:r>
            <a:r>
              <a:rPr spc="-65" dirty="0"/>
              <a:t> </a:t>
            </a:r>
            <a:r>
              <a:rPr spc="-45" dirty="0"/>
              <a:t>in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30" dirty="0"/>
              <a:t>DOM</a:t>
            </a:r>
            <a:endParaRPr spc="30" dirty="0"/>
          </a:p>
          <a:p>
            <a:pPr marL="374650">
              <a:lnSpc>
                <a:spcPts val="4310"/>
              </a:lnSpc>
              <a:tabLst>
                <a:tab pos="807720" algn="l"/>
              </a:tabLst>
            </a:pPr>
            <a:r>
              <a:rPr sz="2700" b="0" dirty="0"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pc="-100" dirty="0"/>
              <a:t>For</a:t>
            </a:r>
            <a:r>
              <a:rPr spc="-75" dirty="0"/>
              <a:t> </a:t>
            </a:r>
            <a:r>
              <a:rPr spc="35" dirty="0"/>
              <a:t>each</a:t>
            </a:r>
            <a:r>
              <a:rPr spc="-65" dirty="0"/>
              <a:t> </a:t>
            </a:r>
            <a:r>
              <a:rPr spc="55" dirty="0"/>
              <a:t>object</a:t>
            </a:r>
            <a:r>
              <a:rPr spc="-70" dirty="0"/>
              <a:t> </a:t>
            </a:r>
            <a:r>
              <a:rPr spc="-45" dirty="0"/>
              <a:t>in</a:t>
            </a:r>
            <a:r>
              <a:rPr spc="-65" dirty="0"/>
              <a:t> </a:t>
            </a:r>
            <a:r>
              <a:rPr spc="-25" dirty="0"/>
              <a:t>an</a:t>
            </a:r>
            <a:r>
              <a:rPr spc="-70" dirty="0"/>
              <a:t> </a:t>
            </a:r>
            <a:r>
              <a:rPr spc="30" dirty="0"/>
              <a:t>iterable</a:t>
            </a:r>
            <a:r>
              <a:rPr spc="-65" dirty="0"/>
              <a:t> </a:t>
            </a:r>
            <a:r>
              <a:rPr spc="-40" dirty="0"/>
              <a:t>list</a:t>
            </a:r>
            <a:endParaRPr sz="2700">
              <a:latin typeface="Lucida Sans Unicode" panose="020B0602030504020204"/>
              <a:cs typeface="Lucida Sans Unicode" panose="020B0602030504020204"/>
            </a:endParaRPr>
          </a:p>
          <a:p>
            <a:pPr marL="22860">
              <a:lnSpc>
                <a:spcPct val="100000"/>
              </a:lnSpc>
              <a:spcBef>
                <a:spcPts val="2660"/>
              </a:spcBef>
            </a:pPr>
            <a:r>
              <a:rPr spc="20" dirty="0"/>
              <a:t>Define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-30" dirty="0"/>
              <a:t>local</a:t>
            </a:r>
            <a:r>
              <a:rPr spc="-70" dirty="0"/>
              <a:t> </a:t>
            </a:r>
            <a:r>
              <a:rPr spc="-20" dirty="0"/>
              <a:t>variable</a:t>
            </a:r>
            <a:r>
              <a:rPr spc="-65" dirty="0"/>
              <a:t> </a:t>
            </a:r>
            <a:r>
              <a:rPr spc="40" dirty="0"/>
              <a:t>with</a:t>
            </a:r>
            <a:r>
              <a:rPr spc="-65" dirty="0"/>
              <a:t> </a:t>
            </a:r>
            <a:r>
              <a:rPr b="0" dirty="0">
                <a:latin typeface="Courier New" panose="02070309020205020404"/>
                <a:cs typeface="Courier New" panose="02070309020205020404"/>
              </a:rPr>
              <a:t>let</a:t>
            </a:r>
            <a:endParaRPr b="0" dirty="0">
              <a:latin typeface="Courier New" panose="02070309020205020404"/>
              <a:cs typeface="Courier New" panose="02070309020205020404"/>
            </a:endParaRPr>
          </a:p>
          <a:p>
            <a:pPr marL="22860">
              <a:lnSpc>
                <a:spcPct val="100000"/>
              </a:lnSpc>
              <a:spcBef>
                <a:spcPts val="2690"/>
              </a:spcBef>
            </a:pPr>
            <a:r>
              <a:rPr spc="-15" dirty="0"/>
              <a:t>Specify</a:t>
            </a:r>
            <a:r>
              <a:rPr spc="-100" dirty="0"/>
              <a:t> </a:t>
            </a:r>
            <a:r>
              <a:rPr spc="-15" dirty="0"/>
              <a:t>'</a:t>
            </a:r>
            <a:r>
              <a:rPr b="0" spc="-15" dirty="0">
                <a:latin typeface="Courier New" panose="02070309020205020404"/>
                <a:cs typeface="Courier New" panose="02070309020205020404"/>
              </a:rPr>
              <a:t>of</a:t>
            </a:r>
            <a:r>
              <a:rPr spc="-15" dirty="0"/>
              <a:t>'</a:t>
            </a:r>
            <a:endParaRPr spc="-15" dirty="0"/>
          </a:p>
        </p:txBody>
      </p:sp>
      <p:sp>
        <p:nvSpPr>
          <p:cNvPr id="9" name="object 9"/>
          <p:cNvSpPr txBox="1"/>
          <p:nvPr/>
        </p:nvSpPr>
        <p:spPr>
          <a:xfrm>
            <a:off x="4038600" y="6420345"/>
            <a:ext cx="9503410" cy="1662430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82245">
              <a:lnSpc>
                <a:spcPts val="3830"/>
              </a:lnSpc>
              <a:spcBef>
                <a:spcPts val="67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32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ngFor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products’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R="8089900" algn="r">
              <a:lnSpc>
                <a:spcPts val="380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R="8089900" algn="r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6301740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48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2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8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8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8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8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8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8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800" b="1" spc="1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800" b="1" spc="-3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7310120" cy="10287000"/>
            <a:chOff x="1" y="0"/>
            <a:chExt cx="73101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" y="0"/>
              <a:ext cx="7162798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9" y="9183120"/>
              <a:ext cx="353695" cy="721360"/>
            </a:xfrm>
            <a:custGeom>
              <a:avLst/>
              <a:gdLst/>
              <a:ahLst/>
              <a:cxnLst/>
              <a:rect l="l" t="t" r="r" b="b"/>
              <a:pathLst>
                <a:path w="353695" h="721359">
                  <a:moveTo>
                    <a:pt x="93328" y="0"/>
                  </a:moveTo>
                  <a:lnTo>
                    <a:pt x="0" y="685963"/>
                  </a:lnTo>
                  <a:lnTo>
                    <a:pt x="259900" y="721323"/>
                  </a:lnTo>
                  <a:lnTo>
                    <a:pt x="353228" y="35360"/>
                  </a:lnTo>
                  <a:lnTo>
                    <a:pt x="9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615025" y="3352784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682" y="3702811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087305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61096" y="3087305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3809984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  <a:spcBef>
                <a:spcPts val="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50287" y="3875065"/>
            <a:ext cx="2377753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50286" y="3875065"/>
            <a:ext cx="237807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252730">
              <a:lnSpc>
                <a:spcPct val="100000"/>
              </a:lnSpc>
              <a:spcBef>
                <a:spcPts val="152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0287" y="5076868"/>
            <a:ext cx="2393546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50286" y="5076868"/>
            <a:ext cx="2393950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68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3812270"/>
            <a:ext cx="2894330" cy="1824355"/>
          </a:xfrm>
          <a:prstGeom prst="rect">
            <a:avLst/>
          </a:prstGeom>
          <a:solidFill>
            <a:srgbClr val="B3B3B3"/>
          </a:solidFill>
          <a:ln w="25400">
            <a:solidFill>
              <a:srgbClr val="7F7F7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4801" y="3349244"/>
            <a:ext cx="724535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Binding</a:t>
            </a:r>
            <a:r>
              <a:rPr sz="3600" b="1" spc="2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2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interpolation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logic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1028702" y="2275140"/>
            <a:ext cx="11200130" cy="6186805"/>
          </a:xfrm>
          <a:custGeom>
            <a:avLst/>
            <a:gdLst/>
            <a:ahLst/>
            <a:cxnLst/>
            <a:rect l="l" t="t" r="r" b="b"/>
            <a:pathLst>
              <a:path w="11200130" h="6186805">
                <a:moveTo>
                  <a:pt x="0" y="0"/>
                </a:moveTo>
                <a:lnTo>
                  <a:pt x="11200023" y="0"/>
                </a:lnTo>
                <a:lnTo>
                  <a:pt x="11200023" y="6186309"/>
                </a:lnTo>
                <a:lnTo>
                  <a:pt x="0" y="61863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8882" y="2340356"/>
            <a:ext cx="1077023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351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1671636"/>
            <a:ext cx="464439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397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514" y="754380"/>
            <a:ext cx="115855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50" dirty="0"/>
              <a:t>Template</a:t>
            </a:r>
            <a:r>
              <a:rPr spc="-130" dirty="0"/>
              <a:t> </a:t>
            </a:r>
            <a:r>
              <a:rPr spc="15" dirty="0"/>
              <a:t>in</a:t>
            </a:r>
            <a:r>
              <a:rPr spc="-135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258973" y="2465505"/>
            <a:ext cx="5818505" cy="6018530"/>
            <a:chOff x="258973" y="2465505"/>
            <a:chExt cx="5818505" cy="6018530"/>
          </a:xfrm>
        </p:grpSpPr>
        <p:sp>
          <p:nvSpPr>
            <p:cNvPr id="4" name="object 4"/>
            <p:cNvSpPr/>
            <p:nvPr/>
          </p:nvSpPr>
          <p:spPr>
            <a:xfrm>
              <a:off x="258973" y="2465505"/>
              <a:ext cx="4389120" cy="1409065"/>
            </a:xfrm>
            <a:custGeom>
              <a:avLst/>
              <a:gdLst/>
              <a:ahLst/>
              <a:cxnLst/>
              <a:rect l="l" t="t" r="r" b="b"/>
              <a:pathLst>
                <a:path w="4389120" h="1409064">
                  <a:moveTo>
                    <a:pt x="4277049" y="0"/>
                  </a:moveTo>
                  <a:lnTo>
                    <a:pt x="112071" y="0"/>
                  </a:lnTo>
                  <a:lnTo>
                    <a:pt x="68447" y="11071"/>
                  </a:lnTo>
                  <a:lnTo>
                    <a:pt x="32824" y="41264"/>
                  </a:lnTo>
                  <a:lnTo>
                    <a:pt x="8806" y="86048"/>
                  </a:lnTo>
                  <a:lnTo>
                    <a:pt x="0" y="140888"/>
                  </a:lnTo>
                  <a:lnTo>
                    <a:pt x="0" y="1267997"/>
                  </a:lnTo>
                  <a:lnTo>
                    <a:pt x="8806" y="1322838"/>
                  </a:lnTo>
                  <a:lnTo>
                    <a:pt x="32824" y="1367621"/>
                  </a:lnTo>
                  <a:lnTo>
                    <a:pt x="68447" y="1397814"/>
                  </a:lnTo>
                  <a:lnTo>
                    <a:pt x="112071" y="1408885"/>
                  </a:lnTo>
                  <a:lnTo>
                    <a:pt x="4277049" y="1408885"/>
                  </a:lnTo>
                  <a:lnTo>
                    <a:pt x="4320672" y="1397814"/>
                  </a:lnTo>
                  <a:lnTo>
                    <a:pt x="4356295" y="1367621"/>
                  </a:lnTo>
                  <a:lnTo>
                    <a:pt x="4380312" y="1322838"/>
                  </a:lnTo>
                  <a:lnTo>
                    <a:pt x="4389119" y="1267997"/>
                  </a:lnTo>
                  <a:lnTo>
                    <a:pt x="4389119" y="140888"/>
                  </a:lnTo>
                  <a:lnTo>
                    <a:pt x="4380312" y="86048"/>
                  </a:lnTo>
                  <a:lnTo>
                    <a:pt x="4356295" y="41264"/>
                  </a:lnTo>
                  <a:lnTo>
                    <a:pt x="4320672" y="11071"/>
                  </a:lnTo>
                  <a:lnTo>
                    <a:pt x="427704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188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20" y="0"/>
                  </a:moveTo>
                  <a:lnTo>
                    <a:pt x="563879" y="0"/>
                  </a:lnTo>
                  <a:lnTo>
                    <a:pt x="512554" y="2072"/>
                  </a:lnTo>
                  <a:lnTo>
                    <a:pt x="462520" y="8172"/>
                  </a:lnTo>
                  <a:lnTo>
                    <a:pt x="413977" y="18118"/>
                  </a:lnTo>
                  <a:lnTo>
                    <a:pt x="367122" y="31733"/>
                  </a:lnTo>
                  <a:lnTo>
                    <a:pt x="322156" y="48837"/>
                  </a:lnTo>
                  <a:lnTo>
                    <a:pt x="279278" y="69251"/>
                  </a:lnTo>
                  <a:lnTo>
                    <a:pt x="238685" y="92796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1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89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2"/>
                  </a:lnTo>
                  <a:lnTo>
                    <a:pt x="2304" y="4611651"/>
                  </a:lnTo>
                  <a:lnTo>
                    <a:pt x="9084" y="4656658"/>
                  </a:lnTo>
                  <a:lnTo>
                    <a:pt x="20142" y="4700325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3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1"/>
                  </a:lnTo>
                  <a:lnTo>
                    <a:pt x="238685" y="4979919"/>
                  </a:lnTo>
                  <a:lnTo>
                    <a:pt x="279278" y="5003464"/>
                  </a:lnTo>
                  <a:lnTo>
                    <a:pt x="322156" y="5023878"/>
                  </a:lnTo>
                  <a:lnTo>
                    <a:pt x="367122" y="5040982"/>
                  </a:lnTo>
                  <a:lnTo>
                    <a:pt x="413977" y="5054597"/>
                  </a:lnTo>
                  <a:lnTo>
                    <a:pt x="462520" y="5064544"/>
                  </a:lnTo>
                  <a:lnTo>
                    <a:pt x="512554" y="5070643"/>
                  </a:lnTo>
                  <a:lnTo>
                    <a:pt x="563879" y="5072716"/>
                  </a:lnTo>
                  <a:lnTo>
                    <a:pt x="5074920" y="5072716"/>
                  </a:lnTo>
                  <a:lnTo>
                    <a:pt x="5126245" y="5070643"/>
                  </a:lnTo>
                  <a:lnTo>
                    <a:pt x="5176278" y="5064544"/>
                  </a:lnTo>
                  <a:lnTo>
                    <a:pt x="5224822" y="5054597"/>
                  </a:lnTo>
                  <a:lnTo>
                    <a:pt x="5271676" y="5040982"/>
                  </a:lnTo>
                  <a:lnTo>
                    <a:pt x="5316642" y="5023878"/>
                  </a:lnTo>
                  <a:lnTo>
                    <a:pt x="5359521" y="5003464"/>
                  </a:lnTo>
                  <a:lnTo>
                    <a:pt x="5400114" y="4979919"/>
                  </a:lnTo>
                  <a:lnTo>
                    <a:pt x="5438221" y="4953421"/>
                  </a:lnTo>
                  <a:lnTo>
                    <a:pt x="5473644" y="4924151"/>
                  </a:lnTo>
                  <a:lnTo>
                    <a:pt x="5506183" y="4892287"/>
                  </a:lnTo>
                  <a:lnTo>
                    <a:pt x="5535639" y="4858008"/>
                  </a:lnTo>
                  <a:lnTo>
                    <a:pt x="5561814" y="4821493"/>
                  </a:lnTo>
                  <a:lnTo>
                    <a:pt x="5584508" y="4782922"/>
                  </a:lnTo>
                  <a:lnTo>
                    <a:pt x="5603522" y="4742473"/>
                  </a:lnTo>
                  <a:lnTo>
                    <a:pt x="5618658" y="4700325"/>
                  </a:lnTo>
                  <a:lnTo>
                    <a:pt x="5629715" y="4656658"/>
                  </a:lnTo>
                  <a:lnTo>
                    <a:pt x="5636495" y="4611651"/>
                  </a:lnTo>
                  <a:lnTo>
                    <a:pt x="5638800" y="4565482"/>
                  </a:lnTo>
                  <a:lnTo>
                    <a:pt x="5638800" y="507232"/>
                  </a:lnTo>
                  <a:lnTo>
                    <a:pt x="5636495" y="461064"/>
                  </a:lnTo>
                  <a:lnTo>
                    <a:pt x="5629715" y="416056"/>
                  </a:lnTo>
                  <a:lnTo>
                    <a:pt x="5618658" y="372389"/>
                  </a:lnTo>
                  <a:lnTo>
                    <a:pt x="5603522" y="330242"/>
                  </a:lnTo>
                  <a:lnTo>
                    <a:pt x="5584508" y="289793"/>
                  </a:lnTo>
                  <a:lnTo>
                    <a:pt x="5561814" y="251221"/>
                  </a:lnTo>
                  <a:lnTo>
                    <a:pt x="5535639" y="214707"/>
                  </a:lnTo>
                  <a:lnTo>
                    <a:pt x="5506183" y="180428"/>
                  </a:lnTo>
                  <a:lnTo>
                    <a:pt x="5473644" y="148564"/>
                  </a:lnTo>
                  <a:lnTo>
                    <a:pt x="5438221" y="119294"/>
                  </a:lnTo>
                  <a:lnTo>
                    <a:pt x="5400114" y="92796"/>
                  </a:lnTo>
                  <a:lnTo>
                    <a:pt x="5359521" y="69251"/>
                  </a:lnTo>
                  <a:lnTo>
                    <a:pt x="5316642" y="48837"/>
                  </a:lnTo>
                  <a:lnTo>
                    <a:pt x="5271676" y="31733"/>
                  </a:lnTo>
                  <a:lnTo>
                    <a:pt x="5224822" y="18118"/>
                  </a:lnTo>
                  <a:lnTo>
                    <a:pt x="5176278" y="8172"/>
                  </a:lnTo>
                  <a:lnTo>
                    <a:pt x="5126245" y="2072"/>
                  </a:lnTo>
                  <a:lnTo>
                    <a:pt x="5074920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188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0" y="0"/>
                  </a:lnTo>
                  <a:lnTo>
                    <a:pt x="5126244" y="2072"/>
                  </a:lnTo>
                  <a:lnTo>
                    <a:pt x="5176278" y="8172"/>
                  </a:lnTo>
                  <a:lnTo>
                    <a:pt x="5224822" y="18118"/>
                  </a:lnTo>
                  <a:lnTo>
                    <a:pt x="5271676" y="31733"/>
                  </a:lnTo>
                  <a:lnTo>
                    <a:pt x="5316642" y="48837"/>
                  </a:lnTo>
                  <a:lnTo>
                    <a:pt x="5359521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1" y="5003465"/>
                  </a:lnTo>
                  <a:lnTo>
                    <a:pt x="5316642" y="5023879"/>
                  </a:lnTo>
                  <a:lnTo>
                    <a:pt x="5271676" y="5040983"/>
                  </a:lnTo>
                  <a:lnTo>
                    <a:pt x="5224822" y="5054598"/>
                  </a:lnTo>
                  <a:lnTo>
                    <a:pt x="5176278" y="5064544"/>
                  </a:lnTo>
                  <a:lnTo>
                    <a:pt x="5126244" y="5070644"/>
                  </a:lnTo>
                  <a:lnTo>
                    <a:pt x="5074920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84667" y="4356100"/>
            <a:ext cx="513080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template: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"&lt;h1&gt;{</a:t>
            </a:r>
            <a:r>
              <a:rPr sz="28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pageTitl</a:t>
            </a:r>
            <a:r>
              <a:rPr sz="28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}}&lt;/h1&gt;"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38144" y="2465505"/>
            <a:ext cx="5818505" cy="6018530"/>
            <a:chOff x="6238144" y="2465505"/>
            <a:chExt cx="5818505" cy="6018530"/>
          </a:xfrm>
        </p:grpSpPr>
        <p:sp>
          <p:nvSpPr>
            <p:cNvPr id="9" name="object 9"/>
            <p:cNvSpPr/>
            <p:nvPr/>
          </p:nvSpPr>
          <p:spPr>
            <a:xfrm>
              <a:off x="6238144" y="2465505"/>
              <a:ext cx="4389120" cy="1409065"/>
            </a:xfrm>
            <a:custGeom>
              <a:avLst/>
              <a:gdLst/>
              <a:ahLst/>
              <a:cxnLst/>
              <a:rect l="l" t="t" r="r" b="b"/>
              <a:pathLst>
                <a:path w="4389120" h="1409064">
                  <a:moveTo>
                    <a:pt x="4277048" y="0"/>
                  </a:moveTo>
                  <a:lnTo>
                    <a:pt x="112071" y="0"/>
                  </a:lnTo>
                  <a:lnTo>
                    <a:pt x="68447" y="11071"/>
                  </a:lnTo>
                  <a:lnTo>
                    <a:pt x="32824" y="41264"/>
                  </a:lnTo>
                  <a:lnTo>
                    <a:pt x="8806" y="86048"/>
                  </a:lnTo>
                  <a:lnTo>
                    <a:pt x="0" y="140888"/>
                  </a:lnTo>
                  <a:lnTo>
                    <a:pt x="0" y="1267997"/>
                  </a:lnTo>
                  <a:lnTo>
                    <a:pt x="8806" y="1322838"/>
                  </a:lnTo>
                  <a:lnTo>
                    <a:pt x="32824" y="1367621"/>
                  </a:lnTo>
                  <a:lnTo>
                    <a:pt x="68447" y="1397814"/>
                  </a:lnTo>
                  <a:lnTo>
                    <a:pt x="112071" y="1408885"/>
                  </a:lnTo>
                  <a:lnTo>
                    <a:pt x="4277048" y="1408885"/>
                  </a:lnTo>
                  <a:lnTo>
                    <a:pt x="4320672" y="1397814"/>
                  </a:lnTo>
                  <a:lnTo>
                    <a:pt x="4356295" y="1367621"/>
                  </a:lnTo>
                  <a:lnTo>
                    <a:pt x="4380313" y="1322838"/>
                  </a:lnTo>
                  <a:lnTo>
                    <a:pt x="4389120" y="1267997"/>
                  </a:lnTo>
                  <a:lnTo>
                    <a:pt x="4389120" y="140888"/>
                  </a:lnTo>
                  <a:lnTo>
                    <a:pt x="4380313" y="86048"/>
                  </a:lnTo>
                  <a:lnTo>
                    <a:pt x="4356295" y="41264"/>
                  </a:lnTo>
                  <a:lnTo>
                    <a:pt x="4320672" y="11071"/>
                  </a:lnTo>
                  <a:lnTo>
                    <a:pt x="4277048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1105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21" y="0"/>
                  </a:moveTo>
                  <a:lnTo>
                    <a:pt x="563879" y="0"/>
                  </a:lnTo>
                  <a:lnTo>
                    <a:pt x="512555" y="2072"/>
                  </a:lnTo>
                  <a:lnTo>
                    <a:pt x="462521" y="8172"/>
                  </a:lnTo>
                  <a:lnTo>
                    <a:pt x="413977" y="18118"/>
                  </a:lnTo>
                  <a:lnTo>
                    <a:pt x="367123" y="31733"/>
                  </a:lnTo>
                  <a:lnTo>
                    <a:pt x="322156" y="48837"/>
                  </a:lnTo>
                  <a:lnTo>
                    <a:pt x="279278" y="69251"/>
                  </a:lnTo>
                  <a:lnTo>
                    <a:pt x="238685" y="92796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1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89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2"/>
                  </a:lnTo>
                  <a:lnTo>
                    <a:pt x="2304" y="4611651"/>
                  </a:lnTo>
                  <a:lnTo>
                    <a:pt x="9084" y="4656658"/>
                  </a:lnTo>
                  <a:lnTo>
                    <a:pt x="20142" y="4700325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3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1"/>
                  </a:lnTo>
                  <a:lnTo>
                    <a:pt x="238685" y="4979919"/>
                  </a:lnTo>
                  <a:lnTo>
                    <a:pt x="279278" y="5003464"/>
                  </a:lnTo>
                  <a:lnTo>
                    <a:pt x="322156" y="5023878"/>
                  </a:lnTo>
                  <a:lnTo>
                    <a:pt x="367123" y="5040982"/>
                  </a:lnTo>
                  <a:lnTo>
                    <a:pt x="413977" y="5054597"/>
                  </a:lnTo>
                  <a:lnTo>
                    <a:pt x="462521" y="5064544"/>
                  </a:lnTo>
                  <a:lnTo>
                    <a:pt x="512555" y="5070643"/>
                  </a:lnTo>
                  <a:lnTo>
                    <a:pt x="563879" y="5072716"/>
                  </a:lnTo>
                  <a:lnTo>
                    <a:pt x="5074921" y="5072716"/>
                  </a:lnTo>
                  <a:lnTo>
                    <a:pt x="5126245" y="5070643"/>
                  </a:lnTo>
                  <a:lnTo>
                    <a:pt x="5176279" y="5064544"/>
                  </a:lnTo>
                  <a:lnTo>
                    <a:pt x="5224823" y="5054597"/>
                  </a:lnTo>
                  <a:lnTo>
                    <a:pt x="5271677" y="5040982"/>
                  </a:lnTo>
                  <a:lnTo>
                    <a:pt x="5316643" y="5023878"/>
                  </a:lnTo>
                  <a:lnTo>
                    <a:pt x="5359522" y="5003464"/>
                  </a:lnTo>
                  <a:lnTo>
                    <a:pt x="5400114" y="4979919"/>
                  </a:lnTo>
                  <a:lnTo>
                    <a:pt x="5438221" y="4953421"/>
                  </a:lnTo>
                  <a:lnTo>
                    <a:pt x="5473644" y="4924151"/>
                  </a:lnTo>
                  <a:lnTo>
                    <a:pt x="5506183" y="4892287"/>
                  </a:lnTo>
                  <a:lnTo>
                    <a:pt x="5535639" y="4858008"/>
                  </a:lnTo>
                  <a:lnTo>
                    <a:pt x="5561814" y="4821493"/>
                  </a:lnTo>
                  <a:lnTo>
                    <a:pt x="5584508" y="4782922"/>
                  </a:lnTo>
                  <a:lnTo>
                    <a:pt x="5603522" y="4742473"/>
                  </a:lnTo>
                  <a:lnTo>
                    <a:pt x="5618657" y="4700325"/>
                  </a:lnTo>
                  <a:lnTo>
                    <a:pt x="5629715" y="4656658"/>
                  </a:lnTo>
                  <a:lnTo>
                    <a:pt x="5636495" y="4611651"/>
                  </a:lnTo>
                  <a:lnTo>
                    <a:pt x="5638800" y="4565482"/>
                  </a:lnTo>
                  <a:lnTo>
                    <a:pt x="5638800" y="507232"/>
                  </a:lnTo>
                  <a:lnTo>
                    <a:pt x="5636495" y="461064"/>
                  </a:lnTo>
                  <a:lnTo>
                    <a:pt x="5629715" y="416056"/>
                  </a:lnTo>
                  <a:lnTo>
                    <a:pt x="5618657" y="372389"/>
                  </a:lnTo>
                  <a:lnTo>
                    <a:pt x="5603522" y="330242"/>
                  </a:lnTo>
                  <a:lnTo>
                    <a:pt x="5584508" y="289793"/>
                  </a:lnTo>
                  <a:lnTo>
                    <a:pt x="5561814" y="251221"/>
                  </a:lnTo>
                  <a:lnTo>
                    <a:pt x="5535639" y="214707"/>
                  </a:lnTo>
                  <a:lnTo>
                    <a:pt x="5506183" y="180428"/>
                  </a:lnTo>
                  <a:lnTo>
                    <a:pt x="5473644" y="148564"/>
                  </a:lnTo>
                  <a:lnTo>
                    <a:pt x="5438221" y="119294"/>
                  </a:lnTo>
                  <a:lnTo>
                    <a:pt x="5400114" y="92796"/>
                  </a:lnTo>
                  <a:lnTo>
                    <a:pt x="5359522" y="69251"/>
                  </a:lnTo>
                  <a:lnTo>
                    <a:pt x="5316643" y="48837"/>
                  </a:lnTo>
                  <a:lnTo>
                    <a:pt x="5271677" y="31733"/>
                  </a:lnTo>
                  <a:lnTo>
                    <a:pt x="5224823" y="18118"/>
                  </a:lnTo>
                  <a:lnTo>
                    <a:pt x="5176279" y="8172"/>
                  </a:lnTo>
                  <a:lnTo>
                    <a:pt x="5126245" y="2072"/>
                  </a:lnTo>
                  <a:lnTo>
                    <a:pt x="5074921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1105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1" y="0"/>
                  </a:lnTo>
                  <a:lnTo>
                    <a:pt x="5126245" y="2072"/>
                  </a:lnTo>
                  <a:lnTo>
                    <a:pt x="5176279" y="8172"/>
                  </a:lnTo>
                  <a:lnTo>
                    <a:pt x="5224822" y="18118"/>
                  </a:lnTo>
                  <a:lnTo>
                    <a:pt x="5271677" y="31733"/>
                  </a:lnTo>
                  <a:lnTo>
                    <a:pt x="5316643" y="48837"/>
                  </a:lnTo>
                  <a:lnTo>
                    <a:pt x="5359522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2" y="5003465"/>
                  </a:lnTo>
                  <a:lnTo>
                    <a:pt x="5316643" y="5023879"/>
                  </a:lnTo>
                  <a:lnTo>
                    <a:pt x="5271677" y="5040983"/>
                  </a:lnTo>
                  <a:lnTo>
                    <a:pt x="5224822" y="5054598"/>
                  </a:lnTo>
                  <a:lnTo>
                    <a:pt x="5176279" y="5064544"/>
                  </a:lnTo>
                  <a:lnTo>
                    <a:pt x="5126245" y="5070644"/>
                  </a:lnTo>
                  <a:lnTo>
                    <a:pt x="5074921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663838" y="4301235"/>
            <a:ext cx="4918075" cy="34391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&lt;h1&gt;{{pageTitle}}&lt;/h1&gt;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30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75690">
              <a:lnSpc>
                <a:spcPct val="100000"/>
              </a:lnSpc>
              <a:spcBef>
                <a:spcPts val="455"/>
              </a:spcBef>
            </a:pPr>
            <a:r>
              <a:rPr sz="28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My</a:t>
            </a:r>
            <a:r>
              <a:rPr sz="2800" spc="-6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2800" spc="-6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3838" y="778510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17312" y="2465505"/>
            <a:ext cx="4656455" cy="1409065"/>
          </a:xfrm>
          <a:custGeom>
            <a:avLst/>
            <a:gdLst/>
            <a:ahLst/>
            <a:cxnLst/>
            <a:rect l="l" t="t" r="r" b="b"/>
            <a:pathLst>
              <a:path w="4656455" h="1409064">
                <a:moveTo>
                  <a:pt x="4537327" y="0"/>
                </a:moveTo>
                <a:lnTo>
                  <a:pt x="118891" y="0"/>
                </a:lnTo>
                <a:lnTo>
                  <a:pt x="72612" y="11071"/>
                </a:lnTo>
                <a:lnTo>
                  <a:pt x="34821" y="41264"/>
                </a:lnTo>
                <a:lnTo>
                  <a:pt x="9342" y="86048"/>
                </a:lnTo>
                <a:lnTo>
                  <a:pt x="0" y="140888"/>
                </a:lnTo>
                <a:lnTo>
                  <a:pt x="0" y="1267997"/>
                </a:lnTo>
                <a:lnTo>
                  <a:pt x="9342" y="1322838"/>
                </a:lnTo>
                <a:lnTo>
                  <a:pt x="34821" y="1367621"/>
                </a:lnTo>
                <a:lnTo>
                  <a:pt x="72612" y="1397814"/>
                </a:lnTo>
                <a:lnTo>
                  <a:pt x="118891" y="1408885"/>
                </a:lnTo>
                <a:lnTo>
                  <a:pt x="4537327" y="1408885"/>
                </a:lnTo>
                <a:lnTo>
                  <a:pt x="4583610" y="1397814"/>
                </a:lnTo>
                <a:lnTo>
                  <a:pt x="4621403" y="1367621"/>
                </a:lnTo>
                <a:lnTo>
                  <a:pt x="4646882" y="1322838"/>
                </a:lnTo>
                <a:lnTo>
                  <a:pt x="4656225" y="1267997"/>
                </a:lnTo>
                <a:lnTo>
                  <a:pt x="4656225" y="140888"/>
                </a:lnTo>
                <a:lnTo>
                  <a:pt x="4646882" y="86048"/>
                </a:lnTo>
                <a:lnTo>
                  <a:pt x="4621403" y="41264"/>
                </a:lnTo>
                <a:lnTo>
                  <a:pt x="4583610" y="11071"/>
                </a:lnTo>
                <a:lnTo>
                  <a:pt x="453732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2737" y="2533395"/>
            <a:ext cx="15941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91225" algn="l"/>
                <a:tab pos="11970385" algn="l"/>
              </a:tabLst>
            </a:pPr>
            <a:r>
              <a:rPr sz="4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4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	</a:t>
            </a:r>
            <a:r>
              <a:rPr sz="4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40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	</a:t>
            </a:r>
            <a:r>
              <a:rPr sz="40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Linked</a:t>
            </a:r>
            <a:r>
              <a:rPr sz="4000" b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383874" y="3398414"/>
            <a:ext cx="5651500" cy="5085715"/>
            <a:chOff x="12383874" y="3398414"/>
            <a:chExt cx="5651500" cy="5085715"/>
          </a:xfrm>
        </p:grpSpPr>
        <p:sp>
          <p:nvSpPr>
            <p:cNvPr id="17" name="object 17"/>
            <p:cNvSpPr/>
            <p:nvPr/>
          </p:nvSpPr>
          <p:spPr>
            <a:xfrm>
              <a:off x="12390224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17" y="0"/>
                  </a:moveTo>
                  <a:lnTo>
                    <a:pt x="563877" y="0"/>
                  </a:lnTo>
                  <a:lnTo>
                    <a:pt x="512552" y="2072"/>
                  </a:lnTo>
                  <a:lnTo>
                    <a:pt x="462519" y="8172"/>
                  </a:lnTo>
                  <a:lnTo>
                    <a:pt x="413976" y="18118"/>
                  </a:lnTo>
                  <a:lnTo>
                    <a:pt x="367122" y="31733"/>
                  </a:lnTo>
                  <a:lnTo>
                    <a:pt x="322156" y="48837"/>
                  </a:lnTo>
                  <a:lnTo>
                    <a:pt x="279277" y="69251"/>
                  </a:lnTo>
                  <a:lnTo>
                    <a:pt x="238684" y="92796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1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89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2"/>
                  </a:lnTo>
                  <a:lnTo>
                    <a:pt x="2304" y="4611651"/>
                  </a:lnTo>
                  <a:lnTo>
                    <a:pt x="9084" y="4656658"/>
                  </a:lnTo>
                  <a:lnTo>
                    <a:pt x="20142" y="4700325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3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1"/>
                  </a:lnTo>
                  <a:lnTo>
                    <a:pt x="238684" y="4979919"/>
                  </a:lnTo>
                  <a:lnTo>
                    <a:pt x="279277" y="5003464"/>
                  </a:lnTo>
                  <a:lnTo>
                    <a:pt x="322156" y="5023878"/>
                  </a:lnTo>
                  <a:lnTo>
                    <a:pt x="367122" y="5040982"/>
                  </a:lnTo>
                  <a:lnTo>
                    <a:pt x="413976" y="5054597"/>
                  </a:lnTo>
                  <a:lnTo>
                    <a:pt x="462519" y="5064544"/>
                  </a:lnTo>
                  <a:lnTo>
                    <a:pt x="512552" y="5070643"/>
                  </a:lnTo>
                  <a:lnTo>
                    <a:pt x="563877" y="5072716"/>
                  </a:lnTo>
                  <a:lnTo>
                    <a:pt x="5074917" y="5072716"/>
                  </a:lnTo>
                  <a:lnTo>
                    <a:pt x="5126243" y="5070643"/>
                  </a:lnTo>
                  <a:lnTo>
                    <a:pt x="5176277" y="5064544"/>
                  </a:lnTo>
                  <a:lnTo>
                    <a:pt x="5224821" y="5054597"/>
                  </a:lnTo>
                  <a:lnTo>
                    <a:pt x="5271676" y="5040982"/>
                  </a:lnTo>
                  <a:lnTo>
                    <a:pt x="5316642" y="5023878"/>
                  </a:lnTo>
                  <a:lnTo>
                    <a:pt x="5359521" y="5003464"/>
                  </a:lnTo>
                  <a:lnTo>
                    <a:pt x="5400114" y="4979919"/>
                  </a:lnTo>
                  <a:lnTo>
                    <a:pt x="5438221" y="4953421"/>
                  </a:lnTo>
                  <a:lnTo>
                    <a:pt x="5473643" y="4924151"/>
                  </a:lnTo>
                  <a:lnTo>
                    <a:pt x="5506182" y="4892287"/>
                  </a:lnTo>
                  <a:lnTo>
                    <a:pt x="5535638" y="4858008"/>
                  </a:lnTo>
                  <a:lnTo>
                    <a:pt x="5561812" y="4821493"/>
                  </a:lnTo>
                  <a:lnTo>
                    <a:pt x="5584506" y="4782922"/>
                  </a:lnTo>
                  <a:lnTo>
                    <a:pt x="5603520" y="4742473"/>
                  </a:lnTo>
                  <a:lnTo>
                    <a:pt x="5618655" y="4700325"/>
                  </a:lnTo>
                  <a:lnTo>
                    <a:pt x="5629712" y="4656658"/>
                  </a:lnTo>
                  <a:lnTo>
                    <a:pt x="5636493" y="4611651"/>
                  </a:lnTo>
                  <a:lnTo>
                    <a:pt x="5638797" y="4565482"/>
                  </a:lnTo>
                  <a:lnTo>
                    <a:pt x="5638797" y="507232"/>
                  </a:lnTo>
                  <a:lnTo>
                    <a:pt x="5636493" y="461064"/>
                  </a:lnTo>
                  <a:lnTo>
                    <a:pt x="5629712" y="416056"/>
                  </a:lnTo>
                  <a:lnTo>
                    <a:pt x="5618655" y="372389"/>
                  </a:lnTo>
                  <a:lnTo>
                    <a:pt x="5603520" y="330242"/>
                  </a:lnTo>
                  <a:lnTo>
                    <a:pt x="5584506" y="289793"/>
                  </a:lnTo>
                  <a:lnTo>
                    <a:pt x="5561812" y="251221"/>
                  </a:lnTo>
                  <a:lnTo>
                    <a:pt x="5535638" y="214707"/>
                  </a:lnTo>
                  <a:lnTo>
                    <a:pt x="5506182" y="180428"/>
                  </a:lnTo>
                  <a:lnTo>
                    <a:pt x="5473643" y="148564"/>
                  </a:lnTo>
                  <a:lnTo>
                    <a:pt x="5438221" y="119294"/>
                  </a:lnTo>
                  <a:lnTo>
                    <a:pt x="5400114" y="92796"/>
                  </a:lnTo>
                  <a:lnTo>
                    <a:pt x="5359521" y="69251"/>
                  </a:lnTo>
                  <a:lnTo>
                    <a:pt x="5316642" y="48837"/>
                  </a:lnTo>
                  <a:lnTo>
                    <a:pt x="5271676" y="31733"/>
                  </a:lnTo>
                  <a:lnTo>
                    <a:pt x="5224821" y="18118"/>
                  </a:lnTo>
                  <a:lnTo>
                    <a:pt x="5176277" y="8172"/>
                  </a:lnTo>
                  <a:lnTo>
                    <a:pt x="5126243" y="2072"/>
                  </a:lnTo>
                  <a:lnTo>
                    <a:pt x="5074917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390224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0" y="0"/>
                  </a:lnTo>
                  <a:lnTo>
                    <a:pt x="5126244" y="2072"/>
                  </a:lnTo>
                  <a:lnTo>
                    <a:pt x="5176278" y="8172"/>
                  </a:lnTo>
                  <a:lnTo>
                    <a:pt x="5224822" y="18118"/>
                  </a:lnTo>
                  <a:lnTo>
                    <a:pt x="5271676" y="31733"/>
                  </a:lnTo>
                  <a:lnTo>
                    <a:pt x="5316642" y="48837"/>
                  </a:lnTo>
                  <a:lnTo>
                    <a:pt x="5359521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1" y="5003465"/>
                  </a:lnTo>
                  <a:lnTo>
                    <a:pt x="5316642" y="5023879"/>
                  </a:lnTo>
                  <a:lnTo>
                    <a:pt x="5271676" y="5040983"/>
                  </a:lnTo>
                  <a:lnTo>
                    <a:pt x="5224822" y="5054598"/>
                  </a:lnTo>
                  <a:lnTo>
                    <a:pt x="5176278" y="5064544"/>
                  </a:lnTo>
                  <a:lnTo>
                    <a:pt x="5126244" y="5070644"/>
                  </a:lnTo>
                  <a:lnTo>
                    <a:pt x="5074920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643005" y="4127500"/>
            <a:ext cx="499618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75283" y="7900723"/>
            <a:ext cx="1362075" cy="1402715"/>
          </a:xfrm>
          <a:custGeom>
            <a:avLst/>
            <a:gdLst/>
            <a:ahLst/>
            <a:cxnLst/>
            <a:rect l="l" t="t" r="r" b="b"/>
            <a:pathLst>
              <a:path w="1362075" h="1402715">
                <a:moveTo>
                  <a:pt x="1361738" y="30915"/>
                </a:moveTo>
                <a:lnTo>
                  <a:pt x="1361738" y="1402515"/>
                </a:lnTo>
              </a:path>
              <a:path w="1362075" h="1402715">
                <a:moveTo>
                  <a:pt x="1361738" y="288089"/>
                </a:moveTo>
                <a:lnTo>
                  <a:pt x="1095017" y="288089"/>
                </a:lnTo>
                <a:lnTo>
                  <a:pt x="0" y="0"/>
                </a:lnTo>
              </a:path>
            </a:pathLst>
          </a:custGeom>
          <a:ln w="28575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503711" y="7931639"/>
            <a:ext cx="3200400" cy="1371600"/>
          </a:xfrm>
          <a:prstGeom prst="rect">
            <a:avLst/>
          </a:prstGeom>
          <a:solidFill>
            <a:srgbClr val="F05A28"/>
          </a:solidFill>
          <a:ln w="28575">
            <a:solidFill>
              <a:srgbClr val="B0401A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ts val="4310"/>
              </a:lnSpc>
              <a:spcBef>
                <a:spcPts val="975"/>
              </a:spcBef>
            </a:pPr>
            <a:r>
              <a:rPr sz="36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600" b="1" spc="4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600" b="1" spc="-6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4310"/>
              </a:lnSpc>
            </a:pP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Ticks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7198" y="1973161"/>
            <a:ext cx="15895577" cy="65407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6067</Words>
  <Application>WPS Presentation</Application>
  <PresentationFormat>On-screen Show (4:3)</PresentationFormat>
  <Paragraphs>493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SimSun</vt:lpstr>
      <vt:lpstr>Wingdings</vt:lpstr>
      <vt:lpstr>Microsoft Sans Serif</vt:lpstr>
      <vt:lpstr>Arial</vt:lpstr>
      <vt:lpstr>Times New Roman</vt:lpstr>
      <vt:lpstr>Corbel</vt:lpstr>
      <vt:lpstr>Courier New</vt:lpstr>
      <vt:lpstr>Calibri</vt:lpstr>
      <vt:lpstr>Microsoft YaHei</vt:lpstr>
      <vt:lpstr>Arial Unicode MS</vt:lpstr>
      <vt:lpstr>Arial MT</vt:lpstr>
      <vt:lpstr>Lucida Sans Unicode</vt:lpstr>
      <vt:lpstr>Office Theme</vt:lpstr>
      <vt:lpstr>Templates, Interpolation, and Directives</vt:lpstr>
      <vt:lpstr>PowerPoint 演示文稿</vt:lpstr>
      <vt:lpstr>Power up HTML</vt:lpstr>
      <vt:lpstr>Component</vt:lpstr>
      <vt:lpstr>PowerPoint 演示文稿</vt:lpstr>
      <vt:lpstr>Application Architecture</vt:lpstr>
      <vt:lpstr>Component</vt:lpstr>
      <vt:lpstr>Defining a Template in a Component</vt:lpstr>
      <vt:lpstr>Product List View</vt:lpstr>
      <vt:lpstr>Product List View</vt:lpstr>
      <vt:lpstr>Product List View</vt:lpstr>
      <vt:lpstr>Product List View</vt:lpstr>
      <vt:lpstr>Building the Component</vt:lpstr>
      <vt:lpstr>Using a Component as a Directive</vt:lpstr>
      <vt:lpstr>Using a Component as a Directive</vt:lpstr>
      <vt:lpstr>BrowserModule</vt:lpstr>
      <vt:lpstr>BrowserModule</vt:lpstr>
      <vt:lpstr>Binding</vt:lpstr>
      <vt:lpstr>Interpolation</vt:lpstr>
      <vt:lpstr>Directive</vt:lpstr>
      <vt:lpstr>Custom Directives</vt:lpstr>
      <vt:lpstr>Angular Built-in Directives</vt:lpstr>
      <vt:lpstr>*ngIf Built-In Directive</vt:lpstr>
      <vt:lpstr>BrowserModule</vt:lpstr>
      <vt:lpstr>*ngFor Built-In Directive</vt:lpstr>
      <vt:lpstr>for…of vs for…in</vt:lpstr>
      <vt:lpstr>*ngFor Built-In Directive</vt:lpstr>
      <vt:lpstr>Template</vt:lpstr>
      <vt:lpstr>Template</vt:lpstr>
      <vt:lpstr>Checklist: Component as a Directive</vt:lpstr>
      <vt:lpstr>Template  Checklist:  Interpolation</vt:lpstr>
      <vt:lpstr>Template  Checklist:  Structural  Directives</vt:lpstr>
      <vt:lpstr>*ngIf</vt:lpstr>
      <vt:lpstr>*ngFor</vt:lpstr>
      <vt:lpstr>Application Architecture</vt:lpstr>
      <vt:lpstr>Application Architecture</vt:lpstr>
      <vt:lpstr>Data Binding &amp; Pipes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Templates, Interpolation, and Directives</dc:title>
  <dc:creator/>
  <cp:lastModifiedBy>steve</cp:lastModifiedBy>
  <cp:revision>3</cp:revision>
  <dcterms:created xsi:type="dcterms:W3CDTF">2021-07-31T11:18:00Z</dcterms:created>
  <dcterms:modified xsi:type="dcterms:W3CDTF">2021-07-31T13:36:36Z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2021-07-31T11:00:00Z</vt:filetime>
  </property>
  <property fmtid="{D5CDD505-2E9C-101B-9397-08002B2CF9AE}" pid="4" name="KSOProductBuildVer">
    <vt:lpwstr>1033-11.2.0.10223</vt:lpwstr>
  </property>
</Properties>
</file>