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7779" y="2988564"/>
            <a:ext cx="156924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389" y="754380"/>
            <a:ext cx="773322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0950" y="2989580"/>
            <a:ext cx="16526098" cy="428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yImage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80029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5" dirty="0">
                <a:latin typeface="Tahoma" panose="020B0604030504040204"/>
                <a:cs typeface="Tahoma" panose="020B0604030504040204"/>
              </a:rPr>
              <a:t>D</a:t>
            </a:r>
            <a:r>
              <a:rPr sz="6800" spc="-90" dirty="0">
                <a:latin typeface="Tahoma" panose="020B0604030504040204"/>
                <a:cs typeface="Tahoma" panose="020B0604030504040204"/>
              </a:rPr>
              <a:t>a</a:t>
            </a:r>
            <a:r>
              <a:rPr sz="6800" spc="80" dirty="0">
                <a:latin typeface="Tahoma" panose="020B0604030504040204"/>
                <a:cs typeface="Tahoma" panose="020B0604030504040204"/>
              </a:rPr>
              <a:t>t</a:t>
            </a:r>
            <a:r>
              <a:rPr sz="6800" spc="5" dirty="0">
                <a:latin typeface="Tahoma" panose="020B0604030504040204"/>
                <a:cs typeface="Tahoma" panose="020B0604030504040204"/>
              </a:rPr>
              <a:t>a</a:t>
            </a:r>
            <a:r>
              <a:rPr sz="6800" spc="-48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210" dirty="0">
                <a:latin typeface="Tahoma" panose="020B0604030504040204"/>
                <a:cs typeface="Tahoma" panose="020B0604030504040204"/>
              </a:rPr>
              <a:t>B</a:t>
            </a:r>
            <a:r>
              <a:rPr sz="6800" spc="75" dirty="0">
                <a:latin typeface="Tahoma" panose="020B0604030504040204"/>
                <a:cs typeface="Tahoma" panose="020B0604030504040204"/>
              </a:rPr>
              <a:t>i</a:t>
            </a:r>
            <a:r>
              <a:rPr sz="6800" spc="130" dirty="0">
                <a:latin typeface="Tahoma" panose="020B0604030504040204"/>
                <a:cs typeface="Tahoma" panose="020B0604030504040204"/>
              </a:rPr>
              <a:t>nd</a:t>
            </a:r>
            <a:r>
              <a:rPr sz="6800" spc="45" dirty="0">
                <a:latin typeface="Tahoma" panose="020B0604030504040204"/>
                <a:cs typeface="Tahoma" panose="020B0604030504040204"/>
              </a:rPr>
              <a:t>i</a:t>
            </a:r>
            <a:r>
              <a:rPr sz="6800" spc="165" dirty="0">
                <a:latin typeface="Tahoma" panose="020B0604030504040204"/>
                <a:cs typeface="Tahoma" panose="020B0604030504040204"/>
              </a:rPr>
              <a:t>ng</a:t>
            </a:r>
            <a:r>
              <a:rPr sz="6800" spc="-48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-425" dirty="0">
                <a:latin typeface="Tahoma" panose="020B0604030504040204"/>
                <a:cs typeface="Tahoma" panose="020B0604030504040204"/>
              </a:rPr>
              <a:t>&amp;</a:t>
            </a:r>
            <a:r>
              <a:rPr sz="6800" spc="-47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65" dirty="0">
                <a:latin typeface="Tahoma" panose="020B0604030504040204"/>
                <a:cs typeface="Tahoma" panose="020B0604030504040204"/>
              </a:rPr>
              <a:t>P</a:t>
            </a:r>
            <a:r>
              <a:rPr sz="6800" spc="65" dirty="0">
                <a:latin typeface="Tahoma" panose="020B0604030504040204"/>
                <a:cs typeface="Tahoma" panose="020B0604030504040204"/>
              </a:rPr>
              <a:t>i</a:t>
            </a:r>
            <a:r>
              <a:rPr sz="6800" spc="190" dirty="0">
                <a:latin typeface="Tahoma" panose="020B0604030504040204"/>
                <a:cs typeface="Tahoma" panose="020B0604030504040204"/>
              </a:rPr>
              <a:t>pes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308" y="7697414"/>
            <a:ext cx="7457440" cy="823594"/>
            <a:chOff x="196123" y="5706054"/>
            <a:chExt cx="7457440" cy="823594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6680" y="5715579"/>
              <a:ext cx="7098003" cy="8041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23" y="5706054"/>
              <a:ext cx="7457263" cy="823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0885" y="5710816"/>
              <a:ext cx="7447915" cy="810895"/>
            </a:xfrm>
            <a:custGeom>
              <a:avLst/>
              <a:gdLst/>
              <a:ahLst/>
              <a:cxnLst/>
              <a:rect l="l" t="t" r="r" b="b"/>
              <a:pathLst>
                <a:path w="7447915" h="810895">
                  <a:moveTo>
                    <a:pt x="0" y="0"/>
                  </a:moveTo>
                  <a:lnTo>
                    <a:pt x="7447738" y="0"/>
                  </a:lnTo>
                  <a:lnTo>
                    <a:pt x="7447738" y="810326"/>
                  </a:lnTo>
                  <a:lnTo>
                    <a:pt x="0" y="8103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0081368" y="5694413"/>
            <a:ext cx="7461884" cy="2007870"/>
            <a:chOff x="10081368" y="5694413"/>
            <a:chExt cx="7461884" cy="20078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6235" y="5703938"/>
              <a:ext cx="7147283" cy="19886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086130" y="5699175"/>
              <a:ext cx="7452359" cy="1998345"/>
            </a:xfrm>
            <a:custGeom>
              <a:avLst/>
              <a:gdLst/>
              <a:ahLst/>
              <a:cxnLst/>
              <a:rect l="l" t="t" r="r" b="b"/>
              <a:pathLst>
                <a:path w="7452359" h="1998345">
                  <a:moveTo>
                    <a:pt x="0" y="0"/>
                  </a:moveTo>
                  <a:lnTo>
                    <a:pt x="7452152" y="0"/>
                  </a:lnTo>
                  <a:lnTo>
                    <a:pt x="7452152" y="1998164"/>
                  </a:lnTo>
                  <a:lnTo>
                    <a:pt x="0" y="199816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05648" y="3110101"/>
            <a:ext cx="7680325" cy="224726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'text’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005330">
              <a:lnSpc>
                <a:spcPts val="3335"/>
              </a:lnSpc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[(ngModel)]='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listFilter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2281873" y="5143183"/>
          <a:ext cx="3527425" cy="145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4" imgW="3524250" imgH="1457325" progId="Paint.Picture">
                  <p:embed/>
                </p:oleObj>
              </mc:Choice>
              <mc:Fallback>
                <p:oleObj name="" r:id="rId4" imgW="3524250" imgH="145732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1873" y="5143183"/>
                        <a:ext cx="3527425" cy="145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536" y="754380"/>
            <a:ext cx="5368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648" y="3110101"/>
            <a:ext cx="7680325" cy="224726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'text’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005330">
              <a:lnSpc>
                <a:spcPts val="3335"/>
              </a:lnSpc>
            </a:pP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(ngModel)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listFilter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536" y="754380"/>
            <a:ext cx="5368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648" y="3110101"/>
            <a:ext cx="7680325" cy="224726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'text’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005330">
              <a:lnSpc>
                <a:spcPts val="3335"/>
              </a:lnSpc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ngModel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listFilter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536" y="754380"/>
            <a:ext cx="5368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648" y="3110101"/>
            <a:ext cx="7680325" cy="2247265"/>
          </a:xfrm>
          <a:custGeom>
            <a:avLst/>
            <a:gdLst/>
            <a:ahLst/>
            <a:cxnLst/>
            <a:rect l="l" t="t" r="r" b="b"/>
            <a:pathLst>
              <a:path w="7680325" h="2247265">
                <a:moveTo>
                  <a:pt x="0" y="0"/>
                </a:moveTo>
                <a:lnTo>
                  <a:pt x="7679823" y="0"/>
                </a:lnTo>
                <a:lnTo>
                  <a:pt x="7679823" y="2246769"/>
                </a:lnTo>
                <a:lnTo>
                  <a:pt x="0" y="22467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4388" y="3118611"/>
            <a:ext cx="7470775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ts val="3335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'text’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926590">
              <a:lnSpc>
                <a:spcPts val="3335"/>
              </a:lnSpc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[(ngModel)]='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listFilter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20816" y="4942276"/>
            <a:ext cx="5539105" cy="2440940"/>
            <a:chOff x="1120816" y="4942276"/>
            <a:chExt cx="5539105" cy="2440940"/>
          </a:xfrm>
        </p:grpSpPr>
        <p:sp>
          <p:nvSpPr>
            <p:cNvPr id="9" name="object 9"/>
            <p:cNvSpPr/>
            <p:nvPr/>
          </p:nvSpPr>
          <p:spPr>
            <a:xfrm>
              <a:off x="1135104" y="4956563"/>
              <a:ext cx="5510530" cy="2412365"/>
            </a:xfrm>
            <a:custGeom>
              <a:avLst/>
              <a:gdLst/>
              <a:ahLst/>
              <a:cxnLst/>
              <a:rect l="l" t="t" r="r" b="b"/>
              <a:pathLst>
                <a:path w="5510530" h="2412365">
                  <a:moveTo>
                    <a:pt x="5226124" y="707232"/>
                  </a:moveTo>
                  <a:lnTo>
                    <a:pt x="284148" y="707232"/>
                  </a:lnTo>
                  <a:lnTo>
                    <a:pt x="238058" y="710951"/>
                  </a:lnTo>
                  <a:lnTo>
                    <a:pt x="194335" y="721718"/>
                  </a:lnTo>
                  <a:lnTo>
                    <a:pt x="153566" y="738948"/>
                  </a:lnTo>
                  <a:lnTo>
                    <a:pt x="116334" y="762057"/>
                  </a:lnTo>
                  <a:lnTo>
                    <a:pt x="83225" y="790458"/>
                  </a:lnTo>
                  <a:lnTo>
                    <a:pt x="54824" y="823567"/>
                  </a:lnTo>
                  <a:lnTo>
                    <a:pt x="31716" y="860799"/>
                  </a:lnTo>
                  <a:lnTo>
                    <a:pt x="14486" y="901569"/>
                  </a:lnTo>
                  <a:lnTo>
                    <a:pt x="3719" y="945291"/>
                  </a:lnTo>
                  <a:lnTo>
                    <a:pt x="0" y="991375"/>
                  </a:lnTo>
                  <a:lnTo>
                    <a:pt x="0" y="2127957"/>
                  </a:lnTo>
                  <a:lnTo>
                    <a:pt x="3719" y="2174047"/>
                  </a:lnTo>
                  <a:lnTo>
                    <a:pt x="14486" y="2217770"/>
                  </a:lnTo>
                  <a:lnTo>
                    <a:pt x="31716" y="2258540"/>
                  </a:lnTo>
                  <a:lnTo>
                    <a:pt x="54824" y="2295772"/>
                  </a:lnTo>
                  <a:lnTo>
                    <a:pt x="83225" y="2328881"/>
                  </a:lnTo>
                  <a:lnTo>
                    <a:pt x="116334" y="2357282"/>
                  </a:lnTo>
                  <a:lnTo>
                    <a:pt x="153566" y="2380390"/>
                  </a:lnTo>
                  <a:lnTo>
                    <a:pt x="194335" y="2397621"/>
                  </a:lnTo>
                  <a:lnTo>
                    <a:pt x="238058" y="2408388"/>
                  </a:lnTo>
                  <a:lnTo>
                    <a:pt x="284148" y="2412107"/>
                  </a:lnTo>
                  <a:lnTo>
                    <a:pt x="5226124" y="2412107"/>
                  </a:lnTo>
                  <a:lnTo>
                    <a:pt x="5272214" y="2408388"/>
                  </a:lnTo>
                  <a:lnTo>
                    <a:pt x="5315937" y="2397621"/>
                  </a:lnTo>
                  <a:lnTo>
                    <a:pt x="5356707" y="2380390"/>
                  </a:lnTo>
                  <a:lnTo>
                    <a:pt x="5393939" y="2357282"/>
                  </a:lnTo>
                  <a:lnTo>
                    <a:pt x="5427048" y="2328881"/>
                  </a:lnTo>
                  <a:lnTo>
                    <a:pt x="5455449" y="2295772"/>
                  </a:lnTo>
                  <a:lnTo>
                    <a:pt x="5478557" y="2258540"/>
                  </a:lnTo>
                  <a:lnTo>
                    <a:pt x="5495787" y="2217770"/>
                  </a:lnTo>
                  <a:lnTo>
                    <a:pt x="5506554" y="2174047"/>
                  </a:lnTo>
                  <a:lnTo>
                    <a:pt x="5510273" y="2127957"/>
                  </a:lnTo>
                  <a:lnTo>
                    <a:pt x="5510273" y="991375"/>
                  </a:lnTo>
                  <a:lnTo>
                    <a:pt x="5506554" y="945291"/>
                  </a:lnTo>
                  <a:lnTo>
                    <a:pt x="5495787" y="901569"/>
                  </a:lnTo>
                  <a:lnTo>
                    <a:pt x="5478557" y="860799"/>
                  </a:lnTo>
                  <a:lnTo>
                    <a:pt x="5455449" y="823567"/>
                  </a:lnTo>
                  <a:lnTo>
                    <a:pt x="5427048" y="790458"/>
                  </a:lnTo>
                  <a:lnTo>
                    <a:pt x="5393939" y="762057"/>
                  </a:lnTo>
                  <a:lnTo>
                    <a:pt x="5356707" y="738948"/>
                  </a:lnTo>
                  <a:lnTo>
                    <a:pt x="5315937" y="721718"/>
                  </a:lnTo>
                  <a:lnTo>
                    <a:pt x="5272214" y="710951"/>
                  </a:lnTo>
                  <a:lnTo>
                    <a:pt x="5226124" y="707232"/>
                  </a:lnTo>
                  <a:close/>
                </a:path>
                <a:path w="5510530" h="2412365">
                  <a:moveTo>
                    <a:pt x="1420383" y="0"/>
                  </a:moveTo>
                  <a:lnTo>
                    <a:pt x="918379" y="707232"/>
                  </a:lnTo>
                  <a:lnTo>
                    <a:pt x="2295947" y="707232"/>
                  </a:lnTo>
                  <a:lnTo>
                    <a:pt x="14203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35104" y="4956564"/>
              <a:ext cx="5510530" cy="2412365"/>
            </a:xfrm>
            <a:custGeom>
              <a:avLst/>
              <a:gdLst/>
              <a:ahLst/>
              <a:cxnLst/>
              <a:rect l="l" t="t" r="r" b="b"/>
              <a:pathLst>
                <a:path w="5510530" h="2412365">
                  <a:moveTo>
                    <a:pt x="0" y="991381"/>
                  </a:moveTo>
                  <a:lnTo>
                    <a:pt x="3719" y="945291"/>
                  </a:lnTo>
                  <a:lnTo>
                    <a:pt x="14486" y="901568"/>
                  </a:lnTo>
                  <a:lnTo>
                    <a:pt x="31716" y="860798"/>
                  </a:lnTo>
                  <a:lnTo>
                    <a:pt x="54824" y="823566"/>
                  </a:lnTo>
                  <a:lnTo>
                    <a:pt x="83225" y="790457"/>
                  </a:lnTo>
                  <a:lnTo>
                    <a:pt x="116334" y="762056"/>
                  </a:lnTo>
                  <a:lnTo>
                    <a:pt x="153566" y="738948"/>
                  </a:lnTo>
                  <a:lnTo>
                    <a:pt x="194336" y="721718"/>
                  </a:lnTo>
                  <a:lnTo>
                    <a:pt x="238058" y="710951"/>
                  </a:lnTo>
                  <a:lnTo>
                    <a:pt x="284149" y="707232"/>
                  </a:lnTo>
                  <a:lnTo>
                    <a:pt x="918379" y="707232"/>
                  </a:lnTo>
                  <a:lnTo>
                    <a:pt x="1420384" y="0"/>
                  </a:lnTo>
                  <a:lnTo>
                    <a:pt x="2295947" y="707232"/>
                  </a:lnTo>
                  <a:lnTo>
                    <a:pt x="5226125" y="707232"/>
                  </a:lnTo>
                  <a:lnTo>
                    <a:pt x="5272215" y="710951"/>
                  </a:lnTo>
                  <a:lnTo>
                    <a:pt x="5315938" y="721718"/>
                  </a:lnTo>
                  <a:lnTo>
                    <a:pt x="5356707" y="738948"/>
                  </a:lnTo>
                  <a:lnTo>
                    <a:pt x="5393939" y="762056"/>
                  </a:lnTo>
                  <a:lnTo>
                    <a:pt x="5427048" y="790457"/>
                  </a:lnTo>
                  <a:lnTo>
                    <a:pt x="5455449" y="823566"/>
                  </a:lnTo>
                  <a:lnTo>
                    <a:pt x="5478557" y="860798"/>
                  </a:lnTo>
                  <a:lnTo>
                    <a:pt x="5495787" y="901568"/>
                  </a:lnTo>
                  <a:lnTo>
                    <a:pt x="5506555" y="945291"/>
                  </a:lnTo>
                  <a:lnTo>
                    <a:pt x="5510274" y="991381"/>
                  </a:lnTo>
                  <a:lnTo>
                    <a:pt x="5510274" y="1417597"/>
                  </a:lnTo>
                  <a:lnTo>
                    <a:pt x="5510274" y="2127957"/>
                  </a:lnTo>
                  <a:lnTo>
                    <a:pt x="5506555" y="2174047"/>
                  </a:lnTo>
                  <a:lnTo>
                    <a:pt x="5495787" y="2217770"/>
                  </a:lnTo>
                  <a:lnTo>
                    <a:pt x="5478557" y="2258540"/>
                  </a:lnTo>
                  <a:lnTo>
                    <a:pt x="5455449" y="2295772"/>
                  </a:lnTo>
                  <a:lnTo>
                    <a:pt x="5427048" y="2328881"/>
                  </a:lnTo>
                  <a:lnTo>
                    <a:pt x="5393939" y="2357282"/>
                  </a:lnTo>
                  <a:lnTo>
                    <a:pt x="5356707" y="2380390"/>
                  </a:lnTo>
                  <a:lnTo>
                    <a:pt x="5315938" y="2397620"/>
                  </a:lnTo>
                  <a:lnTo>
                    <a:pt x="5272215" y="2408387"/>
                  </a:lnTo>
                  <a:lnTo>
                    <a:pt x="5226125" y="2412107"/>
                  </a:lnTo>
                  <a:lnTo>
                    <a:pt x="2295947" y="2412107"/>
                  </a:lnTo>
                  <a:lnTo>
                    <a:pt x="918379" y="2412107"/>
                  </a:lnTo>
                  <a:lnTo>
                    <a:pt x="284149" y="2412107"/>
                  </a:lnTo>
                  <a:lnTo>
                    <a:pt x="238058" y="2408387"/>
                  </a:lnTo>
                  <a:lnTo>
                    <a:pt x="194336" y="2397620"/>
                  </a:lnTo>
                  <a:lnTo>
                    <a:pt x="153566" y="2380390"/>
                  </a:lnTo>
                  <a:lnTo>
                    <a:pt x="116334" y="2357282"/>
                  </a:lnTo>
                  <a:lnTo>
                    <a:pt x="83225" y="2328881"/>
                  </a:lnTo>
                  <a:lnTo>
                    <a:pt x="54824" y="2295772"/>
                  </a:lnTo>
                  <a:lnTo>
                    <a:pt x="31716" y="2258540"/>
                  </a:lnTo>
                  <a:lnTo>
                    <a:pt x="14486" y="2217770"/>
                  </a:lnTo>
                  <a:lnTo>
                    <a:pt x="3719" y="2174047"/>
                  </a:lnTo>
                  <a:lnTo>
                    <a:pt x="0" y="2127957"/>
                  </a:lnTo>
                  <a:lnTo>
                    <a:pt x="0" y="1417597"/>
                  </a:lnTo>
                  <a:lnTo>
                    <a:pt x="0" y="991375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595192" y="5748020"/>
            <a:ext cx="4590415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48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[()]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48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Banana</a:t>
            </a:r>
            <a:r>
              <a:rPr sz="4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48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Box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210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210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8357" y="341697"/>
            <a:ext cx="290322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91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1446" y="780610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302928" y="0"/>
                </a:lnTo>
                <a:lnTo>
                  <a:pt x="605856" y="2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3534" y="754380"/>
            <a:ext cx="89839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Displaying</a:t>
            </a:r>
            <a:r>
              <a:rPr spc="-150" dirty="0"/>
              <a:t> </a:t>
            </a:r>
            <a:r>
              <a:rPr spc="-75" dirty="0"/>
              <a:t>Data</a:t>
            </a:r>
            <a:r>
              <a:rPr spc="-135" dirty="0"/>
              <a:t> </a:t>
            </a:r>
            <a:r>
              <a:rPr spc="75" dirty="0"/>
              <a:t>with</a:t>
            </a:r>
            <a:r>
              <a:rPr spc="-150" dirty="0"/>
              <a:t> </a:t>
            </a:r>
            <a:r>
              <a:rPr spc="45" dirty="0"/>
              <a:t>Binding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304801" y="1754550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935" y="1754550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33935" y="2719647"/>
            <a:ext cx="8434070" cy="7356475"/>
          </a:xfrm>
          <a:custGeom>
            <a:avLst/>
            <a:gdLst/>
            <a:ahLst/>
            <a:cxnLst/>
            <a:rect l="l" t="t" r="r" b="b"/>
            <a:pathLst>
              <a:path w="8434069" h="7356475">
                <a:moveTo>
                  <a:pt x="0" y="0"/>
                </a:moveTo>
                <a:lnTo>
                  <a:pt x="8433904" y="0"/>
                </a:lnTo>
                <a:lnTo>
                  <a:pt x="8433904" y="7355860"/>
                </a:lnTo>
                <a:lnTo>
                  <a:pt x="0" y="73558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12675" y="2740659"/>
            <a:ext cx="7684770" cy="720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marR="5080" indent="-21272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List’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imageWidth: number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50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imageMargin: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16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showImage: boolean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875">
              <a:lnSpc>
                <a:spcPts val="329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25195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productId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5195" marR="360680">
              <a:lnSpc>
                <a:spcPct val="100000"/>
              </a:lnSpc>
              <a:spcBef>
                <a:spcPts val="3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"Garden Cart"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"GDN-0023"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"March 18, 2021"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"Rolling</a:t>
            </a:r>
            <a:r>
              <a:rPr sz="24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garden</a:t>
            </a:r>
            <a:r>
              <a:rPr sz="24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cart"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32.99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519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4.2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5195">
              <a:lnSpc>
                <a:spcPts val="2835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"assets/images/cart.png"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50875">
              <a:lnSpc>
                <a:spcPts val="3315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80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ts val="3325"/>
              </a:lnSpc>
              <a:spcBef>
                <a:spcPts val="50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1" y="2719647"/>
            <a:ext cx="8711565" cy="6986905"/>
          </a:xfrm>
          <a:custGeom>
            <a:avLst/>
            <a:gdLst/>
            <a:ahLst/>
            <a:cxnLst/>
            <a:rect l="l" t="t" r="r" b="b"/>
            <a:pathLst>
              <a:path w="8711565" h="6986905">
                <a:moveTo>
                  <a:pt x="0" y="0"/>
                </a:moveTo>
                <a:lnTo>
                  <a:pt x="8711380" y="0"/>
                </a:lnTo>
                <a:lnTo>
                  <a:pt x="8711380" y="6986528"/>
                </a:lnTo>
                <a:lnTo>
                  <a:pt x="0" y="698652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1" y="2740659"/>
            <a:ext cx="8535670" cy="685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&lt;tbody&gt;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2800" spc="-3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products'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 marR="643255" indent="-1063625">
              <a:lnSpc>
                <a:spcPts val="3410"/>
              </a:lnSpc>
              <a:spcBef>
                <a:spcPts val="4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'showImage'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[src]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'product.imageUrl'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 marR="643255">
              <a:lnSpc>
                <a:spcPts val="3290"/>
              </a:lnSpc>
              <a:spcBef>
                <a:spcPts val="90"/>
              </a:spcBef>
            </a:pP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[title]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'product.productName' </a:t>
            </a:r>
            <a:r>
              <a:rPr sz="2800" spc="-167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[style.width.px]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'imageWidth'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>
              <a:lnSpc>
                <a:spcPts val="3270"/>
              </a:lnSpc>
            </a:pP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[style.margin.px]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'imageMargin'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product.releaseDate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&lt;/tbody&gt;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2409" y="754380"/>
            <a:ext cx="9205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Transforming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75" dirty="0"/>
              <a:t>with</a:t>
            </a:r>
            <a:r>
              <a:rPr spc="-135" dirty="0"/>
              <a:t> </a:t>
            </a:r>
            <a:r>
              <a:rPr spc="-95" dirty="0"/>
              <a:t>Pipes</a:t>
            </a:r>
            <a:endParaRPr spc="-9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82461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Transform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bound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display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12634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pipes: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date,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decimal,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percent,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currency,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json,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2680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2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018" y="5080000"/>
            <a:ext cx="1323875" cy="17103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2868" y="7483475"/>
            <a:ext cx="1248176" cy="171767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804" y="754380"/>
            <a:ext cx="46253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Pipe</a:t>
            </a:r>
            <a:r>
              <a:rPr spc="-190" dirty="0"/>
              <a:t> </a:t>
            </a:r>
            <a:r>
              <a:rPr spc="-105" dirty="0"/>
              <a:t>Examples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138516" y="2443988"/>
            <a:ext cx="14581505" cy="442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6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lowercase</a:t>
            </a:r>
            <a:r>
              <a:rPr sz="36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Courier New" panose="02070309020205020404"/>
              <a:cs typeface="Courier New" panose="02070309020205020404"/>
            </a:endParaRPr>
          </a:p>
          <a:p>
            <a:pPr marL="1385570" marR="1652270" indent="-1373505">
              <a:lnSpc>
                <a:spcPts val="4300"/>
              </a:lnSpc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&lt;img [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product.imageUrl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 </a:t>
            </a:r>
            <a:r>
              <a:rPr sz="36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600" spc="-5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uppercase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125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6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currency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lowercase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currency:'USD':'symbol':'1.2-2'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870" y="754380"/>
            <a:ext cx="4090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Data</a:t>
            </a:r>
            <a:r>
              <a:rPr spc="-195" dirty="0"/>
              <a:t> </a:t>
            </a:r>
            <a:r>
              <a:rPr spc="45" dirty="0"/>
              <a:t>Binding</a:t>
            </a:r>
            <a:endParaRPr spc="45" dirty="0"/>
          </a:p>
        </p:txBody>
      </p:sp>
      <p:sp>
        <p:nvSpPr>
          <p:cNvPr id="3" name="object 3"/>
          <p:cNvSpPr/>
          <p:nvPr/>
        </p:nvSpPr>
        <p:spPr>
          <a:xfrm>
            <a:off x="9480884" y="2660590"/>
            <a:ext cx="8658860" cy="5863590"/>
          </a:xfrm>
          <a:custGeom>
            <a:avLst/>
            <a:gdLst/>
            <a:ahLst/>
            <a:cxnLst/>
            <a:rect l="l" t="t" r="r" b="b"/>
            <a:pathLst>
              <a:path w="8658860" h="5863590">
                <a:moveTo>
                  <a:pt x="0" y="0"/>
                </a:moveTo>
                <a:lnTo>
                  <a:pt x="8658393" y="0"/>
                </a:lnTo>
                <a:lnTo>
                  <a:pt x="8658393" y="5863144"/>
                </a:lnTo>
                <a:lnTo>
                  <a:pt x="0" y="586314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663763" y="2727452"/>
            <a:ext cx="7475855" cy="514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ts val="2830"/>
              </a:lnSpc>
              <a:spcBef>
                <a:spcPts val="2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4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ts val="283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4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 marR="712470" indent="-365125">
              <a:lnSpc>
                <a:spcPct val="101000"/>
              </a:lnSpc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ProductListComponent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</a:t>
            </a:r>
            <a:r>
              <a:rPr sz="2400" spc="-3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List’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imageWidth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50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ts val="2785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imageMargin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showImage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365125" marR="1990090">
              <a:lnSpc>
                <a:spcPct val="101000"/>
              </a:lnSpc>
              <a:spcBef>
                <a:spcPts val="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[…];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{…}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3763" y="784504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837" y="1943100"/>
            <a:ext cx="380174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105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0884" y="1943100"/>
            <a:ext cx="6793865" cy="6197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837" y="2660590"/>
            <a:ext cx="7589520" cy="120078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4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'card-header'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ts val="2830"/>
              </a:lnSpc>
              <a:spcBef>
                <a:spcPts val="2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{{pageTitle}}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2830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837" y="4058587"/>
            <a:ext cx="7589520" cy="1939289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86815" marR="552450" indent="-109537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'showImage' </a:t>
            </a: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{{product.imageUrl}} </a:t>
            </a: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[title]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'product.productName' </a:t>
            </a: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[style.width.px]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'imageWidth' </a:t>
            </a: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[style.margin.px]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'imageMargin'</a:t>
            </a:r>
            <a:r>
              <a:rPr sz="24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837" y="6195246"/>
            <a:ext cx="7589520" cy="1569720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551940" marR="1647825" indent="-1460500">
              <a:lnSpc>
                <a:spcPct val="101000"/>
              </a:lnSpc>
              <a:spcBef>
                <a:spcPts val="225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&lt;button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'btn btn-primary' </a:t>
            </a:r>
            <a:r>
              <a:rPr sz="2400" spc="-14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(click)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'toggleImage()'</a:t>
            </a:r>
            <a:r>
              <a:rPr sz="24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ts val="281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{{showImage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?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'Hide'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'Show'}}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Image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&lt;/button&gt;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4670" y="7962575"/>
            <a:ext cx="7589520" cy="1939289"/>
          </a:xfrm>
          <a:custGeom>
            <a:avLst/>
            <a:gdLst/>
            <a:ahLst/>
            <a:cxnLst/>
            <a:rect l="l" t="t" r="r" b="b"/>
            <a:pathLst>
              <a:path w="7589520" h="1939290">
                <a:moveTo>
                  <a:pt x="0" y="0"/>
                </a:moveTo>
                <a:lnTo>
                  <a:pt x="7589459" y="0"/>
                </a:lnTo>
                <a:lnTo>
                  <a:pt x="7589459" y="1938992"/>
                </a:lnTo>
                <a:lnTo>
                  <a:pt x="0" y="193899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3410" y="7982204"/>
            <a:ext cx="6963409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4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'col-md-2'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Filter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by: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2912745" algn="ctr">
              <a:lnSpc>
                <a:spcPts val="2845"/>
              </a:lnSpc>
              <a:spcBef>
                <a:spcPts val="20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400" spc="-8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2914015" algn="ctr">
              <a:lnSpc>
                <a:spcPts val="2845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4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642745" algn="ctr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[(ngModel)]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'listFilter'</a:t>
            </a:r>
            <a:r>
              <a:rPr sz="2400" spc="-7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5835015" algn="ctr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8111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3459" y="0"/>
            <a:ext cx="1112108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69773" y="6470396"/>
            <a:ext cx="2334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5493" y="4742179"/>
            <a:ext cx="1497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EV</a:t>
            </a:r>
            <a:r>
              <a:rPr sz="3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3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0620" y="1272570"/>
            <a:ext cx="3555365" cy="739140"/>
          </a:xfrm>
          <a:prstGeom prst="rect">
            <a:avLst/>
          </a:prstGeom>
          <a:solidFill>
            <a:srgbClr val="132A32"/>
          </a:solidFill>
        </p:spPr>
        <p:txBody>
          <a:bodyPr vert="horz" wrap="square" lIns="0" tIns="1968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5"/>
              </a:spcBef>
            </a:pPr>
            <a:r>
              <a:rPr sz="4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0" y="1272570"/>
            <a:ext cx="3443604" cy="739140"/>
          </a:xfrm>
          <a:prstGeom prst="rect">
            <a:avLst/>
          </a:prstGeom>
          <a:solidFill>
            <a:srgbClr val="193540"/>
          </a:solidFill>
        </p:spPr>
        <p:txBody>
          <a:bodyPr vert="horz" wrap="square" lIns="0" tIns="19685" rIns="0" bIns="0" rtlCol="0">
            <a:spAutoFit/>
          </a:bodyPr>
          <a:lstStyle/>
          <a:p>
            <a:pPr marL="1090930">
              <a:lnSpc>
                <a:spcPct val="100000"/>
              </a:lnSpc>
              <a:spcBef>
                <a:spcPts val="155"/>
              </a:spcBef>
            </a:pPr>
            <a:r>
              <a:rPr sz="42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870" y="754380"/>
            <a:ext cx="4090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Data</a:t>
            </a:r>
            <a:r>
              <a:rPr spc="-195" dirty="0"/>
              <a:t> </a:t>
            </a:r>
            <a:r>
              <a:rPr spc="45" dirty="0"/>
              <a:t>Binding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480991" y="2057400"/>
            <a:ext cx="2259330" cy="67437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800">
              <a:latin typeface="Times New Roman" panose="02020603050405020304"/>
              <a:cs typeface="Times New Roman" panose="02020603050405020304"/>
            </a:endParaRPr>
          </a:p>
          <a:p>
            <a:pPr marL="589280">
              <a:lnSpc>
                <a:spcPct val="100000"/>
              </a:lnSpc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77009" y="2057400"/>
            <a:ext cx="3334385" cy="67437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800">
              <a:latin typeface="Times New Roman" panose="02020603050405020304"/>
              <a:cs typeface="Times New Roman" panose="02020603050405020304"/>
            </a:endParaRPr>
          </a:p>
          <a:p>
            <a:pPr marL="378460">
              <a:lnSpc>
                <a:spcPct val="100000"/>
              </a:lnSpc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1928" y="3219114"/>
            <a:ext cx="11254105" cy="171450"/>
          </a:xfrm>
          <a:custGeom>
            <a:avLst/>
            <a:gdLst/>
            <a:ahLst/>
            <a:cxnLst/>
            <a:rect l="l" t="t" r="r" b="b"/>
            <a:pathLst>
              <a:path w="11254105" h="171450">
                <a:moveTo>
                  <a:pt x="171340" y="0"/>
                </a:moveTo>
                <a:lnTo>
                  <a:pt x="0" y="85944"/>
                </a:lnTo>
                <a:lnTo>
                  <a:pt x="171560" y="171450"/>
                </a:lnTo>
                <a:lnTo>
                  <a:pt x="171487" y="114336"/>
                </a:lnTo>
                <a:lnTo>
                  <a:pt x="142887" y="114336"/>
                </a:lnTo>
                <a:lnTo>
                  <a:pt x="142814" y="57186"/>
                </a:lnTo>
                <a:lnTo>
                  <a:pt x="171414" y="57150"/>
                </a:lnTo>
                <a:lnTo>
                  <a:pt x="171340" y="0"/>
                </a:lnTo>
                <a:close/>
              </a:path>
              <a:path w="11254105" h="171450">
                <a:moveTo>
                  <a:pt x="171414" y="57150"/>
                </a:moveTo>
                <a:lnTo>
                  <a:pt x="142814" y="57186"/>
                </a:lnTo>
                <a:lnTo>
                  <a:pt x="142887" y="114336"/>
                </a:lnTo>
                <a:lnTo>
                  <a:pt x="171487" y="114300"/>
                </a:lnTo>
                <a:lnTo>
                  <a:pt x="171414" y="57150"/>
                </a:lnTo>
                <a:close/>
              </a:path>
              <a:path w="11254105" h="171450">
                <a:moveTo>
                  <a:pt x="171487" y="114300"/>
                </a:moveTo>
                <a:lnTo>
                  <a:pt x="142887" y="114336"/>
                </a:lnTo>
                <a:lnTo>
                  <a:pt x="171487" y="114336"/>
                </a:lnTo>
                <a:close/>
              </a:path>
              <a:path w="11254105" h="171450">
                <a:moveTo>
                  <a:pt x="11253699" y="42943"/>
                </a:moveTo>
                <a:lnTo>
                  <a:pt x="171414" y="57150"/>
                </a:lnTo>
                <a:lnTo>
                  <a:pt x="171487" y="114300"/>
                </a:lnTo>
                <a:lnTo>
                  <a:pt x="11253763" y="100093"/>
                </a:lnTo>
                <a:lnTo>
                  <a:pt x="11253699" y="4294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86337" y="2629916"/>
            <a:ext cx="5514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Interpolation:</a:t>
            </a:r>
            <a:r>
              <a:rPr sz="30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pageTitle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1928" y="4813174"/>
            <a:ext cx="11254105" cy="171450"/>
          </a:xfrm>
          <a:custGeom>
            <a:avLst/>
            <a:gdLst/>
            <a:ahLst/>
            <a:cxnLst/>
            <a:rect l="l" t="t" r="r" b="b"/>
            <a:pathLst>
              <a:path w="11254105" h="171450">
                <a:moveTo>
                  <a:pt x="171030" y="0"/>
                </a:moveTo>
                <a:lnTo>
                  <a:pt x="0" y="86558"/>
                </a:lnTo>
                <a:lnTo>
                  <a:pt x="171865" y="171447"/>
                </a:lnTo>
                <a:lnTo>
                  <a:pt x="171587" y="114437"/>
                </a:lnTo>
                <a:lnTo>
                  <a:pt x="143028" y="114437"/>
                </a:lnTo>
                <a:lnTo>
                  <a:pt x="142750" y="57288"/>
                </a:lnTo>
                <a:lnTo>
                  <a:pt x="171309" y="57149"/>
                </a:lnTo>
                <a:lnTo>
                  <a:pt x="171030" y="0"/>
                </a:lnTo>
                <a:close/>
              </a:path>
              <a:path w="11254105" h="171450">
                <a:moveTo>
                  <a:pt x="171309" y="57149"/>
                </a:moveTo>
                <a:lnTo>
                  <a:pt x="142750" y="57288"/>
                </a:lnTo>
                <a:lnTo>
                  <a:pt x="143028" y="114437"/>
                </a:lnTo>
                <a:lnTo>
                  <a:pt x="171587" y="114298"/>
                </a:lnTo>
                <a:lnTo>
                  <a:pt x="171309" y="57149"/>
                </a:lnTo>
                <a:close/>
              </a:path>
              <a:path w="11254105" h="171450">
                <a:moveTo>
                  <a:pt x="171587" y="114298"/>
                </a:moveTo>
                <a:lnTo>
                  <a:pt x="143028" y="114437"/>
                </a:lnTo>
                <a:lnTo>
                  <a:pt x="171587" y="114437"/>
                </a:lnTo>
                <a:lnTo>
                  <a:pt x="171587" y="114298"/>
                </a:lnTo>
                <a:close/>
              </a:path>
              <a:path w="11254105" h="171450">
                <a:moveTo>
                  <a:pt x="11253598" y="3195"/>
                </a:moveTo>
                <a:lnTo>
                  <a:pt x="171309" y="57149"/>
                </a:lnTo>
                <a:lnTo>
                  <a:pt x="171587" y="114298"/>
                </a:lnTo>
                <a:lnTo>
                  <a:pt x="11253864" y="60345"/>
                </a:lnTo>
                <a:lnTo>
                  <a:pt x="11253598" y="31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86337" y="4263644"/>
            <a:ext cx="10115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Binding: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3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='product.imageUrl'&gt;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0989" y="6354412"/>
            <a:ext cx="11174730" cy="171450"/>
          </a:xfrm>
          <a:custGeom>
            <a:avLst/>
            <a:gdLst/>
            <a:ahLst/>
            <a:cxnLst/>
            <a:rect l="l" t="t" r="r" b="b"/>
            <a:pathLst>
              <a:path w="11174730" h="171450">
                <a:moveTo>
                  <a:pt x="11117950" y="57062"/>
                </a:moveTo>
                <a:lnTo>
                  <a:pt x="11031712" y="57062"/>
                </a:lnTo>
                <a:lnTo>
                  <a:pt x="11031877" y="114212"/>
                </a:lnTo>
                <a:lnTo>
                  <a:pt x="11003307" y="114298"/>
                </a:lnTo>
                <a:lnTo>
                  <a:pt x="11003480" y="171448"/>
                </a:lnTo>
                <a:lnTo>
                  <a:pt x="11174663" y="85205"/>
                </a:lnTo>
                <a:lnTo>
                  <a:pt x="11117950" y="57062"/>
                </a:lnTo>
                <a:close/>
              </a:path>
              <a:path w="11174730" h="171450">
                <a:moveTo>
                  <a:pt x="11003133" y="57148"/>
                </a:moveTo>
                <a:lnTo>
                  <a:pt x="0" y="90412"/>
                </a:lnTo>
                <a:lnTo>
                  <a:pt x="172" y="147562"/>
                </a:lnTo>
                <a:lnTo>
                  <a:pt x="11003307" y="114298"/>
                </a:lnTo>
                <a:lnTo>
                  <a:pt x="11003133" y="57148"/>
                </a:lnTo>
                <a:close/>
              </a:path>
              <a:path w="11174730" h="171450">
                <a:moveTo>
                  <a:pt x="11031712" y="57062"/>
                </a:moveTo>
                <a:lnTo>
                  <a:pt x="11003133" y="57148"/>
                </a:lnTo>
                <a:lnTo>
                  <a:pt x="11003307" y="114298"/>
                </a:lnTo>
                <a:lnTo>
                  <a:pt x="11031877" y="114212"/>
                </a:lnTo>
                <a:lnTo>
                  <a:pt x="11031712" y="57062"/>
                </a:lnTo>
                <a:close/>
              </a:path>
              <a:path w="11174730" h="171450">
                <a:moveTo>
                  <a:pt x="11002959" y="0"/>
                </a:moveTo>
                <a:lnTo>
                  <a:pt x="11003133" y="57148"/>
                </a:lnTo>
                <a:lnTo>
                  <a:pt x="11117950" y="57062"/>
                </a:lnTo>
                <a:lnTo>
                  <a:pt x="1100295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86337" y="5812028"/>
            <a:ext cx="10053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Binding: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3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='toggleImage()'&gt;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4650" y="7928241"/>
            <a:ext cx="11268075" cy="215265"/>
          </a:xfrm>
          <a:custGeom>
            <a:avLst/>
            <a:gdLst/>
            <a:ahLst/>
            <a:cxnLst/>
            <a:rect l="l" t="t" r="r" b="b"/>
            <a:pathLst>
              <a:path w="11268075" h="215265">
                <a:moveTo>
                  <a:pt x="171107" y="43501"/>
                </a:moveTo>
                <a:lnTo>
                  <a:pt x="0" y="129908"/>
                </a:lnTo>
                <a:lnTo>
                  <a:pt x="171790" y="214950"/>
                </a:lnTo>
                <a:lnTo>
                  <a:pt x="171563" y="157914"/>
                </a:lnTo>
                <a:lnTo>
                  <a:pt x="143024" y="157914"/>
                </a:lnTo>
                <a:lnTo>
                  <a:pt x="142797" y="100765"/>
                </a:lnTo>
                <a:lnTo>
                  <a:pt x="171334" y="100651"/>
                </a:lnTo>
                <a:lnTo>
                  <a:pt x="171107" y="43501"/>
                </a:lnTo>
                <a:close/>
              </a:path>
              <a:path w="11268075" h="215265">
                <a:moveTo>
                  <a:pt x="11210953" y="57035"/>
                </a:moveTo>
                <a:lnTo>
                  <a:pt x="11124565" y="57035"/>
                </a:lnTo>
                <a:lnTo>
                  <a:pt x="11124793" y="114185"/>
                </a:lnTo>
                <a:lnTo>
                  <a:pt x="11096193" y="114299"/>
                </a:lnTo>
                <a:lnTo>
                  <a:pt x="11096421" y="171448"/>
                </a:lnTo>
                <a:lnTo>
                  <a:pt x="11267528" y="85041"/>
                </a:lnTo>
                <a:lnTo>
                  <a:pt x="11210953" y="57035"/>
                </a:lnTo>
                <a:close/>
              </a:path>
              <a:path w="11268075" h="215265">
                <a:moveTo>
                  <a:pt x="171334" y="100651"/>
                </a:moveTo>
                <a:lnTo>
                  <a:pt x="142797" y="100765"/>
                </a:lnTo>
                <a:lnTo>
                  <a:pt x="143024" y="157914"/>
                </a:lnTo>
                <a:lnTo>
                  <a:pt x="171562" y="157800"/>
                </a:lnTo>
                <a:lnTo>
                  <a:pt x="171334" y="100651"/>
                </a:lnTo>
                <a:close/>
              </a:path>
              <a:path w="11268075" h="215265">
                <a:moveTo>
                  <a:pt x="171562" y="157800"/>
                </a:moveTo>
                <a:lnTo>
                  <a:pt x="143024" y="157914"/>
                </a:lnTo>
                <a:lnTo>
                  <a:pt x="171563" y="157914"/>
                </a:lnTo>
                <a:close/>
              </a:path>
              <a:path w="11268075" h="215265">
                <a:moveTo>
                  <a:pt x="11095964" y="57149"/>
                </a:moveTo>
                <a:lnTo>
                  <a:pt x="171334" y="100651"/>
                </a:lnTo>
                <a:lnTo>
                  <a:pt x="171562" y="157800"/>
                </a:lnTo>
                <a:lnTo>
                  <a:pt x="11096193" y="114299"/>
                </a:lnTo>
                <a:lnTo>
                  <a:pt x="11095964" y="57149"/>
                </a:lnTo>
                <a:close/>
              </a:path>
              <a:path w="11268075" h="215265">
                <a:moveTo>
                  <a:pt x="11124565" y="57035"/>
                </a:moveTo>
                <a:lnTo>
                  <a:pt x="11095964" y="57149"/>
                </a:lnTo>
                <a:lnTo>
                  <a:pt x="11096193" y="114299"/>
                </a:lnTo>
                <a:lnTo>
                  <a:pt x="11124793" y="114185"/>
                </a:lnTo>
                <a:lnTo>
                  <a:pt x="11124565" y="57035"/>
                </a:lnTo>
                <a:close/>
              </a:path>
              <a:path w="11268075" h="215265">
                <a:moveTo>
                  <a:pt x="11095736" y="0"/>
                </a:moveTo>
                <a:lnTo>
                  <a:pt x="11095964" y="57149"/>
                </a:lnTo>
                <a:lnTo>
                  <a:pt x="11210953" y="57035"/>
                </a:lnTo>
                <a:lnTo>
                  <a:pt x="1109573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86337" y="7339076"/>
            <a:ext cx="10884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Two-Way</a:t>
            </a:r>
            <a:r>
              <a:rPr sz="3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Binding: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3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[(ngModel)]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='listFilter'/&gt;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795905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Binding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ngModel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9648" y="4002025"/>
            <a:ext cx="3588385" cy="6038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096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48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9648" y="4605529"/>
            <a:ext cx="9413875" cy="480187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640080" marR="6479540" indent="-45720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554480" marR="46507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3000" spc="-1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554480" marR="2593340" indent="-9144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9646" y="893602"/>
            <a:ext cx="5930265" cy="603885"/>
          </a:xfrm>
          <a:custGeom>
            <a:avLst/>
            <a:gdLst/>
            <a:ahLst/>
            <a:cxnLst/>
            <a:rect l="l" t="t" r="r" b="b"/>
            <a:pathLst>
              <a:path w="5930265" h="603885">
                <a:moveTo>
                  <a:pt x="0" y="0"/>
                </a:moveTo>
                <a:lnTo>
                  <a:pt x="5929746" y="0"/>
                </a:lnTo>
                <a:lnTo>
                  <a:pt x="5929746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192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05998" y="899952"/>
            <a:ext cx="5917565" cy="5911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397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42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9648" y="1497106"/>
            <a:ext cx="7712075" cy="2031364"/>
          </a:xfrm>
          <a:prstGeom prst="rect">
            <a:avLst/>
          </a:prstGeom>
          <a:ln w="12700">
            <a:solidFill>
              <a:srgbClr val="77A03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&lt;div</a:t>
            </a:r>
            <a:r>
              <a:rPr sz="30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 marR="205740" indent="-6858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&lt;input </a:t>
            </a:r>
            <a:r>
              <a:rPr sz="3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'text' </a:t>
            </a:r>
            <a:r>
              <a:rPr sz="30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[(ngModel)]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'listFilter'</a:t>
            </a:r>
            <a:r>
              <a:rPr sz="3000" spc="-9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795905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Binding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357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Pipe</a:t>
            </a:r>
            <a:r>
              <a:rPr spc="-85" dirty="0"/>
              <a:t> </a:t>
            </a:r>
            <a:r>
              <a:rPr spc="30" dirty="0"/>
              <a:t>character</a:t>
            </a:r>
            <a:r>
              <a:rPr spc="-85" dirty="0"/>
              <a:t> </a:t>
            </a:r>
            <a:r>
              <a:rPr spc="465" dirty="0"/>
              <a:t>|</a:t>
            </a:r>
            <a:endParaRPr spc="465" dirty="0"/>
          </a:p>
          <a:p>
            <a:pPr marL="3203575">
              <a:lnSpc>
                <a:spcPct val="100000"/>
              </a:lnSpc>
              <a:spcBef>
                <a:spcPts val="2660"/>
              </a:spcBef>
            </a:pPr>
            <a:r>
              <a:rPr spc="-20" dirty="0"/>
              <a:t>Pipe</a:t>
            </a:r>
            <a:r>
              <a:rPr spc="-100" dirty="0"/>
              <a:t> </a:t>
            </a:r>
            <a:r>
              <a:rPr spc="-5" dirty="0"/>
              <a:t>name</a:t>
            </a:r>
            <a:endParaRPr spc="-5" dirty="0"/>
          </a:p>
          <a:p>
            <a:pPr marL="3203575">
              <a:lnSpc>
                <a:spcPts val="4310"/>
              </a:lnSpc>
              <a:spcBef>
                <a:spcPts val="2690"/>
              </a:spcBef>
            </a:pPr>
            <a:r>
              <a:rPr spc="-20" dirty="0"/>
              <a:t>Pipe</a:t>
            </a:r>
            <a:r>
              <a:rPr spc="-75" dirty="0"/>
              <a:t> </a:t>
            </a:r>
            <a:r>
              <a:rPr spc="-10" dirty="0"/>
              <a:t>parameters</a:t>
            </a:r>
            <a:endParaRPr spc="-10" dirty="0"/>
          </a:p>
          <a:p>
            <a:pPr marL="3555365">
              <a:lnSpc>
                <a:spcPts val="4310"/>
              </a:lnSpc>
              <a:tabLst>
                <a:tab pos="3988435" algn="l"/>
              </a:tabLst>
            </a:pPr>
            <a:r>
              <a:rPr sz="2700" b="0" dirty="0"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pc="5" dirty="0"/>
              <a:t>Separated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70" dirty="0"/>
              <a:t> </a:t>
            </a:r>
            <a:r>
              <a:rPr spc="-60" dirty="0"/>
              <a:t>colons</a:t>
            </a:r>
            <a:endParaRPr sz="2700">
              <a:latin typeface="Lucida Sans Unicode" panose="020B0602030504020204"/>
              <a:cs typeface="Lucida Sans Unicode" panose="020B0602030504020204"/>
            </a:endParaRPr>
          </a:p>
          <a:p>
            <a:pPr marL="3203575">
              <a:lnSpc>
                <a:spcPct val="100000"/>
              </a:lnSpc>
              <a:spcBef>
                <a:spcPts val="2690"/>
              </a:spcBef>
            </a:pPr>
            <a:r>
              <a:rPr spc="-50" dirty="0"/>
              <a:t>Example</a:t>
            </a:r>
            <a:endParaRPr spc="-50" dirty="0"/>
          </a:p>
          <a:p>
            <a:pPr marL="3555365">
              <a:lnSpc>
                <a:spcPct val="100000"/>
              </a:lnSpc>
              <a:spcBef>
                <a:spcPts val="60"/>
              </a:spcBef>
            </a:pPr>
            <a:r>
              <a:rPr sz="3200" b="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3200" b="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0" dirty="0"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200" b="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0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3200" b="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0" dirty="0">
                <a:latin typeface="Courier New" panose="02070309020205020404"/>
                <a:cs typeface="Courier New" panose="02070309020205020404"/>
              </a:rPr>
              <a:t>currency:'USD':'symbol':'1.2-2'</a:t>
            </a:r>
            <a:r>
              <a:rPr sz="3200" b="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0" dirty="0">
                <a:latin typeface="Courier New" panose="02070309020205020404"/>
                <a:cs typeface="Courier New" panose="02070309020205020404"/>
              </a:rPr>
              <a:t>}}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6598284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4800" b="1" spc="-1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48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902969"/>
            <a:ext cx="7310120" cy="9121140"/>
            <a:chOff x="1" y="902969"/>
            <a:chExt cx="7310120" cy="91211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" y="902969"/>
              <a:ext cx="7162798" cy="91211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9" y="9183120"/>
              <a:ext cx="353695" cy="721360"/>
            </a:xfrm>
            <a:custGeom>
              <a:avLst/>
              <a:gdLst/>
              <a:ahLst/>
              <a:cxnLst/>
              <a:rect l="l" t="t" r="r" b="b"/>
              <a:pathLst>
                <a:path w="353695" h="721359">
                  <a:moveTo>
                    <a:pt x="93328" y="0"/>
                  </a:moveTo>
                  <a:lnTo>
                    <a:pt x="0" y="685963"/>
                  </a:lnTo>
                  <a:lnTo>
                    <a:pt x="259900" y="721323"/>
                  </a:lnTo>
                  <a:lnTo>
                    <a:pt x="353228" y="35360"/>
                  </a:lnTo>
                  <a:lnTo>
                    <a:pt x="9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4801" y="3349244"/>
            <a:ext cx="8030209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Handling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events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6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event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binding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Handling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two-way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binding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Transforming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5567" y="754380"/>
            <a:ext cx="5378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Property</a:t>
            </a:r>
            <a:r>
              <a:rPr spc="-210" dirty="0"/>
              <a:t> </a:t>
            </a:r>
            <a:r>
              <a:rPr spc="45" dirty="0"/>
              <a:t>Binding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45489" y="1705864"/>
            <a:ext cx="5539105" cy="1544320"/>
            <a:chOff x="1045489" y="1705864"/>
            <a:chExt cx="5539105" cy="1544320"/>
          </a:xfrm>
        </p:grpSpPr>
        <p:sp>
          <p:nvSpPr>
            <p:cNvPr id="4" name="object 4"/>
            <p:cNvSpPr/>
            <p:nvPr/>
          </p:nvSpPr>
          <p:spPr>
            <a:xfrm>
              <a:off x="1059776" y="1720151"/>
              <a:ext cx="5510530" cy="1515745"/>
            </a:xfrm>
            <a:custGeom>
              <a:avLst/>
              <a:gdLst/>
              <a:ahLst/>
              <a:cxnLst/>
              <a:rect l="l" t="t" r="r" b="b"/>
              <a:pathLst>
                <a:path w="5510530" h="1515745">
                  <a:moveTo>
                    <a:pt x="2295947" y="1102509"/>
                  </a:moveTo>
                  <a:lnTo>
                    <a:pt x="918378" y="1102509"/>
                  </a:lnTo>
                  <a:lnTo>
                    <a:pt x="2157769" y="1515630"/>
                  </a:lnTo>
                  <a:lnTo>
                    <a:pt x="2295947" y="1102509"/>
                  </a:lnTo>
                  <a:close/>
                </a:path>
                <a:path w="5510530" h="1515745">
                  <a:moveTo>
                    <a:pt x="5326519" y="0"/>
                  </a:moveTo>
                  <a:lnTo>
                    <a:pt x="183754" y="0"/>
                  </a:lnTo>
                  <a:lnTo>
                    <a:pt x="134905" y="6563"/>
                  </a:lnTo>
                  <a:lnTo>
                    <a:pt x="91009" y="25087"/>
                  </a:lnTo>
                  <a:lnTo>
                    <a:pt x="53820" y="53820"/>
                  </a:lnTo>
                  <a:lnTo>
                    <a:pt x="25087" y="91009"/>
                  </a:lnTo>
                  <a:lnTo>
                    <a:pt x="6563" y="134904"/>
                  </a:lnTo>
                  <a:lnTo>
                    <a:pt x="0" y="183753"/>
                  </a:lnTo>
                  <a:lnTo>
                    <a:pt x="0" y="918761"/>
                  </a:lnTo>
                  <a:lnTo>
                    <a:pt x="6563" y="967603"/>
                  </a:lnTo>
                  <a:lnTo>
                    <a:pt x="25087" y="1011499"/>
                  </a:lnTo>
                  <a:lnTo>
                    <a:pt x="53820" y="1048689"/>
                  </a:lnTo>
                  <a:lnTo>
                    <a:pt x="91009" y="1077421"/>
                  </a:lnTo>
                  <a:lnTo>
                    <a:pt x="134905" y="1095945"/>
                  </a:lnTo>
                  <a:lnTo>
                    <a:pt x="183754" y="1102509"/>
                  </a:lnTo>
                  <a:lnTo>
                    <a:pt x="5326519" y="1102509"/>
                  </a:lnTo>
                  <a:lnTo>
                    <a:pt x="5375368" y="1095945"/>
                  </a:lnTo>
                  <a:lnTo>
                    <a:pt x="5419263" y="1077421"/>
                  </a:lnTo>
                  <a:lnTo>
                    <a:pt x="5456453" y="1048689"/>
                  </a:lnTo>
                  <a:lnTo>
                    <a:pt x="5485185" y="1011499"/>
                  </a:lnTo>
                  <a:lnTo>
                    <a:pt x="5503709" y="967603"/>
                  </a:lnTo>
                  <a:lnTo>
                    <a:pt x="5510272" y="918761"/>
                  </a:lnTo>
                  <a:lnTo>
                    <a:pt x="5510273" y="183753"/>
                  </a:lnTo>
                  <a:lnTo>
                    <a:pt x="5503709" y="134904"/>
                  </a:lnTo>
                  <a:lnTo>
                    <a:pt x="5485185" y="91009"/>
                  </a:lnTo>
                  <a:lnTo>
                    <a:pt x="5456453" y="53820"/>
                  </a:lnTo>
                  <a:lnTo>
                    <a:pt x="5419263" y="25087"/>
                  </a:lnTo>
                  <a:lnTo>
                    <a:pt x="5375368" y="6563"/>
                  </a:lnTo>
                  <a:lnTo>
                    <a:pt x="532651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9776" y="1720151"/>
              <a:ext cx="5510530" cy="1515745"/>
            </a:xfrm>
            <a:custGeom>
              <a:avLst/>
              <a:gdLst/>
              <a:ahLst/>
              <a:cxnLst/>
              <a:rect l="l" t="t" r="r" b="b"/>
              <a:pathLst>
                <a:path w="5510530" h="1515745">
                  <a:moveTo>
                    <a:pt x="0" y="183754"/>
                  </a:moveTo>
                  <a:lnTo>
                    <a:pt x="6563" y="134905"/>
                  </a:lnTo>
                  <a:lnTo>
                    <a:pt x="25087" y="91010"/>
                  </a:lnTo>
                  <a:lnTo>
                    <a:pt x="53820" y="53820"/>
                  </a:lnTo>
                  <a:lnTo>
                    <a:pt x="91009" y="25087"/>
                  </a:lnTo>
                  <a:lnTo>
                    <a:pt x="134904" y="6563"/>
                  </a:lnTo>
                  <a:lnTo>
                    <a:pt x="183754" y="0"/>
                  </a:lnTo>
                  <a:lnTo>
                    <a:pt x="918379" y="0"/>
                  </a:lnTo>
                  <a:lnTo>
                    <a:pt x="2295947" y="0"/>
                  </a:lnTo>
                  <a:lnTo>
                    <a:pt x="5326520" y="0"/>
                  </a:lnTo>
                  <a:lnTo>
                    <a:pt x="5375368" y="6563"/>
                  </a:lnTo>
                  <a:lnTo>
                    <a:pt x="5419264" y="25087"/>
                  </a:lnTo>
                  <a:lnTo>
                    <a:pt x="5456453" y="53820"/>
                  </a:lnTo>
                  <a:lnTo>
                    <a:pt x="5485186" y="91010"/>
                  </a:lnTo>
                  <a:lnTo>
                    <a:pt x="5503710" y="134905"/>
                  </a:lnTo>
                  <a:lnTo>
                    <a:pt x="5510274" y="183754"/>
                  </a:lnTo>
                  <a:lnTo>
                    <a:pt x="5510274" y="643132"/>
                  </a:lnTo>
                  <a:lnTo>
                    <a:pt x="5510274" y="918761"/>
                  </a:lnTo>
                  <a:lnTo>
                    <a:pt x="5503710" y="967604"/>
                  </a:lnTo>
                  <a:lnTo>
                    <a:pt x="5485186" y="1011499"/>
                  </a:lnTo>
                  <a:lnTo>
                    <a:pt x="5456453" y="1048689"/>
                  </a:lnTo>
                  <a:lnTo>
                    <a:pt x="5419264" y="1077422"/>
                  </a:lnTo>
                  <a:lnTo>
                    <a:pt x="5375368" y="1095946"/>
                  </a:lnTo>
                  <a:lnTo>
                    <a:pt x="5326520" y="1102510"/>
                  </a:lnTo>
                  <a:lnTo>
                    <a:pt x="2295947" y="1102510"/>
                  </a:lnTo>
                  <a:lnTo>
                    <a:pt x="2157769" y="1515631"/>
                  </a:lnTo>
                  <a:lnTo>
                    <a:pt x="918379" y="1102510"/>
                  </a:lnTo>
                  <a:lnTo>
                    <a:pt x="183754" y="1102510"/>
                  </a:lnTo>
                  <a:lnTo>
                    <a:pt x="134904" y="1095946"/>
                  </a:lnTo>
                  <a:lnTo>
                    <a:pt x="91009" y="1077422"/>
                  </a:lnTo>
                  <a:lnTo>
                    <a:pt x="53820" y="1048689"/>
                  </a:lnTo>
                  <a:lnTo>
                    <a:pt x="25087" y="1011499"/>
                  </a:lnTo>
                  <a:lnTo>
                    <a:pt x="6563" y="967604"/>
                  </a:lnTo>
                  <a:lnTo>
                    <a:pt x="0" y="918755"/>
                  </a:lnTo>
                  <a:lnTo>
                    <a:pt x="0" y="643132"/>
                  </a:lnTo>
                  <a:lnTo>
                    <a:pt x="0" y="183754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63007" y="1867916"/>
            <a:ext cx="5103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48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05712" y="1705864"/>
            <a:ext cx="6689090" cy="1465580"/>
            <a:chOff x="7105712" y="1705864"/>
            <a:chExt cx="6689090" cy="1465580"/>
          </a:xfrm>
        </p:grpSpPr>
        <p:sp>
          <p:nvSpPr>
            <p:cNvPr id="8" name="object 8"/>
            <p:cNvSpPr/>
            <p:nvPr/>
          </p:nvSpPr>
          <p:spPr>
            <a:xfrm>
              <a:off x="7119999" y="1720151"/>
              <a:ext cx="6660515" cy="1437005"/>
            </a:xfrm>
            <a:custGeom>
              <a:avLst/>
              <a:gdLst/>
              <a:ahLst/>
              <a:cxnLst/>
              <a:rect l="l" t="t" r="r" b="b"/>
              <a:pathLst>
                <a:path w="6660515" h="1437005">
                  <a:moveTo>
                    <a:pt x="2775179" y="1102509"/>
                  </a:moveTo>
                  <a:lnTo>
                    <a:pt x="1110071" y="1102509"/>
                  </a:lnTo>
                  <a:lnTo>
                    <a:pt x="821766" y="1436968"/>
                  </a:lnTo>
                  <a:lnTo>
                    <a:pt x="2775179" y="1102509"/>
                  </a:lnTo>
                  <a:close/>
                </a:path>
                <a:path w="6660515" h="1437005">
                  <a:moveTo>
                    <a:pt x="6476683" y="0"/>
                  </a:moveTo>
                  <a:lnTo>
                    <a:pt x="183751" y="0"/>
                  </a:lnTo>
                  <a:lnTo>
                    <a:pt x="134902" y="6563"/>
                  </a:lnTo>
                  <a:lnTo>
                    <a:pt x="91008" y="25087"/>
                  </a:lnTo>
                  <a:lnTo>
                    <a:pt x="53819" y="53819"/>
                  </a:lnTo>
                  <a:lnTo>
                    <a:pt x="25087" y="91008"/>
                  </a:lnTo>
                  <a:lnTo>
                    <a:pt x="6563" y="134903"/>
                  </a:lnTo>
                  <a:lnTo>
                    <a:pt x="0" y="183752"/>
                  </a:lnTo>
                  <a:lnTo>
                    <a:pt x="0" y="918756"/>
                  </a:lnTo>
                  <a:lnTo>
                    <a:pt x="6563" y="967605"/>
                  </a:lnTo>
                  <a:lnTo>
                    <a:pt x="25087" y="1011500"/>
                  </a:lnTo>
                  <a:lnTo>
                    <a:pt x="53819" y="1048689"/>
                  </a:lnTo>
                  <a:lnTo>
                    <a:pt x="91008" y="1077422"/>
                  </a:lnTo>
                  <a:lnTo>
                    <a:pt x="134902" y="1095946"/>
                  </a:lnTo>
                  <a:lnTo>
                    <a:pt x="183751" y="1102509"/>
                  </a:lnTo>
                  <a:lnTo>
                    <a:pt x="6476683" y="1102509"/>
                  </a:lnTo>
                  <a:lnTo>
                    <a:pt x="6525532" y="1095946"/>
                  </a:lnTo>
                  <a:lnTo>
                    <a:pt x="6569425" y="1077422"/>
                  </a:lnTo>
                  <a:lnTo>
                    <a:pt x="6606612" y="1048689"/>
                  </a:lnTo>
                  <a:lnTo>
                    <a:pt x="6635342" y="1011500"/>
                  </a:lnTo>
                  <a:lnTo>
                    <a:pt x="6653864" y="967605"/>
                  </a:lnTo>
                  <a:lnTo>
                    <a:pt x="6660427" y="918756"/>
                  </a:lnTo>
                  <a:lnTo>
                    <a:pt x="6660427" y="183752"/>
                  </a:lnTo>
                  <a:lnTo>
                    <a:pt x="6653864" y="134903"/>
                  </a:lnTo>
                  <a:lnTo>
                    <a:pt x="6635342" y="91008"/>
                  </a:lnTo>
                  <a:lnTo>
                    <a:pt x="6606612" y="53819"/>
                  </a:lnTo>
                  <a:lnTo>
                    <a:pt x="6569425" y="25087"/>
                  </a:lnTo>
                  <a:lnTo>
                    <a:pt x="6525532" y="6563"/>
                  </a:lnTo>
                  <a:lnTo>
                    <a:pt x="64766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19999" y="1720151"/>
              <a:ext cx="6660515" cy="1437005"/>
            </a:xfrm>
            <a:custGeom>
              <a:avLst/>
              <a:gdLst/>
              <a:ahLst/>
              <a:cxnLst/>
              <a:rect l="l" t="t" r="r" b="b"/>
              <a:pathLst>
                <a:path w="6660515" h="1437005">
                  <a:moveTo>
                    <a:pt x="0" y="183752"/>
                  </a:moveTo>
                  <a:lnTo>
                    <a:pt x="6563" y="134904"/>
                  </a:lnTo>
                  <a:lnTo>
                    <a:pt x="25087" y="91009"/>
                  </a:lnTo>
                  <a:lnTo>
                    <a:pt x="53819" y="53819"/>
                  </a:lnTo>
                  <a:lnTo>
                    <a:pt x="91008" y="25087"/>
                  </a:lnTo>
                  <a:lnTo>
                    <a:pt x="134903" y="6563"/>
                  </a:lnTo>
                  <a:lnTo>
                    <a:pt x="183751" y="0"/>
                  </a:lnTo>
                  <a:lnTo>
                    <a:pt x="1110072" y="0"/>
                  </a:lnTo>
                  <a:lnTo>
                    <a:pt x="2775180" y="0"/>
                  </a:lnTo>
                  <a:lnTo>
                    <a:pt x="6476681" y="0"/>
                  </a:lnTo>
                  <a:lnTo>
                    <a:pt x="6525529" y="6563"/>
                  </a:lnTo>
                  <a:lnTo>
                    <a:pt x="6569424" y="25087"/>
                  </a:lnTo>
                  <a:lnTo>
                    <a:pt x="6606613" y="53819"/>
                  </a:lnTo>
                  <a:lnTo>
                    <a:pt x="6635345" y="91009"/>
                  </a:lnTo>
                  <a:lnTo>
                    <a:pt x="6653869" y="134904"/>
                  </a:lnTo>
                  <a:lnTo>
                    <a:pt x="6660433" y="183752"/>
                  </a:lnTo>
                  <a:lnTo>
                    <a:pt x="6660433" y="643131"/>
                  </a:lnTo>
                  <a:lnTo>
                    <a:pt x="6660433" y="918757"/>
                  </a:lnTo>
                  <a:lnTo>
                    <a:pt x="6653869" y="967605"/>
                  </a:lnTo>
                  <a:lnTo>
                    <a:pt x="6635345" y="1011500"/>
                  </a:lnTo>
                  <a:lnTo>
                    <a:pt x="6606613" y="1048690"/>
                  </a:lnTo>
                  <a:lnTo>
                    <a:pt x="6569424" y="1077422"/>
                  </a:lnTo>
                  <a:lnTo>
                    <a:pt x="6525529" y="1095946"/>
                  </a:lnTo>
                  <a:lnTo>
                    <a:pt x="6476681" y="1102510"/>
                  </a:lnTo>
                  <a:lnTo>
                    <a:pt x="2775180" y="1102510"/>
                  </a:lnTo>
                  <a:lnTo>
                    <a:pt x="821766" y="1436968"/>
                  </a:lnTo>
                  <a:lnTo>
                    <a:pt x="1110072" y="1102510"/>
                  </a:lnTo>
                  <a:lnTo>
                    <a:pt x="183751" y="1102510"/>
                  </a:lnTo>
                  <a:lnTo>
                    <a:pt x="134903" y="1095946"/>
                  </a:lnTo>
                  <a:lnTo>
                    <a:pt x="91008" y="1077422"/>
                  </a:lnTo>
                  <a:lnTo>
                    <a:pt x="53819" y="1048690"/>
                  </a:lnTo>
                  <a:lnTo>
                    <a:pt x="25087" y="1011500"/>
                  </a:lnTo>
                  <a:lnTo>
                    <a:pt x="6563" y="967605"/>
                  </a:lnTo>
                  <a:lnTo>
                    <a:pt x="0" y="918757"/>
                  </a:lnTo>
                  <a:lnTo>
                    <a:pt x="0" y="643131"/>
                  </a:lnTo>
                  <a:lnTo>
                    <a:pt x="0" y="183752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447998" y="1867916"/>
            <a:ext cx="6003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4800" b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Expression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8516" y="3089148"/>
            <a:ext cx="15779750" cy="444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4200" spc="1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[src]</a:t>
            </a:r>
            <a:r>
              <a:rPr sz="4400" dirty="0">
                <a:latin typeface="Consolas" panose="020B0609020204030204"/>
                <a:cs typeface="Consolas" panose="020B0609020204030204"/>
              </a:rPr>
              <a:t>=</a:t>
            </a:r>
            <a:r>
              <a:rPr sz="44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'product.imageUrl'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710"/>
              </a:spcBef>
            </a:pP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4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{{product.imageUrl}}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850"/>
              </a:spcBef>
            </a:pP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4200" spc="-3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4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'text'</a:t>
            </a:r>
            <a:r>
              <a:rPr sz="42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[disabled]</a:t>
            </a:r>
            <a:r>
              <a:rPr sz="4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'isDisabled'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870"/>
              </a:spcBef>
            </a:pP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4200" spc="-8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http://myImages.org/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{{product.imageUrl}}'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4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5567" y="754380"/>
            <a:ext cx="5378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Property</a:t>
            </a:r>
            <a:r>
              <a:rPr spc="-210" dirty="0"/>
              <a:t> </a:t>
            </a:r>
            <a:r>
              <a:rPr spc="45" dirty="0"/>
              <a:t>Binding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3218180"/>
            <a:ext cx="826452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&lt;h1&gt;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{{pageTitle}}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&lt;/h1&gt;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3600" spc="-9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product.imageUrl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1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935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3935" y="3211250"/>
            <a:ext cx="8434070" cy="606361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03530" marR="675640" indent="-212725">
              <a:lnSpc>
                <a:spcPct val="100000"/>
              </a:lnSpc>
              <a:spcBef>
                <a:spcPts val="27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03935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productId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003935" marR="1031875">
              <a:lnSpc>
                <a:spcPct val="100000"/>
              </a:lnSpc>
              <a:spcBef>
                <a:spcPts val="3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"Garden Cart"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"GDN-0023"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"March 18, 2021"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"Rolling</a:t>
            </a:r>
            <a:r>
              <a:rPr sz="24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garden</a:t>
            </a:r>
            <a:r>
              <a:rPr sz="24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cart"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32.99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00393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4.2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003935">
              <a:lnSpc>
                <a:spcPts val="285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"assets/images/cart.png"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ts val="3330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80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03530">
              <a:lnSpc>
                <a:spcPct val="100000"/>
              </a:lnSpc>
              <a:spcBef>
                <a:spcPts val="25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385" y="754380"/>
            <a:ext cx="4465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Event</a:t>
            </a:r>
            <a:r>
              <a:rPr spc="-210" dirty="0"/>
              <a:t> </a:t>
            </a:r>
            <a:r>
              <a:rPr spc="40" dirty="0"/>
              <a:t>Binding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3218180"/>
            <a:ext cx="8813800" cy="232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&lt;h1&gt;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{{pageTitle}}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&lt;/h1&gt;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3600" spc="-6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product.imageUrl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3600" spc="-9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toggleImage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()'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1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935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8098" y="4498087"/>
            <a:ext cx="4892675" cy="469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{…}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3935" y="3211250"/>
            <a:ext cx="8434070" cy="224726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03530" marR="675640" indent="-212725">
              <a:lnSpc>
                <a:spcPct val="100000"/>
              </a:lnSpc>
              <a:spcBef>
                <a:spcPts val="27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[…]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97095" y="4572000"/>
            <a:ext cx="6627495" cy="571500"/>
          </a:xfrm>
          <a:custGeom>
            <a:avLst/>
            <a:gdLst/>
            <a:ahLst/>
            <a:cxnLst/>
            <a:rect l="l" t="t" r="r" b="b"/>
            <a:pathLst>
              <a:path w="6627494" h="571500">
                <a:moveTo>
                  <a:pt x="6627420" y="0"/>
                </a:moveTo>
                <a:lnTo>
                  <a:pt x="0" y="0"/>
                </a:lnTo>
                <a:lnTo>
                  <a:pt x="0" y="571500"/>
                </a:lnTo>
                <a:lnTo>
                  <a:pt x="6627420" y="571500"/>
                </a:lnTo>
                <a:lnTo>
                  <a:pt x="6627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285245" y="5533792"/>
            <a:ext cx="4324985" cy="2509520"/>
            <a:chOff x="1285245" y="5533792"/>
            <a:chExt cx="4324985" cy="2509520"/>
          </a:xfrm>
        </p:grpSpPr>
        <p:sp>
          <p:nvSpPr>
            <p:cNvPr id="10" name="object 10"/>
            <p:cNvSpPr/>
            <p:nvPr/>
          </p:nvSpPr>
          <p:spPr>
            <a:xfrm>
              <a:off x="1299532" y="5548080"/>
              <a:ext cx="4296410" cy="2480945"/>
            </a:xfrm>
            <a:custGeom>
              <a:avLst/>
              <a:gdLst/>
              <a:ahLst/>
              <a:cxnLst/>
              <a:rect l="l" t="t" r="r" b="b"/>
              <a:pathLst>
                <a:path w="4296410" h="2480945">
                  <a:moveTo>
                    <a:pt x="4012078" y="776057"/>
                  </a:moveTo>
                  <a:lnTo>
                    <a:pt x="284151" y="776057"/>
                  </a:lnTo>
                  <a:lnTo>
                    <a:pt x="238060" y="779776"/>
                  </a:lnTo>
                  <a:lnTo>
                    <a:pt x="194337" y="790543"/>
                  </a:lnTo>
                  <a:lnTo>
                    <a:pt x="153567" y="807773"/>
                  </a:lnTo>
                  <a:lnTo>
                    <a:pt x="116334" y="830882"/>
                  </a:lnTo>
                  <a:lnTo>
                    <a:pt x="83225" y="859283"/>
                  </a:lnTo>
                  <a:lnTo>
                    <a:pt x="54824" y="892392"/>
                  </a:lnTo>
                  <a:lnTo>
                    <a:pt x="31716" y="929624"/>
                  </a:lnTo>
                  <a:lnTo>
                    <a:pt x="14486" y="970394"/>
                  </a:lnTo>
                  <a:lnTo>
                    <a:pt x="3719" y="1014117"/>
                  </a:lnTo>
                  <a:lnTo>
                    <a:pt x="0" y="1060204"/>
                  </a:lnTo>
                  <a:lnTo>
                    <a:pt x="0" y="2196781"/>
                  </a:lnTo>
                  <a:lnTo>
                    <a:pt x="3719" y="2242872"/>
                  </a:lnTo>
                  <a:lnTo>
                    <a:pt x="14486" y="2286595"/>
                  </a:lnTo>
                  <a:lnTo>
                    <a:pt x="31716" y="2327365"/>
                  </a:lnTo>
                  <a:lnTo>
                    <a:pt x="54824" y="2364597"/>
                  </a:lnTo>
                  <a:lnTo>
                    <a:pt x="83225" y="2397706"/>
                  </a:lnTo>
                  <a:lnTo>
                    <a:pt x="116334" y="2426107"/>
                  </a:lnTo>
                  <a:lnTo>
                    <a:pt x="153567" y="2449215"/>
                  </a:lnTo>
                  <a:lnTo>
                    <a:pt x="194337" y="2466446"/>
                  </a:lnTo>
                  <a:lnTo>
                    <a:pt x="238060" y="2477213"/>
                  </a:lnTo>
                  <a:lnTo>
                    <a:pt x="284151" y="2480932"/>
                  </a:lnTo>
                  <a:lnTo>
                    <a:pt x="4012078" y="2480932"/>
                  </a:lnTo>
                  <a:lnTo>
                    <a:pt x="4058169" y="2477213"/>
                  </a:lnTo>
                  <a:lnTo>
                    <a:pt x="4101892" y="2466446"/>
                  </a:lnTo>
                  <a:lnTo>
                    <a:pt x="4142662" y="2449215"/>
                  </a:lnTo>
                  <a:lnTo>
                    <a:pt x="4179894" y="2426107"/>
                  </a:lnTo>
                  <a:lnTo>
                    <a:pt x="4213003" y="2397706"/>
                  </a:lnTo>
                  <a:lnTo>
                    <a:pt x="4241405" y="2364597"/>
                  </a:lnTo>
                  <a:lnTo>
                    <a:pt x="4264513" y="2327365"/>
                  </a:lnTo>
                  <a:lnTo>
                    <a:pt x="4281743" y="2286595"/>
                  </a:lnTo>
                  <a:lnTo>
                    <a:pt x="4292510" y="2242872"/>
                  </a:lnTo>
                  <a:lnTo>
                    <a:pt x="4296229" y="2196781"/>
                  </a:lnTo>
                  <a:lnTo>
                    <a:pt x="4296229" y="1060204"/>
                  </a:lnTo>
                  <a:lnTo>
                    <a:pt x="4292510" y="1014117"/>
                  </a:lnTo>
                  <a:lnTo>
                    <a:pt x="4281743" y="970394"/>
                  </a:lnTo>
                  <a:lnTo>
                    <a:pt x="4264513" y="929624"/>
                  </a:lnTo>
                  <a:lnTo>
                    <a:pt x="4241405" y="892392"/>
                  </a:lnTo>
                  <a:lnTo>
                    <a:pt x="4213003" y="859283"/>
                  </a:lnTo>
                  <a:lnTo>
                    <a:pt x="4179894" y="830882"/>
                  </a:lnTo>
                  <a:lnTo>
                    <a:pt x="4142662" y="807773"/>
                  </a:lnTo>
                  <a:lnTo>
                    <a:pt x="4101892" y="790543"/>
                  </a:lnTo>
                  <a:lnTo>
                    <a:pt x="4058169" y="779776"/>
                  </a:lnTo>
                  <a:lnTo>
                    <a:pt x="4012078" y="776057"/>
                  </a:lnTo>
                  <a:close/>
                </a:path>
                <a:path w="4296410" h="2480945">
                  <a:moveTo>
                    <a:pt x="1904690" y="0"/>
                  </a:moveTo>
                  <a:lnTo>
                    <a:pt x="716038" y="776057"/>
                  </a:lnTo>
                  <a:lnTo>
                    <a:pt x="1790095" y="776057"/>
                  </a:lnTo>
                  <a:lnTo>
                    <a:pt x="190469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99532" y="5548080"/>
              <a:ext cx="4296410" cy="2480945"/>
            </a:xfrm>
            <a:custGeom>
              <a:avLst/>
              <a:gdLst/>
              <a:ahLst/>
              <a:cxnLst/>
              <a:rect l="l" t="t" r="r" b="b"/>
              <a:pathLst>
                <a:path w="4296410" h="2480945">
                  <a:moveTo>
                    <a:pt x="0" y="1060208"/>
                  </a:moveTo>
                  <a:lnTo>
                    <a:pt x="3719" y="1014118"/>
                  </a:lnTo>
                  <a:lnTo>
                    <a:pt x="14486" y="970395"/>
                  </a:lnTo>
                  <a:lnTo>
                    <a:pt x="31716" y="929624"/>
                  </a:lnTo>
                  <a:lnTo>
                    <a:pt x="54824" y="892392"/>
                  </a:lnTo>
                  <a:lnTo>
                    <a:pt x="83225" y="859283"/>
                  </a:lnTo>
                  <a:lnTo>
                    <a:pt x="116334" y="830882"/>
                  </a:lnTo>
                  <a:lnTo>
                    <a:pt x="153567" y="807773"/>
                  </a:lnTo>
                  <a:lnTo>
                    <a:pt x="194337" y="790543"/>
                  </a:lnTo>
                  <a:lnTo>
                    <a:pt x="238059" y="779776"/>
                  </a:lnTo>
                  <a:lnTo>
                    <a:pt x="284150" y="776057"/>
                  </a:lnTo>
                  <a:lnTo>
                    <a:pt x="716038" y="776057"/>
                  </a:lnTo>
                  <a:lnTo>
                    <a:pt x="1904690" y="0"/>
                  </a:lnTo>
                  <a:lnTo>
                    <a:pt x="1790095" y="776057"/>
                  </a:lnTo>
                  <a:lnTo>
                    <a:pt x="4012079" y="776057"/>
                  </a:lnTo>
                  <a:lnTo>
                    <a:pt x="4058169" y="779776"/>
                  </a:lnTo>
                  <a:lnTo>
                    <a:pt x="4101892" y="790543"/>
                  </a:lnTo>
                  <a:lnTo>
                    <a:pt x="4142662" y="807773"/>
                  </a:lnTo>
                  <a:lnTo>
                    <a:pt x="4179894" y="830882"/>
                  </a:lnTo>
                  <a:lnTo>
                    <a:pt x="4213003" y="859283"/>
                  </a:lnTo>
                  <a:lnTo>
                    <a:pt x="4241404" y="892392"/>
                  </a:lnTo>
                  <a:lnTo>
                    <a:pt x="4264512" y="929624"/>
                  </a:lnTo>
                  <a:lnTo>
                    <a:pt x="4281742" y="970395"/>
                  </a:lnTo>
                  <a:lnTo>
                    <a:pt x="4292510" y="1014118"/>
                  </a:lnTo>
                  <a:lnTo>
                    <a:pt x="4296229" y="1060208"/>
                  </a:lnTo>
                  <a:lnTo>
                    <a:pt x="4296229" y="1486421"/>
                  </a:lnTo>
                  <a:lnTo>
                    <a:pt x="4296229" y="2196781"/>
                  </a:lnTo>
                  <a:lnTo>
                    <a:pt x="4292510" y="2242872"/>
                  </a:lnTo>
                  <a:lnTo>
                    <a:pt x="4281742" y="2286595"/>
                  </a:lnTo>
                  <a:lnTo>
                    <a:pt x="4264512" y="2327365"/>
                  </a:lnTo>
                  <a:lnTo>
                    <a:pt x="4241404" y="2364597"/>
                  </a:lnTo>
                  <a:lnTo>
                    <a:pt x="4213003" y="2397706"/>
                  </a:lnTo>
                  <a:lnTo>
                    <a:pt x="4179894" y="2426107"/>
                  </a:lnTo>
                  <a:lnTo>
                    <a:pt x="4142662" y="2449216"/>
                  </a:lnTo>
                  <a:lnTo>
                    <a:pt x="4101892" y="2466446"/>
                  </a:lnTo>
                  <a:lnTo>
                    <a:pt x="4058169" y="2477213"/>
                  </a:lnTo>
                  <a:lnTo>
                    <a:pt x="4012079" y="2480932"/>
                  </a:lnTo>
                  <a:lnTo>
                    <a:pt x="1790095" y="2480932"/>
                  </a:lnTo>
                  <a:lnTo>
                    <a:pt x="716038" y="2480932"/>
                  </a:lnTo>
                  <a:lnTo>
                    <a:pt x="284150" y="2480932"/>
                  </a:lnTo>
                  <a:lnTo>
                    <a:pt x="238059" y="2477213"/>
                  </a:lnTo>
                  <a:lnTo>
                    <a:pt x="194337" y="2466446"/>
                  </a:lnTo>
                  <a:lnTo>
                    <a:pt x="153567" y="2449216"/>
                  </a:lnTo>
                  <a:lnTo>
                    <a:pt x="116334" y="2426107"/>
                  </a:lnTo>
                  <a:lnTo>
                    <a:pt x="83225" y="2397706"/>
                  </a:lnTo>
                  <a:lnTo>
                    <a:pt x="54824" y="2364597"/>
                  </a:lnTo>
                  <a:lnTo>
                    <a:pt x="31716" y="2327365"/>
                  </a:lnTo>
                  <a:lnTo>
                    <a:pt x="14486" y="2286595"/>
                  </a:lnTo>
                  <a:lnTo>
                    <a:pt x="3719" y="2242872"/>
                  </a:lnTo>
                  <a:lnTo>
                    <a:pt x="0" y="2196781"/>
                  </a:lnTo>
                  <a:lnTo>
                    <a:pt x="0" y="1486421"/>
                  </a:lnTo>
                  <a:lnTo>
                    <a:pt x="0" y="1060204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91191" y="6772147"/>
            <a:ext cx="17138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Ev</a:t>
            </a:r>
            <a:r>
              <a:rPr sz="48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8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nt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81709" y="5603658"/>
            <a:ext cx="4324985" cy="2439670"/>
            <a:chOff x="6181709" y="5603658"/>
            <a:chExt cx="4324985" cy="2439670"/>
          </a:xfrm>
        </p:grpSpPr>
        <p:sp>
          <p:nvSpPr>
            <p:cNvPr id="14" name="object 14"/>
            <p:cNvSpPr/>
            <p:nvPr/>
          </p:nvSpPr>
          <p:spPr>
            <a:xfrm>
              <a:off x="6195997" y="5617945"/>
              <a:ext cx="4296410" cy="2411095"/>
            </a:xfrm>
            <a:custGeom>
              <a:avLst/>
              <a:gdLst/>
              <a:ahLst/>
              <a:cxnLst/>
              <a:rect l="l" t="t" r="r" b="b"/>
              <a:pathLst>
                <a:path w="4296409" h="2411095">
                  <a:moveTo>
                    <a:pt x="4012077" y="706192"/>
                  </a:moveTo>
                  <a:lnTo>
                    <a:pt x="284149" y="706192"/>
                  </a:lnTo>
                  <a:lnTo>
                    <a:pt x="238059" y="709911"/>
                  </a:lnTo>
                  <a:lnTo>
                    <a:pt x="194336" y="720678"/>
                  </a:lnTo>
                  <a:lnTo>
                    <a:pt x="153566" y="737908"/>
                  </a:lnTo>
                  <a:lnTo>
                    <a:pt x="116334" y="761016"/>
                  </a:lnTo>
                  <a:lnTo>
                    <a:pt x="83225" y="789418"/>
                  </a:lnTo>
                  <a:lnTo>
                    <a:pt x="54824" y="822527"/>
                  </a:lnTo>
                  <a:lnTo>
                    <a:pt x="31716" y="859759"/>
                  </a:lnTo>
                  <a:lnTo>
                    <a:pt x="14486" y="900529"/>
                  </a:lnTo>
                  <a:lnTo>
                    <a:pt x="3719" y="944252"/>
                  </a:lnTo>
                  <a:lnTo>
                    <a:pt x="0" y="990339"/>
                  </a:lnTo>
                  <a:lnTo>
                    <a:pt x="0" y="2126915"/>
                  </a:lnTo>
                  <a:lnTo>
                    <a:pt x="3719" y="2173006"/>
                  </a:lnTo>
                  <a:lnTo>
                    <a:pt x="14486" y="2216729"/>
                  </a:lnTo>
                  <a:lnTo>
                    <a:pt x="31716" y="2257499"/>
                  </a:lnTo>
                  <a:lnTo>
                    <a:pt x="54824" y="2294732"/>
                  </a:lnTo>
                  <a:lnTo>
                    <a:pt x="83225" y="2327841"/>
                  </a:lnTo>
                  <a:lnTo>
                    <a:pt x="116334" y="2356242"/>
                  </a:lnTo>
                  <a:lnTo>
                    <a:pt x="153566" y="2379350"/>
                  </a:lnTo>
                  <a:lnTo>
                    <a:pt x="194336" y="2396580"/>
                  </a:lnTo>
                  <a:lnTo>
                    <a:pt x="238059" y="2407348"/>
                  </a:lnTo>
                  <a:lnTo>
                    <a:pt x="284149" y="2411067"/>
                  </a:lnTo>
                  <a:lnTo>
                    <a:pt x="4012077" y="2411067"/>
                  </a:lnTo>
                  <a:lnTo>
                    <a:pt x="4058167" y="2407348"/>
                  </a:lnTo>
                  <a:lnTo>
                    <a:pt x="4101890" y="2396580"/>
                  </a:lnTo>
                  <a:lnTo>
                    <a:pt x="4142660" y="2379350"/>
                  </a:lnTo>
                  <a:lnTo>
                    <a:pt x="4179892" y="2356242"/>
                  </a:lnTo>
                  <a:lnTo>
                    <a:pt x="4213001" y="2327841"/>
                  </a:lnTo>
                  <a:lnTo>
                    <a:pt x="4241402" y="2294732"/>
                  </a:lnTo>
                  <a:lnTo>
                    <a:pt x="4264510" y="2257499"/>
                  </a:lnTo>
                  <a:lnTo>
                    <a:pt x="4281740" y="2216729"/>
                  </a:lnTo>
                  <a:lnTo>
                    <a:pt x="4292508" y="2173006"/>
                  </a:lnTo>
                  <a:lnTo>
                    <a:pt x="4296227" y="2126915"/>
                  </a:lnTo>
                  <a:lnTo>
                    <a:pt x="4296226" y="990339"/>
                  </a:lnTo>
                  <a:lnTo>
                    <a:pt x="4292508" y="944252"/>
                  </a:lnTo>
                  <a:lnTo>
                    <a:pt x="4281740" y="900529"/>
                  </a:lnTo>
                  <a:lnTo>
                    <a:pt x="4264510" y="859759"/>
                  </a:lnTo>
                  <a:lnTo>
                    <a:pt x="4241402" y="822527"/>
                  </a:lnTo>
                  <a:lnTo>
                    <a:pt x="4213001" y="789418"/>
                  </a:lnTo>
                  <a:lnTo>
                    <a:pt x="4179892" y="761016"/>
                  </a:lnTo>
                  <a:lnTo>
                    <a:pt x="4142660" y="737908"/>
                  </a:lnTo>
                  <a:lnTo>
                    <a:pt x="4101890" y="720678"/>
                  </a:lnTo>
                  <a:lnTo>
                    <a:pt x="4058167" y="709911"/>
                  </a:lnTo>
                  <a:lnTo>
                    <a:pt x="4012077" y="706192"/>
                  </a:lnTo>
                  <a:close/>
                </a:path>
                <a:path w="4296409" h="2411095">
                  <a:moveTo>
                    <a:pt x="413385" y="0"/>
                  </a:moveTo>
                  <a:lnTo>
                    <a:pt x="716037" y="706192"/>
                  </a:lnTo>
                  <a:lnTo>
                    <a:pt x="1790094" y="706192"/>
                  </a:lnTo>
                  <a:lnTo>
                    <a:pt x="41338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95997" y="5617945"/>
              <a:ext cx="4296410" cy="2411095"/>
            </a:xfrm>
            <a:custGeom>
              <a:avLst/>
              <a:gdLst/>
              <a:ahLst/>
              <a:cxnLst/>
              <a:rect l="l" t="t" r="r" b="b"/>
              <a:pathLst>
                <a:path w="4296409" h="2411095">
                  <a:moveTo>
                    <a:pt x="0" y="990343"/>
                  </a:moveTo>
                  <a:lnTo>
                    <a:pt x="3719" y="944252"/>
                  </a:lnTo>
                  <a:lnTo>
                    <a:pt x="14486" y="900529"/>
                  </a:lnTo>
                  <a:lnTo>
                    <a:pt x="31716" y="859759"/>
                  </a:lnTo>
                  <a:lnTo>
                    <a:pt x="54824" y="822527"/>
                  </a:lnTo>
                  <a:lnTo>
                    <a:pt x="83225" y="789418"/>
                  </a:lnTo>
                  <a:lnTo>
                    <a:pt x="116334" y="761016"/>
                  </a:lnTo>
                  <a:lnTo>
                    <a:pt x="153567" y="737908"/>
                  </a:lnTo>
                  <a:lnTo>
                    <a:pt x="194337" y="720678"/>
                  </a:lnTo>
                  <a:lnTo>
                    <a:pt x="238059" y="709911"/>
                  </a:lnTo>
                  <a:lnTo>
                    <a:pt x="284150" y="706192"/>
                  </a:lnTo>
                  <a:lnTo>
                    <a:pt x="716038" y="706192"/>
                  </a:lnTo>
                  <a:lnTo>
                    <a:pt x="413385" y="0"/>
                  </a:lnTo>
                  <a:lnTo>
                    <a:pt x="1790095" y="706192"/>
                  </a:lnTo>
                  <a:lnTo>
                    <a:pt x="4012077" y="706192"/>
                  </a:lnTo>
                  <a:lnTo>
                    <a:pt x="4058167" y="709911"/>
                  </a:lnTo>
                  <a:lnTo>
                    <a:pt x="4101890" y="720678"/>
                  </a:lnTo>
                  <a:lnTo>
                    <a:pt x="4142660" y="737908"/>
                  </a:lnTo>
                  <a:lnTo>
                    <a:pt x="4179892" y="761016"/>
                  </a:lnTo>
                  <a:lnTo>
                    <a:pt x="4213002" y="789418"/>
                  </a:lnTo>
                  <a:lnTo>
                    <a:pt x="4241403" y="822527"/>
                  </a:lnTo>
                  <a:lnTo>
                    <a:pt x="4264511" y="859759"/>
                  </a:lnTo>
                  <a:lnTo>
                    <a:pt x="4281741" y="900529"/>
                  </a:lnTo>
                  <a:lnTo>
                    <a:pt x="4292508" y="944252"/>
                  </a:lnTo>
                  <a:lnTo>
                    <a:pt x="4296228" y="990343"/>
                  </a:lnTo>
                  <a:lnTo>
                    <a:pt x="4296228" y="1416556"/>
                  </a:lnTo>
                  <a:lnTo>
                    <a:pt x="4296228" y="2126916"/>
                  </a:lnTo>
                  <a:lnTo>
                    <a:pt x="4292508" y="2173006"/>
                  </a:lnTo>
                  <a:lnTo>
                    <a:pt x="4281741" y="2216729"/>
                  </a:lnTo>
                  <a:lnTo>
                    <a:pt x="4264511" y="2257499"/>
                  </a:lnTo>
                  <a:lnTo>
                    <a:pt x="4241403" y="2294731"/>
                  </a:lnTo>
                  <a:lnTo>
                    <a:pt x="4213002" y="2327841"/>
                  </a:lnTo>
                  <a:lnTo>
                    <a:pt x="4179892" y="2356242"/>
                  </a:lnTo>
                  <a:lnTo>
                    <a:pt x="4142660" y="2379350"/>
                  </a:lnTo>
                  <a:lnTo>
                    <a:pt x="4101890" y="2396580"/>
                  </a:lnTo>
                  <a:lnTo>
                    <a:pt x="4058167" y="2407347"/>
                  </a:lnTo>
                  <a:lnTo>
                    <a:pt x="4012077" y="2411067"/>
                  </a:lnTo>
                  <a:lnTo>
                    <a:pt x="1790095" y="2411067"/>
                  </a:lnTo>
                  <a:lnTo>
                    <a:pt x="716038" y="2411067"/>
                  </a:lnTo>
                  <a:lnTo>
                    <a:pt x="284150" y="2411067"/>
                  </a:lnTo>
                  <a:lnTo>
                    <a:pt x="238059" y="2407347"/>
                  </a:lnTo>
                  <a:lnTo>
                    <a:pt x="194337" y="2396580"/>
                  </a:lnTo>
                  <a:lnTo>
                    <a:pt x="153567" y="2379350"/>
                  </a:lnTo>
                  <a:lnTo>
                    <a:pt x="116334" y="2356242"/>
                  </a:lnTo>
                  <a:lnTo>
                    <a:pt x="83225" y="2327841"/>
                  </a:lnTo>
                  <a:lnTo>
                    <a:pt x="54824" y="2294731"/>
                  </a:lnTo>
                  <a:lnTo>
                    <a:pt x="31716" y="2257499"/>
                  </a:lnTo>
                  <a:lnTo>
                    <a:pt x="14486" y="2216729"/>
                  </a:lnTo>
                  <a:lnTo>
                    <a:pt x="3719" y="2173006"/>
                  </a:lnTo>
                  <a:lnTo>
                    <a:pt x="0" y="2126916"/>
                  </a:lnTo>
                  <a:lnTo>
                    <a:pt x="0" y="1416556"/>
                  </a:lnTo>
                  <a:lnTo>
                    <a:pt x="0" y="990338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203492" y="6772147"/>
            <a:ext cx="2282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800" b="1" spc="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800" b="1" spc="3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8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4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8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523" y="754380"/>
            <a:ext cx="58527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Change</a:t>
            </a:r>
            <a:r>
              <a:rPr spc="-160" dirty="0"/>
              <a:t> </a:t>
            </a:r>
            <a:r>
              <a:rPr spc="100" dirty="0"/>
              <a:t>Detection</a:t>
            </a:r>
            <a:endParaRPr spc="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50252" y="2462630"/>
            <a:ext cx="7289800" cy="2247900"/>
            <a:chOff x="1050252" y="2462630"/>
            <a:chExt cx="7289800" cy="22479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9776" y="2472155"/>
              <a:ext cx="7270259" cy="22285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5014" y="2467392"/>
              <a:ext cx="7280275" cy="2238375"/>
            </a:xfrm>
            <a:custGeom>
              <a:avLst/>
              <a:gdLst/>
              <a:ahLst/>
              <a:cxnLst/>
              <a:rect l="l" t="t" r="r" b="b"/>
              <a:pathLst>
                <a:path w="7280275" h="2238375">
                  <a:moveTo>
                    <a:pt x="0" y="0"/>
                  </a:moveTo>
                  <a:lnTo>
                    <a:pt x="7279785" y="0"/>
                  </a:lnTo>
                  <a:lnTo>
                    <a:pt x="7279785" y="2238098"/>
                  </a:lnTo>
                  <a:lnTo>
                    <a:pt x="0" y="223809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050252" y="5576747"/>
            <a:ext cx="7289800" cy="2491105"/>
            <a:chOff x="1050252" y="5576747"/>
            <a:chExt cx="7289800" cy="24911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776" y="5586272"/>
              <a:ext cx="7270259" cy="247187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55014" y="5581510"/>
              <a:ext cx="7280275" cy="2481580"/>
            </a:xfrm>
            <a:custGeom>
              <a:avLst/>
              <a:gdLst/>
              <a:ahLst/>
              <a:cxnLst/>
              <a:rect l="l" t="t" r="r" b="b"/>
              <a:pathLst>
                <a:path w="7280275" h="2481579">
                  <a:moveTo>
                    <a:pt x="0" y="0"/>
                  </a:moveTo>
                  <a:lnTo>
                    <a:pt x="7279785" y="0"/>
                  </a:lnTo>
                  <a:lnTo>
                    <a:pt x="7279785" y="2481402"/>
                  </a:lnTo>
                  <a:lnTo>
                    <a:pt x="0" y="24814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134474" y="1650854"/>
            <a:ext cx="8594725" cy="2096770"/>
            <a:chOff x="9134474" y="1650854"/>
            <a:chExt cx="8594725" cy="209677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8" y="1660379"/>
              <a:ext cx="8575155" cy="20774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39236" y="1655616"/>
              <a:ext cx="8585200" cy="2087245"/>
            </a:xfrm>
            <a:custGeom>
              <a:avLst/>
              <a:gdLst/>
              <a:ahLst/>
              <a:cxnLst/>
              <a:rect l="l" t="t" r="r" b="b"/>
              <a:pathLst>
                <a:path w="8585200" h="2087245">
                  <a:moveTo>
                    <a:pt x="0" y="0"/>
                  </a:moveTo>
                  <a:lnTo>
                    <a:pt x="8584684" y="0"/>
                  </a:lnTo>
                  <a:lnTo>
                    <a:pt x="8584684" y="2087012"/>
                  </a:lnTo>
                  <a:lnTo>
                    <a:pt x="0" y="20870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134474" y="3867814"/>
            <a:ext cx="8594725" cy="4248150"/>
            <a:chOff x="9134474" y="3867814"/>
            <a:chExt cx="8594725" cy="42481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98" y="3877339"/>
              <a:ext cx="8338925" cy="42285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39236" y="3872576"/>
              <a:ext cx="8585200" cy="4238625"/>
            </a:xfrm>
            <a:custGeom>
              <a:avLst/>
              <a:gdLst/>
              <a:ahLst/>
              <a:cxnLst/>
              <a:rect l="l" t="t" r="r" b="b"/>
              <a:pathLst>
                <a:path w="8585200" h="4238625">
                  <a:moveTo>
                    <a:pt x="0" y="0"/>
                  </a:moveTo>
                  <a:lnTo>
                    <a:pt x="8584684" y="0"/>
                  </a:lnTo>
                  <a:lnTo>
                    <a:pt x="8584684" y="4238048"/>
                  </a:lnTo>
                  <a:lnTo>
                    <a:pt x="0" y="42380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123839" y="8235808"/>
            <a:ext cx="8604885" cy="1821814"/>
            <a:chOff x="9123839" y="8235808"/>
            <a:chExt cx="8604885" cy="1821814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3364" y="8245333"/>
              <a:ext cx="8435600" cy="180226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128602" y="8240571"/>
              <a:ext cx="8595360" cy="1812289"/>
            </a:xfrm>
            <a:custGeom>
              <a:avLst/>
              <a:gdLst/>
              <a:ahLst/>
              <a:cxnLst/>
              <a:rect l="l" t="t" r="r" b="b"/>
              <a:pathLst>
                <a:path w="8595360" h="1812290">
                  <a:moveTo>
                    <a:pt x="0" y="0"/>
                  </a:moveTo>
                  <a:lnTo>
                    <a:pt x="8595318" y="0"/>
                  </a:lnTo>
                  <a:lnTo>
                    <a:pt x="8595318" y="1811790"/>
                  </a:lnTo>
                  <a:lnTo>
                    <a:pt x="0" y="181179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6463" y="5900995"/>
            <a:ext cx="7457440" cy="823594"/>
            <a:chOff x="196123" y="5706050"/>
            <a:chExt cx="7457440" cy="823594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6680" y="5715575"/>
              <a:ext cx="7098003" cy="8041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23" y="5706050"/>
              <a:ext cx="7457263" cy="823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0885" y="5710812"/>
              <a:ext cx="7447915" cy="810895"/>
            </a:xfrm>
            <a:custGeom>
              <a:avLst/>
              <a:gdLst/>
              <a:ahLst/>
              <a:cxnLst/>
              <a:rect l="l" t="t" r="r" b="b"/>
              <a:pathLst>
                <a:path w="7447915" h="810895">
                  <a:moveTo>
                    <a:pt x="0" y="0"/>
                  </a:moveTo>
                  <a:lnTo>
                    <a:pt x="7447738" y="0"/>
                  </a:lnTo>
                  <a:lnTo>
                    <a:pt x="7447738" y="810326"/>
                  </a:lnTo>
                  <a:lnTo>
                    <a:pt x="0" y="8103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0081368" y="5694409"/>
            <a:ext cx="7461884" cy="2007870"/>
            <a:chOff x="10081368" y="5694409"/>
            <a:chExt cx="7461884" cy="20078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6235" y="5703935"/>
              <a:ext cx="7147283" cy="19886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086130" y="5699171"/>
              <a:ext cx="7452359" cy="1998345"/>
            </a:xfrm>
            <a:custGeom>
              <a:avLst/>
              <a:gdLst/>
              <a:ahLst/>
              <a:cxnLst/>
              <a:rect l="l" t="t" r="r" b="b"/>
              <a:pathLst>
                <a:path w="7452359" h="1998345">
                  <a:moveTo>
                    <a:pt x="0" y="0"/>
                  </a:moveTo>
                  <a:lnTo>
                    <a:pt x="7452152" y="0"/>
                  </a:lnTo>
                  <a:lnTo>
                    <a:pt x="7452152" y="1998164"/>
                  </a:lnTo>
                  <a:lnTo>
                    <a:pt x="0" y="199816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05648" y="3110101"/>
            <a:ext cx="7680325" cy="1816100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'text'</a:t>
            </a:r>
            <a:r>
              <a:rPr sz="28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5197</Words>
  <Application>WPS Presentation</Application>
  <PresentationFormat>On-screen Show (4:3)</PresentationFormat>
  <Paragraphs>387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SimSun</vt:lpstr>
      <vt:lpstr>Wingdings</vt:lpstr>
      <vt:lpstr>Microsoft Sans Serif</vt:lpstr>
      <vt:lpstr>Arial</vt:lpstr>
      <vt:lpstr>Tahoma</vt:lpstr>
      <vt:lpstr>Courier New</vt:lpstr>
      <vt:lpstr>Consolas</vt:lpstr>
      <vt:lpstr>Calibri</vt:lpstr>
      <vt:lpstr>Microsoft YaHei</vt:lpstr>
      <vt:lpstr>Arial Unicode MS</vt:lpstr>
      <vt:lpstr>Times New Roman</vt:lpstr>
      <vt:lpstr>Lucida Sans Unicode</vt:lpstr>
      <vt:lpstr>Office Theme</vt:lpstr>
      <vt:lpstr>Paint.Picture</vt:lpstr>
      <vt:lpstr>Data Binding &amp; Pipes</vt:lpstr>
      <vt:lpstr>Component</vt:lpstr>
      <vt:lpstr>PowerPoint 演示文稿</vt:lpstr>
      <vt:lpstr>Application Architecture</vt:lpstr>
      <vt:lpstr>Property Binding</vt:lpstr>
      <vt:lpstr>Property Binding</vt:lpstr>
      <vt:lpstr>Event Binding</vt:lpstr>
      <vt:lpstr>Change Detection</vt:lpstr>
      <vt:lpstr>Two-way Binding</vt:lpstr>
      <vt:lpstr>Two-way Binding</vt:lpstr>
      <vt:lpstr>Two-way Binding</vt:lpstr>
      <vt:lpstr>Two-way Binding</vt:lpstr>
      <vt:lpstr>Two-way Binding</vt:lpstr>
      <vt:lpstr>AppModule</vt:lpstr>
      <vt:lpstr>BrowserModule</vt:lpstr>
      <vt:lpstr>Displaying Data with Binding</vt:lpstr>
      <vt:lpstr>Transforming Data with Pipes</vt:lpstr>
      <vt:lpstr>Pipe Examples</vt:lpstr>
      <vt:lpstr>Data Binding</vt:lpstr>
      <vt:lpstr>Data Binding</vt:lpstr>
      <vt:lpstr>Data Binding  Checklist:  ngModel</vt:lpstr>
      <vt:lpstr>Data Binding  Checklist:  Pipes</vt:lpstr>
      <vt:lpstr>Application Architecture</vt:lpstr>
      <vt:lpstr>More on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 &amp; Pipes</dc:title>
  <dc:creator/>
  <cp:lastModifiedBy>Steve Sam</cp:lastModifiedBy>
  <cp:revision>2</cp:revision>
  <dcterms:created xsi:type="dcterms:W3CDTF">2021-08-01T06:34:00Z</dcterms:created>
  <dcterms:modified xsi:type="dcterms:W3CDTF">2021-08-01T08:16:32Z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2021-08-01T11:00:00Z</vt:filetime>
  </property>
  <property fmtid="{D5CDD505-2E9C-101B-9397-08002B2CF9AE}" pid="4" name="KSOProductBuildVer">
    <vt:lpwstr>1033-11.2.0.10223</vt:lpwstr>
  </property>
</Properties>
</file>