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70" r:id="rId5"/>
    <p:sldId id="271" r:id="rId6"/>
    <p:sldId id="272" r:id="rId7"/>
    <p:sldId id="273" r:id="rId8"/>
    <p:sldId id="274" r:id="rId9"/>
    <p:sldId id="258" r:id="rId10"/>
    <p:sldId id="275" r:id="rId11"/>
    <p:sldId id="259" r:id="rId12"/>
    <p:sldId id="260" r:id="rId13"/>
    <p:sldId id="261" r:id="rId14"/>
    <p:sldId id="262" r:id="rId15"/>
    <p:sldId id="276" r:id="rId16"/>
    <p:sldId id="263" r:id="rId17"/>
    <p:sldId id="264" r:id="rId18"/>
    <p:sldId id="265" r:id="rId19"/>
    <p:sldId id="277" r:id="rId20"/>
    <p:sldId id="278" r:id="rId21"/>
    <p:sldId id="279" r:id="rId22"/>
    <p:sldId id="280" r:id="rId23"/>
    <p:sldId id="266" r:id="rId24"/>
    <p:sldId id="267" r:id="rId25"/>
    <p:sldId id="268" r:id="rId26"/>
    <p:sldId id="269" r:id="rId2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35845" y="518050"/>
            <a:ext cx="632030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253" y="6184729"/>
            <a:ext cx="449823" cy="4498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6253" y="6184729"/>
            <a:ext cx="449823" cy="4498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3664" y="2916457"/>
            <a:ext cx="5784670" cy="988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7040" y="2908796"/>
            <a:ext cx="10661650" cy="321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579"/>
            <a:ext cx="10768614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6" y="3268190"/>
            <a:ext cx="4054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8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8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REACT?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429"/>
            <a:ext cx="74669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475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170" dirty="0">
                <a:solidFill>
                  <a:srgbClr val="171717"/>
                </a:solidFill>
              </a:rPr>
              <a:t>P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55" dirty="0">
                <a:solidFill>
                  <a:srgbClr val="171717"/>
                </a:solidFill>
              </a:rPr>
              <a:t>a</a:t>
            </a:r>
            <a:r>
              <a:rPr sz="4500" spc="-55" dirty="0">
                <a:solidFill>
                  <a:srgbClr val="171717"/>
                </a:solidFill>
              </a:rPr>
              <a:t>c</a:t>
            </a:r>
            <a:r>
              <a:rPr sz="4500" spc="-125" dirty="0">
                <a:solidFill>
                  <a:srgbClr val="171717"/>
                </a:solidFill>
              </a:rPr>
              <a:t>t</a:t>
            </a:r>
            <a:r>
              <a:rPr sz="4500" spc="-114" dirty="0">
                <a:solidFill>
                  <a:srgbClr val="171717"/>
                </a:solidFill>
              </a:rPr>
              <a:t>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25" dirty="0">
                <a:solidFill>
                  <a:srgbClr val="171717"/>
                </a:solidFill>
              </a:rPr>
              <a:t>a</a:t>
            </a:r>
            <a:r>
              <a:rPr sz="4500" spc="-50" dirty="0">
                <a:solidFill>
                  <a:srgbClr val="171717"/>
                </a:solidFill>
              </a:rPr>
              <a:t>l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175" dirty="0">
                <a:solidFill>
                  <a:srgbClr val="171717"/>
                </a:solidFill>
              </a:rPr>
              <a:t>ta</a:t>
            </a:r>
            <a:r>
              <a:rPr sz="4500" spc="-160" dirty="0">
                <a:solidFill>
                  <a:srgbClr val="171717"/>
                </a:solidFill>
              </a:rPr>
              <a:t>r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10" dirty="0">
                <a:solidFill>
                  <a:srgbClr val="171717"/>
                </a:solidFill>
              </a:rPr>
              <a:t>w</a:t>
            </a:r>
            <a:r>
              <a:rPr sz="4500" spc="-7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10" dirty="0">
                <a:solidFill>
                  <a:srgbClr val="171717"/>
                </a:solidFill>
              </a:rPr>
              <a:t>R</a:t>
            </a:r>
            <a:r>
              <a:rPr sz="4500" spc="-70" dirty="0">
                <a:solidFill>
                  <a:srgbClr val="171717"/>
                </a:solidFill>
              </a:rPr>
              <a:t>e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6937" y="518050"/>
            <a:ext cx="2969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Element</a:t>
            </a:r>
            <a:r>
              <a:rPr sz="3600" spc="-280" dirty="0">
                <a:solidFill>
                  <a:srgbClr val="404040"/>
                </a:solidFill>
              </a:rPr>
              <a:t> </a:t>
            </a:r>
            <a:r>
              <a:rPr sz="3600" spc="-135" dirty="0">
                <a:solidFill>
                  <a:srgbClr val="404040"/>
                </a:solidFill>
              </a:rPr>
              <a:t>Tree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71043" y="2973139"/>
            <a:ext cx="4083050" cy="148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11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5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s=</a:t>
            </a:r>
            <a:r>
              <a:rPr sz="2400" spc="7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3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3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7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4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96850">
              <a:lnSpc>
                <a:spcPts val="2875"/>
              </a:lnSpc>
              <a:spcBef>
                <a:spcPts val="20"/>
              </a:spcBef>
            </a:pPr>
            <a:r>
              <a:rPr sz="2400" spc="-21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&lt;i</a:t>
            </a:r>
            <a:r>
              <a:rPr sz="2400" spc="-4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4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4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3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4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96850">
              <a:lnSpc>
                <a:spcPts val="2865"/>
              </a:lnSpc>
            </a:pPr>
            <a:r>
              <a:rPr sz="2400" spc="-19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14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4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spc="-4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00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4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p&gt;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</a:pPr>
            <a:r>
              <a:rPr sz="2400" spc="-1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&lt;/div&gt;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8525" y="2019105"/>
            <a:ext cx="5478780" cy="331660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96850" marR="2140585" indent="-184150">
              <a:lnSpc>
                <a:spcPct val="101000"/>
              </a:lnSpc>
              <a:spcBef>
                <a:spcPts val="8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"div",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41375" marR="5080" indent="-644525">
              <a:lnSpc>
                <a:spcPts val="2870"/>
              </a:lnSpc>
              <a:spcBef>
                <a:spcPts val="90"/>
              </a:spcBef>
            </a:pPr>
            <a:r>
              <a:rPr sz="2400" spc="-3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}</a:t>
            </a:r>
            <a:r>
              <a:rPr sz="2400" spc="-2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React.createElement("input"),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675" marR="1127760" indent="-184150">
              <a:lnSpc>
                <a:spcPts val="2870"/>
              </a:lnSpc>
              <a:spcBef>
                <a:spcPts val="2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"p",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675">
              <a:lnSpc>
                <a:spcPts val="2795"/>
              </a:lnSpc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675">
              <a:lnSpc>
                <a:spcPts val="2865"/>
              </a:lnSpc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Sunday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4:00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pm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</a:pPr>
            <a:r>
              <a:rPr sz="2400" spc="-2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);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4958" y="3188120"/>
            <a:ext cx="1086485" cy="993140"/>
          </a:xfrm>
          <a:custGeom>
            <a:avLst/>
            <a:gdLst/>
            <a:ahLst/>
            <a:cxnLst/>
            <a:rect l="l" t="t" r="r" b="b"/>
            <a:pathLst>
              <a:path w="1086485" h="993139">
                <a:moveTo>
                  <a:pt x="590062" y="0"/>
                </a:moveTo>
                <a:lnTo>
                  <a:pt x="590062" y="248138"/>
                </a:lnTo>
                <a:lnTo>
                  <a:pt x="0" y="248138"/>
                </a:lnTo>
                <a:lnTo>
                  <a:pt x="0" y="744415"/>
                </a:lnTo>
                <a:lnTo>
                  <a:pt x="590062" y="744415"/>
                </a:lnTo>
                <a:lnTo>
                  <a:pt x="590062" y="992553"/>
                </a:lnTo>
                <a:lnTo>
                  <a:pt x="1086338" y="496276"/>
                </a:lnTo>
                <a:lnTo>
                  <a:pt x="59006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0927" y="2348357"/>
            <a:ext cx="7845425" cy="20015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-635" algn="ctr">
              <a:lnSpc>
                <a:spcPts val="4900"/>
              </a:lnSpc>
              <a:spcBef>
                <a:spcPts val="980"/>
              </a:spcBef>
            </a:pPr>
            <a:r>
              <a:rPr sz="4800" spc="105" dirty="0">
                <a:solidFill>
                  <a:srgbClr val="FFFFFF"/>
                </a:solidFill>
              </a:rPr>
              <a:t>W</a:t>
            </a:r>
            <a:r>
              <a:rPr sz="4800" spc="55" dirty="0">
                <a:solidFill>
                  <a:srgbClr val="FFFFFF"/>
                </a:solidFill>
              </a:rPr>
              <a:t>h</a:t>
            </a:r>
            <a:r>
              <a:rPr sz="4800" spc="-275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65" dirty="0">
                <a:solidFill>
                  <a:srgbClr val="FFFFFF"/>
                </a:solidFill>
              </a:rPr>
              <a:t> </a:t>
            </a:r>
            <a:r>
              <a:rPr sz="4800" spc="-195" dirty="0">
                <a:solidFill>
                  <a:srgbClr val="FFFFFF"/>
                </a:solidFill>
              </a:rPr>
              <a:t>i</a:t>
            </a:r>
            <a:r>
              <a:rPr sz="4800" spc="-16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85" dirty="0">
                <a:solidFill>
                  <a:srgbClr val="FFFFFF"/>
                </a:solidFill>
              </a:rPr>
              <a:t>d</a:t>
            </a:r>
            <a:r>
              <a:rPr sz="4800" spc="-95" dirty="0">
                <a:solidFill>
                  <a:srgbClr val="FFFFFF"/>
                </a:solidFill>
              </a:rPr>
              <a:t>i</a:t>
            </a:r>
            <a:r>
              <a:rPr sz="4800" spc="-229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p</a:t>
            </a:r>
            <a:r>
              <a:rPr sz="4800" spc="-95" dirty="0">
                <a:solidFill>
                  <a:srgbClr val="FFFFFF"/>
                </a:solidFill>
              </a:rPr>
              <a:t>l</a:t>
            </a:r>
            <a:r>
              <a:rPr sz="4800" spc="-345" dirty="0">
                <a:solidFill>
                  <a:srgbClr val="FFFFFF"/>
                </a:solidFill>
              </a:rPr>
              <a:t>a</a:t>
            </a:r>
            <a:r>
              <a:rPr sz="4800" spc="-275" dirty="0">
                <a:solidFill>
                  <a:srgbClr val="FFFFFF"/>
                </a:solidFill>
              </a:rPr>
              <a:t>y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180" dirty="0">
                <a:solidFill>
                  <a:srgbClr val="FFFFFF"/>
                </a:solidFill>
              </a:rPr>
              <a:t>i</a:t>
            </a:r>
            <a:r>
              <a:rPr sz="4800" spc="-155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40" dirty="0">
                <a:solidFill>
                  <a:srgbClr val="FFFFFF"/>
                </a:solidFill>
              </a:rPr>
              <a:t>t</a:t>
            </a:r>
            <a:r>
              <a:rPr sz="4800" spc="-165" dirty="0">
                <a:solidFill>
                  <a:srgbClr val="FFFFFF"/>
                </a:solidFill>
              </a:rPr>
              <a:t>h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55" dirty="0">
                <a:solidFill>
                  <a:srgbClr val="FFFFFF"/>
                </a:solidFill>
              </a:rPr>
              <a:t>b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75" dirty="0">
                <a:solidFill>
                  <a:srgbClr val="FFFFFF"/>
                </a:solidFill>
              </a:rPr>
              <a:t>o</a:t>
            </a:r>
            <a:r>
              <a:rPr sz="4800" spc="20" dirty="0">
                <a:solidFill>
                  <a:srgbClr val="FFFFFF"/>
                </a:solidFill>
              </a:rPr>
              <a:t>w</a:t>
            </a:r>
            <a:r>
              <a:rPr sz="4800" spc="-229" dirty="0">
                <a:solidFill>
                  <a:srgbClr val="FFFFFF"/>
                </a:solidFill>
              </a:rPr>
              <a:t>s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130" dirty="0">
                <a:solidFill>
                  <a:srgbClr val="FFFFFF"/>
                </a:solidFill>
              </a:rPr>
              <a:t>r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a</a:t>
            </a:r>
            <a:r>
              <a:rPr sz="4800" spc="-490" dirty="0">
                <a:solidFill>
                  <a:srgbClr val="FFFFFF"/>
                </a:solidFill>
              </a:rPr>
              <a:t> </a:t>
            </a:r>
            <a:r>
              <a:rPr sz="4800" spc="-310" dirty="0">
                <a:solidFill>
                  <a:srgbClr val="FFFFFF"/>
                </a:solidFill>
              </a:rPr>
              <a:t>r</a:t>
            </a:r>
            <a:r>
              <a:rPr sz="4800" spc="-229" dirty="0">
                <a:solidFill>
                  <a:srgbClr val="FFFFFF"/>
                </a:solidFill>
              </a:rPr>
              <a:t>e</a:t>
            </a:r>
            <a:r>
              <a:rPr sz="4800" spc="-65" dirty="0">
                <a:solidFill>
                  <a:srgbClr val="FFFFFF"/>
                </a:solidFill>
              </a:rPr>
              <a:t>f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180" dirty="0">
                <a:solidFill>
                  <a:srgbClr val="FFFFFF"/>
                </a:solidFill>
              </a:rPr>
              <a:t>e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0" dirty="0">
                <a:solidFill>
                  <a:srgbClr val="FFFFFF"/>
                </a:solidFill>
              </a:rPr>
              <a:t>of  </a:t>
            </a:r>
            <a:r>
              <a:rPr sz="4800" spc="-140" dirty="0">
                <a:solidFill>
                  <a:srgbClr val="FFFFFF"/>
                </a:solidFill>
              </a:rPr>
              <a:t>t</a:t>
            </a:r>
            <a:r>
              <a:rPr sz="4800" spc="-165" dirty="0">
                <a:solidFill>
                  <a:srgbClr val="FFFFFF"/>
                </a:solidFill>
              </a:rPr>
              <a:t>h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10" dirty="0">
                <a:solidFill>
                  <a:srgbClr val="FFFFFF"/>
                </a:solidFill>
              </a:rPr>
              <a:t>s</a:t>
            </a:r>
            <a:r>
              <a:rPr sz="4800" spc="-150" dirty="0">
                <a:solidFill>
                  <a:srgbClr val="FFFFFF"/>
                </a:solidFill>
              </a:rPr>
              <a:t>t</a:t>
            </a:r>
            <a:r>
              <a:rPr sz="4800" spc="-270" dirty="0">
                <a:solidFill>
                  <a:srgbClr val="FFFFFF"/>
                </a:solidFill>
              </a:rPr>
              <a:t>a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50" dirty="0">
                <a:solidFill>
                  <a:srgbClr val="FFFFFF"/>
                </a:solidFill>
              </a:rPr>
              <a:t>f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40" dirty="0">
                <a:solidFill>
                  <a:srgbClr val="FFFFFF"/>
                </a:solidFill>
              </a:rPr>
              <a:t>t</a:t>
            </a:r>
            <a:r>
              <a:rPr sz="4800" spc="-165" dirty="0">
                <a:solidFill>
                  <a:srgbClr val="FFFFFF"/>
                </a:solidFill>
              </a:rPr>
              <a:t>h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90" dirty="0">
                <a:solidFill>
                  <a:srgbClr val="FFFFFF"/>
                </a:solidFill>
              </a:rPr>
              <a:t>app</a:t>
            </a:r>
            <a:r>
              <a:rPr sz="4800" spc="-100" dirty="0">
                <a:solidFill>
                  <a:srgbClr val="FFFFFF"/>
                </a:solidFill>
              </a:rPr>
              <a:t>l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70" dirty="0">
                <a:solidFill>
                  <a:srgbClr val="FFFFFF"/>
                </a:solidFill>
              </a:rPr>
              <a:t>c</a:t>
            </a:r>
            <a:r>
              <a:rPr sz="4800" spc="-85" dirty="0">
                <a:solidFill>
                  <a:srgbClr val="FFFFFF"/>
                </a:solidFill>
              </a:rPr>
              <a:t>a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-645" dirty="0">
                <a:solidFill>
                  <a:srgbClr val="FFFFFF"/>
                </a:solidFill>
              </a:rPr>
              <a:t>.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364" y="518050"/>
            <a:ext cx="4269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0" dirty="0">
                <a:solidFill>
                  <a:srgbClr val="404040"/>
                </a:solidFill>
              </a:rPr>
              <a:t>T</a:t>
            </a:r>
            <a:r>
              <a:rPr sz="3600" spc="-90" dirty="0">
                <a:solidFill>
                  <a:srgbClr val="404040"/>
                </a:solidFill>
              </a:rPr>
              <a:t>r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R</a:t>
            </a:r>
            <a:r>
              <a:rPr sz="3600" spc="20" dirty="0">
                <a:solidFill>
                  <a:srgbClr val="404040"/>
                </a:solidFill>
              </a:rPr>
              <a:t>e</a:t>
            </a:r>
            <a:r>
              <a:rPr sz="3600" spc="114" dirty="0">
                <a:solidFill>
                  <a:srgbClr val="404040"/>
                </a:solidFill>
              </a:rPr>
              <a:t>c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r>
              <a:rPr sz="3600" spc="170" dirty="0">
                <a:solidFill>
                  <a:srgbClr val="404040"/>
                </a:solidFill>
              </a:rPr>
              <a:t>c</a:t>
            </a:r>
            <a:r>
              <a:rPr sz="3600" spc="-95" dirty="0">
                <a:solidFill>
                  <a:srgbClr val="404040"/>
                </a:solidFill>
              </a:rPr>
              <a:t>ili</a:t>
            </a:r>
            <a:r>
              <a:rPr sz="3600" spc="-125" dirty="0">
                <a:solidFill>
                  <a:srgbClr val="404040"/>
                </a:solidFill>
              </a:rPr>
              <a:t>a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409199" y="2019105"/>
            <a:ext cx="5478780" cy="331660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96215" marR="2140585" indent="-184150">
              <a:lnSpc>
                <a:spcPct val="101000"/>
              </a:lnSpc>
              <a:spcBef>
                <a:spcPts val="8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"div",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40740" marR="5080" indent="-644525">
              <a:lnSpc>
                <a:spcPts val="2870"/>
              </a:lnSpc>
              <a:spcBef>
                <a:spcPts val="90"/>
              </a:spcBef>
            </a:pPr>
            <a:r>
              <a:rPr sz="2400" spc="-3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}</a:t>
            </a:r>
            <a:r>
              <a:rPr sz="2400" spc="-2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React.createElement("input"),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675" marR="1127760" indent="-184150">
              <a:lnSpc>
                <a:spcPts val="2870"/>
              </a:lnSpc>
              <a:spcBef>
                <a:spcPts val="2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"p",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675">
              <a:lnSpc>
                <a:spcPts val="2795"/>
              </a:lnSpc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675">
              <a:lnSpc>
                <a:spcPts val="2865"/>
              </a:lnSpc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Sunday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4:00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pm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</a:pPr>
            <a:r>
              <a:rPr sz="2400" spc="-2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);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713" y="2019105"/>
            <a:ext cx="5478780" cy="331660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96850" marR="2140585" indent="-184150">
              <a:lnSpc>
                <a:spcPct val="101000"/>
              </a:lnSpc>
              <a:spcBef>
                <a:spcPts val="8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"div",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41375" marR="5080" indent="-644525">
              <a:lnSpc>
                <a:spcPts val="2870"/>
              </a:lnSpc>
              <a:spcBef>
                <a:spcPts val="90"/>
              </a:spcBef>
            </a:pPr>
            <a:r>
              <a:rPr sz="2400" spc="-3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}</a:t>
            </a:r>
            <a:r>
              <a:rPr sz="2400" spc="-2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React.createElement("input"),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040" marR="1127760" indent="-184150">
              <a:lnSpc>
                <a:spcPts val="2870"/>
              </a:lnSpc>
              <a:spcBef>
                <a:spcPts val="2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"p",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040">
              <a:lnSpc>
                <a:spcPts val="2795"/>
              </a:lnSpc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040">
              <a:lnSpc>
                <a:spcPts val="2865"/>
              </a:lnSpc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5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</a:pPr>
            <a:r>
              <a:rPr sz="2400" spc="-2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);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8496" y="518050"/>
            <a:ext cx="8870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404040"/>
                </a:solidFill>
              </a:rPr>
              <a:t>J</a:t>
            </a:r>
            <a:r>
              <a:rPr sz="3600" spc="10" dirty="0">
                <a:solidFill>
                  <a:srgbClr val="404040"/>
                </a:solidFill>
              </a:rPr>
              <a:t>S</a:t>
            </a:r>
            <a:r>
              <a:rPr sz="3600" spc="130" dirty="0">
                <a:solidFill>
                  <a:srgbClr val="404040"/>
                </a:solidFill>
              </a:rPr>
              <a:t>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768708" y="2295157"/>
            <a:ext cx="3764279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96850">
              <a:lnSpc>
                <a:spcPts val="2875"/>
              </a:lnSpc>
              <a:spcBef>
                <a:spcPts val="20"/>
              </a:spcBef>
            </a:pP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&lt;input/&gt;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96850">
              <a:lnSpc>
                <a:spcPts val="2865"/>
              </a:lnSpc>
            </a:pPr>
            <a:r>
              <a:rPr sz="2400" spc="-2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&lt;p&gt;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81000">
              <a:lnSpc>
                <a:spcPts val="2875"/>
              </a:lnSpc>
            </a:pP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5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96850">
              <a:lnSpc>
                <a:spcPts val="2875"/>
              </a:lnSpc>
              <a:spcBef>
                <a:spcPts val="20"/>
              </a:spcBef>
            </a:pP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&lt;/p&gt;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</a:pP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&lt;/div&gt;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713" y="2019105"/>
            <a:ext cx="5478780" cy="331660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96850" marR="2140585" indent="-184150">
              <a:lnSpc>
                <a:spcPct val="101000"/>
              </a:lnSpc>
              <a:spcBef>
                <a:spcPts val="8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"div",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41375" marR="5080" indent="-644525">
              <a:lnSpc>
                <a:spcPts val="2870"/>
              </a:lnSpc>
              <a:spcBef>
                <a:spcPts val="90"/>
              </a:spcBef>
            </a:pPr>
            <a:r>
              <a:rPr sz="2400" spc="-3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}</a:t>
            </a:r>
            <a:r>
              <a:rPr sz="2400" spc="-2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React.createElement("input"),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040" marR="1127760" indent="-184150">
              <a:lnSpc>
                <a:spcPts val="2870"/>
              </a:lnSpc>
              <a:spcBef>
                <a:spcPts val="2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"p",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040">
              <a:lnSpc>
                <a:spcPts val="2795"/>
              </a:lnSpc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040">
              <a:lnSpc>
                <a:spcPts val="2865"/>
              </a:lnSpc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5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</a:pPr>
            <a:r>
              <a:rPr sz="2400" spc="-2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);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5285" y="685800"/>
            <a:ext cx="11442065" cy="51523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7757" y="518050"/>
            <a:ext cx="4588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React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Workflow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69508" y="2651104"/>
            <a:ext cx="282257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8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8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-3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ts val="2145"/>
              </a:lnSpc>
              <a:spcBef>
                <a:spcPts val="5"/>
              </a:spcBef>
            </a:pPr>
            <a:r>
              <a:rPr sz="18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&lt;input/&gt;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ts val="2145"/>
              </a:lnSpc>
            </a:pPr>
            <a:r>
              <a:rPr sz="18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&lt;p&gt;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508" y="3472371"/>
            <a:ext cx="2125345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4:</a:t>
            </a:r>
            <a:r>
              <a:rPr sz="1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pm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ct val="100000"/>
              </a:lnSpc>
              <a:spcBef>
                <a:spcPts val="5"/>
              </a:spcBef>
            </a:pPr>
            <a:r>
              <a:rPr sz="18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&lt;/p&gt;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&lt;/div&gt;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4958" y="2160912"/>
            <a:ext cx="4100195" cy="24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1595755" indent="-1365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React.createElement( </a:t>
            </a:r>
            <a:r>
              <a:rPr sz="1800" spc="-6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"div",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626745" marR="5080" indent="-478155">
              <a:lnSpc>
                <a:spcPts val="2170"/>
              </a:lnSpc>
              <a:spcBef>
                <a:spcPts val="40"/>
              </a:spcBef>
            </a:pPr>
            <a:r>
              <a:rPr sz="1800" spc="-2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}</a:t>
            </a:r>
            <a:r>
              <a:rPr sz="18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React.createElement("input"), </a:t>
            </a:r>
            <a:r>
              <a:rPr sz="1800" spc="-6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React.createElement(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899795">
              <a:lnSpc>
                <a:spcPts val="2085"/>
              </a:lnSpc>
            </a:pP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"p",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899795">
              <a:lnSpc>
                <a:spcPts val="2145"/>
              </a:lnSpc>
              <a:spcBef>
                <a:spcPts val="10"/>
              </a:spcBef>
            </a:pPr>
            <a:r>
              <a:rPr sz="18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null,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899795">
              <a:lnSpc>
                <a:spcPts val="2145"/>
              </a:lnSpc>
            </a:pPr>
            <a:r>
              <a:rPr sz="18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4:</a:t>
            </a:r>
            <a:r>
              <a:rPr sz="1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);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4798" y="2651103"/>
            <a:ext cx="25685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2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8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-3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ts val="2145"/>
              </a:lnSpc>
              <a:spcBef>
                <a:spcPts val="5"/>
              </a:spcBef>
            </a:pPr>
            <a:r>
              <a:rPr sz="18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&lt;i</a:t>
            </a:r>
            <a:r>
              <a:rPr sz="18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="</a:t>
            </a:r>
            <a:r>
              <a:rPr sz="18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800" spc="-3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ts val="2145"/>
              </a:lnSpc>
            </a:pPr>
            <a:r>
              <a:rPr sz="18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&lt;p&gt;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285750">
              <a:lnSpc>
                <a:spcPct val="100000"/>
              </a:lnSpc>
              <a:spcBef>
                <a:spcPts val="5"/>
              </a:spcBef>
            </a:pP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4:</a:t>
            </a:r>
            <a:r>
              <a:rPr sz="1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pm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ct val="100000"/>
              </a:lnSpc>
              <a:spcBef>
                <a:spcPts val="10"/>
              </a:spcBef>
            </a:pPr>
            <a:r>
              <a:rPr sz="18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&lt;/p&gt;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&lt;/div&gt;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7447" y="2834397"/>
            <a:ext cx="1526540" cy="1339215"/>
          </a:xfrm>
          <a:custGeom>
            <a:avLst/>
            <a:gdLst/>
            <a:ahLst/>
            <a:cxnLst/>
            <a:rect l="l" t="t" r="r" b="b"/>
            <a:pathLst>
              <a:path w="1526539" h="1339214">
                <a:moveTo>
                  <a:pt x="856656" y="0"/>
                </a:moveTo>
                <a:lnTo>
                  <a:pt x="856656" y="334647"/>
                </a:lnTo>
                <a:lnTo>
                  <a:pt x="0" y="334647"/>
                </a:lnTo>
                <a:lnTo>
                  <a:pt x="0" y="1003941"/>
                </a:lnTo>
                <a:lnTo>
                  <a:pt x="856656" y="1003941"/>
                </a:lnTo>
                <a:lnTo>
                  <a:pt x="856656" y="1338590"/>
                </a:lnTo>
                <a:lnTo>
                  <a:pt x="1525950" y="669295"/>
                </a:lnTo>
                <a:lnTo>
                  <a:pt x="8566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35274" y="3330147"/>
            <a:ext cx="755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10145" y="2834397"/>
            <a:ext cx="1526540" cy="1339215"/>
          </a:xfrm>
          <a:custGeom>
            <a:avLst/>
            <a:gdLst/>
            <a:ahLst/>
            <a:cxnLst/>
            <a:rect l="l" t="t" r="r" b="b"/>
            <a:pathLst>
              <a:path w="1526540" h="1339214">
                <a:moveTo>
                  <a:pt x="856656" y="0"/>
                </a:moveTo>
                <a:lnTo>
                  <a:pt x="856656" y="334647"/>
                </a:lnTo>
                <a:lnTo>
                  <a:pt x="0" y="334647"/>
                </a:lnTo>
                <a:lnTo>
                  <a:pt x="0" y="1003941"/>
                </a:lnTo>
                <a:lnTo>
                  <a:pt x="856656" y="1003941"/>
                </a:lnTo>
                <a:lnTo>
                  <a:pt x="856656" y="1338590"/>
                </a:lnTo>
                <a:lnTo>
                  <a:pt x="1525950" y="669295"/>
                </a:lnTo>
                <a:lnTo>
                  <a:pt x="8566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126066" y="3177747"/>
            <a:ext cx="759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" marR="5080" indent="-4953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6400" y="2348357"/>
            <a:ext cx="7641590" cy="20015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715" algn="ctr">
              <a:lnSpc>
                <a:spcPts val="4900"/>
              </a:lnSpc>
              <a:spcBef>
                <a:spcPts val="980"/>
              </a:spcBef>
            </a:pPr>
            <a:r>
              <a:rPr sz="4800" spc="-120" dirty="0">
                <a:solidFill>
                  <a:srgbClr val="FFFFFF"/>
                </a:solidFill>
              </a:rPr>
              <a:t>R</a:t>
            </a:r>
            <a:r>
              <a:rPr sz="4800" spc="-85" dirty="0">
                <a:solidFill>
                  <a:srgbClr val="FFFFFF"/>
                </a:solidFill>
              </a:rPr>
              <a:t>e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195" dirty="0">
                <a:solidFill>
                  <a:srgbClr val="FFFFFF"/>
                </a:solidFill>
              </a:rPr>
              <a:t>i</a:t>
            </a:r>
            <a:r>
              <a:rPr sz="4800" spc="-160" dirty="0">
                <a:solidFill>
                  <a:srgbClr val="FFFFFF"/>
                </a:solidFill>
              </a:rPr>
              <a:t>s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a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570" dirty="0">
                <a:solidFill>
                  <a:srgbClr val="FFFFFF"/>
                </a:solidFill>
              </a:rPr>
              <a:t>j</a:t>
            </a:r>
            <a:r>
              <a:rPr sz="4800" spc="-345" dirty="0">
                <a:solidFill>
                  <a:srgbClr val="FFFFFF"/>
                </a:solidFill>
              </a:rPr>
              <a:t>a</a:t>
            </a:r>
            <a:r>
              <a:rPr sz="4800" spc="-290" dirty="0">
                <a:solidFill>
                  <a:srgbClr val="FFFFFF"/>
                </a:solidFill>
              </a:rPr>
              <a:t>v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35" dirty="0">
                <a:solidFill>
                  <a:srgbClr val="FFFFFF"/>
                </a:solidFill>
              </a:rPr>
              <a:t>s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130" dirty="0">
                <a:solidFill>
                  <a:srgbClr val="FFFFFF"/>
                </a:solidFill>
              </a:rPr>
              <a:t>ri</a:t>
            </a:r>
            <a:r>
              <a:rPr sz="4800" spc="-155" dirty="0">
                <a:solidFill>
                  <a:srgbClr val="FFFFFF"/>
                </a:solidFill>
              </a:rPr>
              <a:t>p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65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li</a:t>
            </a:r>
            <a:r>
              <a:rPr sz="4800" spc="-160" dirty="0">
                <a:solidFill>
                  <a:srgbClr val="FFFFFF"/>
                </a:solidFill>
              </a:rPr>
              <a:t>b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175" dirty="0">
                <a:solidFill>
                  <a:srgbClr val="FFFFFF"/>
                </a:solidFill>
              </a:rPr>
              <a:t>ry  </a:t>
            </a:r>
            <a:r>
              <a:rPr sz="4800" spc="-110" dirty="0">
                <a:solidFill>
                  <a:srgbClr val="FFFFFF"/>
                </a:solidFill>
              </a:rPr>
              <a:t>t</a:t>
            </a:r>
            <a:r>
              <a:rPr sz="4800" spc="110" dirty="0">
                <a:solidFill>
                  <a:srgbClr val="FFFFFF"/>
                </a:solidFill>
              </a:rPr>
              <a:t>o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215" dirty="0">
                <a:solidFill>
                  <a:srgbClr val="FFFFFF"/>
                </a:solidFill>
              </a:rPr>
              <a:t>e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140" dirty="0">
                <a:solidFill>
                  <a:srgbClr val="FFFFFF"/>
                </a:solidFill>
              </a:rPr>
              <a:t>an</a:t>
            </a:r>
            <a:r>
              <a:rPr sz="4800" spc="-20" dirty="0">
                <a:solidFill>
                  <a:srgbClr val="FFFFFF"/>
                </a:solidFill>
              </a:rPr>
              <a:t>d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0" dirty="0">
                <a:solidFill>
                  <a:srgbClr val="FFFFFF"/>
                </a:solidFill>
              </a:rPr>
              <a:t>c</a:t>
            </a:r>
            <a:r>
              <a:rPr sz="4800" spc="95" dirty="0">
                <a:solidFill>
                  <a:srgbClr val="FFFFFF"/>
                </a:solidFill>
              </a:rPr>
              <a:t>o</a:t>
            </a:r>
            <a:r>
              <a:rPr sz="4800" spc="-225" dirty="0">
                <a:solidFill>
                  <a:srgbClr val="FFFFFF"/>
                </a:solidFill>
              </a:rPr>
              <a:t>m</a:t>
            </a:r>
            <a:r>
              <a:rPr sz="4800" spc="55" dirty="0">
                <a:solidFill>
                  <a:srgbClr val="FFFFFF"/>
                </a:solidFill>
              </a:rPr>
              <a:t>p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35" dirty="0">
                <a:solidFill>
                  <a:srgbClr val="FFFFFF"/>
                </a:solidFill>
              </a:rPr>
              <a:t>s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-85" dirty="0">
                <a:solidFill>
                  <a:srgbClr val="FFFFFF"/>
                </a:solidFill>
              </a:rPr>
              <a:t>components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542" y="518050"/>
            <a:ext cx="269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404040"/>
                </a:solidFill>
              </a:rPr>
              <a:t>C</a:t>
            </a:r>
            <a:r>
              <a:rPr sz="3600" spc="114" dirty="0">
                <a:solidFill>
                  <a:srgbClr val="404040"/>
                </a:solidFill>
              </a:rPr>
              <a:t>o</a:t>
            </a:r>
            <a:r>
              <a:rPr sz="3600" spc="-80" dirty="0">
                <a:solidFill>
                  <a:srgbClr val="404040"/>
                </a:solidFill>
              </a:rPr>
              <a:t>m</a:t>
            </a:r>
            <a:r>
              <a:rPr sz="3600" spc="125" dirty="0">
                <a:solidFill>
                  <a:srgbClr val="404040"/>
                </a:solidFill>
              </a:rPr>
              <a:t>p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653697" y="1889715"/>
            <a:ext cx="4759960" cy="2415540"/>
            <a:chOff x="3653697" y="1889715"/>
            <a:chExt cx="4759960" cy="2415540"/>
          </a:xfrm>
        </p:grpSpPr>
        <p:sp>
          <p:nvSpPr>
            <p:cNvPr id="4" name="object 4"/>
            <p:cNvSpPr/>
            <p:nvPr/>
          </p:nvSpPr>
          <p:spPr>
            <a:xfrm>
              <a:off x="5115171" y="1889715"/>
              <a:ext cx="3298190" cy="2415540"/>
            </a:xfrm>
            <a:custGeom>
              <a:avLst/>
              <a:gdLst/>
              <a:ahLst/>
              <a:cxnLst/>
              <a:rect l="l" t="t" r="r" b="b"/>
              <a:pathLst>
                <a:path w="3298190" h="2415540">
                  <a:moveTo>
                    <a:pt x="3298092" y="0"/>
                  </a:moveTo>
                  <a:lnTo>
                    <a:pt x="0" y="0"/>
                  </a:lnTo>
                  <a:lnTo>
                    <a:pt x="0" y="2414953"/>
                  </a:lnTo>
                  <a:lnTo>
                    <a:pt x="3298092" y="2414953"/>
                  </a:lnTo>
                  <a:lnTo>
                    <a:pt x="329809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53697" y="2036254"/>
              <a:ext cx="1824989" cy="1342390"/>
            </a:xfrm>
            <a:custGeom>
              <a:avLst/>
              <a:gdLst/>
              <a:ahLst/>
              <a:cxnLst/>
              <a:rect l="l" t="t" r="r" b="b"/>
              <a:pathLst>
                <a:path w="1824989" h="1342389">
                  <a:moveTo>
                    <a:pt x="1153748" y="0"/>
                  </a:moveTo>
                  <a:lnTo>
                    <a:pt x="1153748" y="335573"/>
                  </a:lnTo>
                  <a:lnTo>
                    <a:pt x="0" y="335573"/>
                  </a:lnTo>
                  <a:lnTo>
                    <a:pt x="0" y="1006720"/>
                  </a:lnTo>
                  <a:lnTo>
                    <a:pt x="1153748" y="1006720"/>
                  </a:lnTo>
                  <a:lnTo>
                    <a:pt x="1153748" y="1342290"/>
                  </a:lnTo>
                  <a:lnTo>
                    <a:pt x="1824892" y="671145"/>
                  </a:lnTo>
                  <a:lnTo>
                    <a:pt x="115374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871338" y="2468640"/>
            <a:ext cx="1054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5693" y="2358638"/>
            <a:ext cx="2157095" cy="64135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9398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740"/>
              </a:spcBef>
            </a:pPr>
            <a:r>
              <a:rPr sz="2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5693" y="3247638"/>
            <a:ext cx="2157095" cy="64135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9398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Render()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0812" y="5184928"/>
            <a:ext cx="5991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&lt;Component</a:t>
            </a:r>
            <a:r>
              <a:rPr sz="3200" spc="-1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prop="value"/&gt;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914400"/>
            <a:ext cx="10472420" cy="54146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685800"/>
            <a:ext cx="10482580" cy="54806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1926442"/>
            <a:ext cx="5619115" cy="277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we're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541780">
              <a:lnSpc>
                <a:spcPct val="162000"/>
              </a:lnSpc>
              <a:spcBef>
                <a:spcPts val="35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 know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Why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great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Vue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1" y="1369178"/>
            <a:ext cx="2147570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33680">
              <a:lnSpc>
                <a:spcPts val="4300"/>
              </a:lnSpc>
              <a:spcBef>
                <a:spcPts val="220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35" dirty="0">
                <a:solidFill>
                  <a:srgbClr val="FFFFFF"/>
                </a:solidFill>
              </a:rPr>
              <a:t>v</a:t>
            </a:r>
            <a:r>
              <a:rPr sz="3600" spc="-45" dirty="0">
                <a:solidFill>
                  <a:srgbClr val="FFFFFF"/>
                </a:solidFill>
              </a:rPr>
              <a:t>i</a:t>
            </a:r>
            <a:r>
              <a:rPr sz="3600" spc="-190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2585" y="990600"/>
            <a:ext cx="11219815" cy="53625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0" y="1371600"/>
            <a:ext cx="11797030" cy="42614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530" y="518050"/>
            <a:ext cx="2889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404040"/>
                </a:solidFill>
              </a:rPr>
              <a:t>C</a:t>
            </a:r>
            <a:r>
              <a:rPr sz="3600" spc="114" dirty="0">
                <a:solidFill>
                  <a:srgbClr val="404040"/>
                </a:solidFill>
              </a:rPr>
              <a:t>o</a:t>
            </a:r>
            <a:r>
              <a:rPr sz="3600" spc="-80" dirty="0">
                <a:solidFill>
                  <a:srgbClr val="404040"/>
                </a:solidFill>
              </a:rPr>
              <a:t>m</a:t>
            </a:r>
            <a:r>
              <a:rPr sz="3600" spc="125" dirty="0">
                <a:solidFill>
                  <a:srgbClr val="404040"/>
                </a:solidFill>
              </a:rPr>
              <a:t>p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065131" y="2368063"/>
            <a:ext cx="10105390" cy="2649855"/>
          </a:xfrm>
          <a:custGeom>
            <a:avLst/>
            <a:gdLst/>
            <a:ahLst/>
            <a:cxnLst/>
            <a:rect l="l" t="t" r="r" b="b"/>
            <a:pathLst>
              <a:path w="10105390" h="2649854">
                <a:moveTo>
                  <a:pt x="10105293" y="0"/>
                </a:moveTo>
                <a:lnTo>
                  <a:pt x="0" y="0"/>
                </a:lnTo>
                <a:lnTo>
                  <a:pt x="0" y="2649415"/>
                </a:lnTo>
                <a:lnTo>
                  <a:pt x="10105293" y="2649415"/>
                </a:lnTo>
                <a:lnTo>
                  <a:pt x="10105293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14522" y="2668955"/>
            <a:ext cx="2197100" cy="204025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5150">
              <a:latin typeface="Times New Roman" panose="02020603050405020304"/>
              <a:cs typeface="Times New Roman" panose="02020603050405020304"/>
            </a:endParaRPr>
          </a:p>
          <a:p>
            <a:pPr marL="357505">
              <a:lnSpc>
                <a:spcPct val="100000"/>
              </a:lnSpc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Header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2557" y="2668955"/>
            <a:ext cx="3696970" cy="204025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431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530"/>
              </a:spcBef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FeaturedHouse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1727" y="3473947"/>
            <a:ext cx="3126740" cy="10864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8194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2220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HouseDetail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37794" y="2668955"/>
            <a:ext cx="3696970" cy="204025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4310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1530"/>
              </a:spcBef>
            </a:pPr>
            <a:r>
              <a:rPr sz="3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SearchResults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6964" y="3473947"/>
            <a:ext cx="3126740" cy="10864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81940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2220"/>
              </a:spcBef>
            </a:pPr>
            <a:r>
              <a:rPr sz="3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ResultRow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5845" y="518050"/>
            <a:ext cx="6233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Comparing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27852" y="2353901"/>
            <a:ext cx="1101572" cy="9822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7993" y="2337983"/>
            <a:ext cx="977393" cy="10410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2008" y="2368867"/>
            <a:ext cx="1177070" cy="102012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40376" y="4575022"/>
            <a:ext cx="64877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32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32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32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excellent</a:t>
            </a:r>
            <a:r>
              <a:rPr sz="32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5845" y="518050"/>
            <a:ext cx="6233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</a:rPr>
              <a:t>Comparing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React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Others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27852" y="1556730"/>
            <a:ext cx="1101572" cy="9822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7993" y="1540812"/>
            <a:ext cx="977393" cy="10410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2008" y="1571695"/>
            <a:ext cx="1177070" cy="102012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7040" y="2908796"/>
          <a:ext cx="10661650" cy="321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110"/>
                <a:gridCol w="3547110"/>
                <a:gridCol w="354711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spc="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React</a:t>
                      </a:r>
                      <a:endParaRPr sz="23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spc="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Angular</a:t>
                      </a:r>
                      <a:endParaRPr sz="23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spc="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Vue</a:t>
                      </a:r>
                      <a:endParaRPr sz="23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Components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Components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Components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Library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Framework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Library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Facebook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Google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Community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24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bi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di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r>
                        <a:rPr sz="24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way</a:t>
                      </a:r>
                      <a:r>
                        <a:rPr sz="2400" spc="-1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data-binding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24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bi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di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</a:t>
                      </a:r>
                      <a:r>
                        <a:rPr sz="24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53" y="6184729"/>
            <a:ext cx="449823" cy="4498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926442"/>
            <a:ext cx="2861310" cy="277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</a:t>
            </a:r>
            <a:r>
              <a:rPr spc="-105" dirty="0"/>
              <a:t>m</a:t>
            </a:r>
            <a:r>
              <a:rPr spc="-35" dirty="0"/>
              <a:t>a</a:t>
            </a:r>
            <a:r>
              <a:rPr spc="-40" dirty="0"/>
              <a:t>r</a:t>
            </a:r>
            <a:r>
              <a:rPr spc="35" dirty="0"/>
              <a:t>t</a:t>
            </a:r>
            <a:r>
              <a:rPr spc="-114" dirty="0"/>
              <a:t> </a:t>
            </a:r>
            <a:r>
              <a:rPr spc="55" dirty="0"/>
              <a:t>U</a:t>
            </a:r>
            <a:r>
              <a:rPr spc="-250" dirty="0"/>
              <a:t>I</a:t>
            </a:r>
            <a:r>
              <a:rPr spc="-120" dirty="0"/>
              <a:t> </a:t>
            </a:r>
            <a:r>
              <a:rPr spc="-40" dirty="0"/>
              <a:t>u</a:t>
            </a:r>
            <a:r>
              <a:rPr spc="110" dirty="0"/>
              <a:t>pd</a:t>
            </a:r>
            <a:r>
              <a:rPr spc="-45" dirty="0"/>
              <a:t>a</a:t>
            </a:r>
            <a:r>
              <a:rPr dirty="0"/>
              <a:t>t</a:t>
            </a:r>
            <a:r>
              <a:rPr spc="-20" dirty="0"/>
              <a:t>es</a:t>
            </a:r>
            <a:endParaRPr spc="-20" dirty="0"/>
          </a:p>
          <a:p>
            <a:pPr marL="12700" marR="5080">
              <a:lnSpc>
                <a:spcPct val="162000"/>
              </a:lnSpc>
              <a:spcBef>
                <a:spcPts val="35"/>
              </a:spcBef>
            </a:pPr>
            <a:r>
              <a:rPr spc="-40" dirty="0"/>
              <a:t>Tree</a:t>
            </a:r>
            <a:r>
              <a:rPr spc="-145" dirty="0"/>
              <a:t> </a:t>
            </a:r>
            <a:r>
              <a:rPr spc="25" dirty="0"/>
              <a:t>reconciliation </a:t>
            </a:r>
            <a:r>
              <a:rPr spc="-830" dirty="0"/>
              <a:t> </a:t>
            </a:r>
            <a:r>
              <a:rPr spc="60" dirty="0"/>
              <a:t>JSX</a:t>
            </a:r>
            <a:endParaRPr spc="60" dirty="0"/>
          </a:p>
          <a:p>
            <a:pPr marL="12700" marR="883920">
              <a:lnSpc>
                <a:spcPts val="4700"/>
              </a:lnSpc>
              <a:spcBef>
                <a:spcPts val="225"/>
              </a:spcBef>
            </a:pPr>
            <a:r>
              <a:rPr spc="90" dirty="0"/>
              <a:t>C</a:t>
            </a:r>
            <a:r>
              <a:rPr spc="95" dirty="0"/>
              <a:t>o</a:t>
            </a:r>
            <a:r>
              <a:rPr spc="-65" dirty="0"/>
              <a:t>m</a:t>
            </a:r>
            <a:r>
              <a:rPr spc="110" dirty="0"/>
              <a:t>p</a:t>
            </a:r>
            <a:r>
              <a:rPr spc="114" dirty="0"/>
              <a:t>o</a:t>
            </a:r>
            <a:r>
              <a:rPr spc="-40" dirty="0"/>
              <a:t>n</a:t>
            </a:r>
            <a:r>
              <a:rPr spc="15" dirty="0"/>
              <a:t>e</a:t>
            </a:r>
            <a:r>
              <a:rPr spc="-40" dirty="0"/>
              <a:t>n</a:t>
            </a:r>
            <a:r>
              <a:rPr spc="35" dirty="0"/>
              <a:t>t</a:t>
            </a:r>
            <a:r>
              <a:rPr spc="-40" dirty="0"/>
              <a:t>s  </a:t>
            </a:r>
            <a:r>
              <a:rPr spc="10" dirty="0"/>
              <a:t>Alternatives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1227136" y="1917818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19200" y="533400"/>
            <a:ext cx="10290175" cy="5793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649605"/>
            <a:ext cx="10181590" cy="5728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762000"/>
            <a:ext cx="10309225" cy="5655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457200"/>
            <a:ext cx="10610215" cy="5649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457200" y="838200"/>
          <a:ext cx="11298555" cy="482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772650" imgH="5867400" progId="Paint.Picture">
                  <p:embed/>
                </p:oleObj>
              </mc:Choice>
              <mc:Fallback>
                <p:oleObj name="" r:id="rId1" imgW="9772650" imgH="5867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838200"/>
                        <a:ext cx="11298555" cy="4829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53" y="6184729"/>
            <a:ext cx="449823" cy="44982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3664" y="2916457"/>
            <a:ext cx="5784670" cy="98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039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JavaScript</a:t>
            </a:r>
            <a:r>
              <a:rPr spc="-130" dirty="0"/>
              <a:t> </a:t>
            </a:r>
            <a:r>
              <a:rPr spc="-20" dirty="0"/>
              <a:t>(ES</a:t>
            </a:r>
            <a:r>
              <a:rPr spc="-135" dirty="0"/>
              <a:t> </a:t>
            </a:r>
            <a:r>
              <a:rPr spc="-85" dirty="0"/>
              <a:t>2017/ES8)</a:t>
            </a:r>
            <a:endParaRPr spc="-85" dirty="0"/>
          </a:p>
          <a:p>
            <a:pPr marL="1890395">
              <a:lnSpc>
                <a:spcPct val="100000"/>
              </a:lnSpc>
              <a:spcBef>
                <a:spcPts val="1820"/>
              </a:spcBef>
            </a:pPr>
            <a:r>
              <a:rPr spc="30" dirty="0"/>
              <a:t>Bootstrap</a:t>
            </a:r>
            <a:r>
              <a:rPr spc="-150" dirty="0"/>
              <a:t> </a:t>
            </a:r>
            <a:r>
              <a:rPr lang="en-US" spc="-150" dirty="0"/>
              <a:t>5</a:t>
            </a:r>
            <a:endParaRPr lang="en-US" spc="-150" dirty="0"/>
          </a:p>
        </p:txBody>
      </p:sp>
      <p:sp>
        <p:nvSpPr>
          <p:cNvPr id="5" name="object 5"/>
          <p:cNvSpPr txBox="1"/>
          <p:nvPr/>
        </p:nvSpPr>
        <p:spPr>
          <a:xfrm>
            <a:off x="1229907" y="3117941"/>
            <a:ext cx="2914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Prerequisites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762000"/>
            <a:ext cx="10795635" cy="54844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1821</Words>
  <Application>WPS Presentation</Application>
  <PresentationFormat>On-screen Show (4:3)</PresentationFormat>
  <Paragraphs>219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Times New Roman</vt:lpstr>
      <vt:lpstr>Office Theme</vt:lpstr>
      <vt:lpstr>Paint.Picture</vt:lpstr>
      <vt:lpstr>A Practical Start with React</vt:lpstr>
      <vt:lpstr>Module 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Bootstrap 4</vt:lpstr>
      <vt:lpstr>PowerPoint 演示文稿</vt:lpstr>
      <vt:lpstr>Element Tree</vt:lpstr>
      <vt:lpstr>What is displayed in the  browser is a reflection of  the state of the application.</vt:lpstr>
      <vt:lpstr>Tree Reconciliation</vt:lpstr>
      <vt:lpstr>JSX</vt:lpstr>
      <vt:lpstr>PowerPoint 演示文稿</vt:lpstr>
      <vt:lpstr>The React Workflow</vt:lpstr>
      <vt:lpstr>React is a javascript library  to create and compose  components</vt:lpstr>
      <vt:lpstr>Component</vt:lpstr>
      <vt:lpstr>PowerPoint 演示文稿</vt:lpstr>
      <vt:lpstr>PowerPoint 演示文稿</vt:lpstr>
      <vt:lpstr>PowerPoint 演示文稿</vt:lpstr>
      <vt:lpstr>PowerPoint 演示文稿</vt:lpstr>
      <vt:lpstr>Composition</vt:lpstr>
      <vt:lpstr>PowerPoint 演示文稿</vt:lpstr>
      <vt:lpstr>Comparing React to Others</vt:lpstr>
      <vt:lpstr>Components  Alternatives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Start with React</dc:title>
  <dc:creator/>
  <cp:lastModifiedBy>steve</cp:lastModifiedBy>
  <cp:revision>7</cp:revision>
  <dcterms:created xsi:type="dcterms:W3CDTF">2021-09-30T14:17:00Z</dcterms:created>
  <dcterms:modified xsi:type="dcterms:W3CDTF">2021-11-03T08:53:21Z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3A4E79ED16E44FEC96FBEB46A52B6560</vt:lpwstr>
  </property>
  <property fmtid="{D5CDD505-2E9C-101B-9397-08002B2CF9AE}" pid="3" name="KSOProductBuildVer">
    <vt:lpwstr>1033-11.2.0.10351</vt:lpwstr>
  </property>
</Properties>
</file>