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684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2011171"/>
            <a:ext cx="10289231" cy="70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446" y="2520188"/>
            <a:ext cx="10405107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jpeg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37.png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5831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0" dirty="0"/>
              <a:t>I</a:t>
            </a:r>
            <a:r>
              <a:rPr spc="-480" dirty="0"/>
              <a:t>n</a:t>
            </a:r>
            <a:r>
              <a:rPr spc="-60" dirty="0"/>
              <a:t>t</a:t>
            </a:r>
            <a:r>
              <a:rPr spc="-290" dirty="0"/>
              <a:t>r</a:t>
            </a:r>
            <a:r>
              <a:rPr spc="95" dirty="0"/>
              <a:t>o</a:t>
            </a:r>
            <a:r>
              <a:rPr spc="-35" dirty="0"/>
              <a:t>d</a:t>
            </a:r>
            <a:r>
              <a:rPr spc="-30" dirty="0"/>
              <a:t>u</a:t>
            </a:r>
            <a:r>
              <a:rPr spc="135" dirty="0"/>
              <a:t>c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204" dirty="0"/>
              <a:t>g</a:t>
            </a:r>
            <a:r>
              <a:rPr spc="-434" dirty="0"/>
              <a:t> </a:t>
            </a:r>
            <a:r>
              <a:rPr spc="55" dirty="0"/>
              <a:t>T</a:t>
            </a:r>
            <a:r>
              <a:rPr spc="-30" dirty="0"/>
              <a:t>D</a:t>
            </a:r>
            <a:r>
              <a:rPr spc="80" dirty="0"/>
              <a:t>D</a:t>
            </a:r>
            <a:r>
              <a:rPr spc="-440" dirty="0"/>
              <a:t> </a:t>
            </a:r>
            <a:r>
              <a:rPr spc="114" dirty="0"/>
              <a:t>w</a:t>
            </a:r>
            <a:r>
              <a:rPr spc="-105" dirty="0"/>
              <a:t>i</a:t>
            </a:r>
            <a:r>
              <a:rPr spc="-105" dirty="0"/>
              <a:t>t</a:t>
            </a:r>
            <a:r>
              <a:rPr spc="-55" dirty="0"/>
              <a:t>h</a:t>
            </a:r>
            <a:r>
              <a:rPr spc="-430" dirty="0"/>
              <a:t> </a:t>
            </a:r>
            <a:r>
              <a:rPr spc="-5" dirty="0"/>
              <a:t>R</a:t>
            </a:r>
            <a:r>
              <a:rPr spc="-145" dirty="0"/>
              <a:t>ea</a:t>
            </a:r>
            <a:r>
              <a:rPr spc="135" dirty="0"/>
              <a:t>c</a:t>
            </a:r>
            <a:r>
              <a:rPr spc="55" dirty="0"/>
              <a:t>t</a:t>
            </a:r>
            <a:endParaRPr spc="5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Refactoring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5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60966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===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===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fast,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6948"/>
            <a:ext cx="328167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COMING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13244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D</a:t>
            </a:r>
            <a:r>
              <a:rPr spc="-95" dirty="0"/>
              <a:t>i</a:t>
            </a:r>
            <a:r>
              <a:rPr spc="-30" dirty="0"/>
              <a:t>s</a:t>
            </a:r>
            <a:r>
              <a:rPr spc="-90" dirty="0"/>
              <a:t>c</a:t>
            </a:r>
            <a:r>
              <a:rPr spc="-40" dirty="0"/>
              <a:t>o</a:t>
            </a:r>
            <a:r>
              <a:rPr spc="-245" dirty="0"/>
              <a:t>v</a:t>
            </a:r>
            <a:r>
              <a:rPr spc="-100" dirty="0"/>
              <a:t>e</a:t>
            </a:r>
            <a:r>
              <a:rPr spc="-190" dirty="0"/>
              <a:t>r</a:t>
            </a:r>
            <a:r>
              <a:rPr spc="-150" dirty="0"/>
              <a:t>i</a:t>
            </a:r>
            <a:r>
              <a:rPr spc="-160" dirty="0"/>
              <a:t>n</a:t>
            </a:r>
            <a:r>
              <a:rPr spc="204" dirty="0"/>
              <a:t>g</a:t>
            </a:r>
            <a:r>
              <a:rPr spc="-434" dirty="0"/>
              <a:t> </a:t>
            </a:r>
            <a:r>
              <a:rPr spc="-60" dirty="0"/>
              <a:t>t</a:t>
            </a:r>
            <a:r>
              <a:rPr spc="-160" dirty="0"/>
              <a:t>h</a:t>
            </a:r>
            <a:r>
              <a:rPr spc="5" dirty="0"/>
              <a:t>e</a:t>
            </a:r>
            <a:r>
              <a:rPr spc="-434" dirty="0"/>
              <a:t> </a:t>
            </a:r>
            <a:r>
              <a:rPr spc="10" dirty="0"/>
              <a:t>N</a:t>
            </a:r>
            <a:r>
              <a:rPr spc="-10" dirty="0"/>
              <a:t>e</a:t>
            </a:r>
            <a:r>
              <a:rPr spc="-100" dirty="0"/>
              <a:t>e</a:t>
            </a:r>
            <a:r>
              <a:rPr spc="204" dirty="0"/>
              <a:t>d</a:t>
            </a:r>
            <a:r>
              <a:rPr spc="-434" dirty="0"/>
              <a:t> </a:t>
            </a:r>
            <a:r>
              <a:rPr spc="-75" dirty="0"/>
              <a:t>f</a:t>
            </a:r>
            <a:r>
              <a:rPr spc="90" dirty="0"/>
              <a:t>o</a:t>
            </a:r>
            <a:r>
              <a:rPr spc="-85" dirty="0"/>
              <a:t>r</a:t>
            </a:r>
            <a:r>
              <a:rPr spc="-434" dirty="0"/>
              <a:t> </a:t>
            </a:r>
            <a:r>
              <a:rPr spc="-5" dirty="0"/>
              <a:t>TDD</a:t>
            </a:r>
            <a:endParaRPr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467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What</a:t>
            </a:r>
            <a:r>
              <a:rPr spc="-135" dirty="0"/>
              <a:t> </a:t>
            </a:r>
            <a:r>
              <a:rPr spc="-15" dirty="0"/>
              <a:t>is</a:t>
            </a:r>
            <a:r>
              <a:rPr spc="-135" dirty="0"/>
              <a:t> </a:t>
            </a:r>
            <a:r>
              <a:rPr spc="-30" dirty="0"/>
              <a:t>Test-driven</a:t>
            </a:r>
            <a:r>
              <a:rPr spc="-135" dirty="0"/>
              <a:t> </a:t>
            </a:r>
            <a:r>
              <a:rPr spc="10" dirty="0"/>
              <a:t>Development?</a:t>
            </a:r>
            <a:endParaRPr spc="10" dirty="0"/>
          </a:p>
          <a:p>
            <a:pPr marL="43446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What</a:t>
            </a:r>
            <a:r>
              <a:rPr spc="-140" dirty="0"/>
              <a:t> </a:t>
            </a:r>
            <a:r>
              <a:rPr spc="-15" dirty="0"/>
              <a:t>is</a:t>
            </a:r>
            <a:r>
              <a:rPr spc="-135" dirty="0"/>
              <a:t> </a:t>
            </a:r>
            <a:r>
              <a:rPr spc="25" dirty="0"/>
              <a:t>React?</a:t>
            </a:r>
            <a:endParaRPr spc="25" dirty="0"/>
          </a:p>
          <a:p>
            <a:pPr marL="434467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How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0" dirty="0"/>
              <a:t> </a:t>
            </a:r>
            <a:r>
              <a:rPr spc="55" dirty="0"/>
              <a:t>get</a:t>
            </a:r>
            <a:r>
              <a:rPr spc="-114" dirty="0"/>
              <a:t> </a:t>
            </a:r>
            <a:r>
              <a:rPr dirty="0"/>
              <a:t>started</a:t>
            </a:r>
            <a:r>
              <a:rPr spc="-11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35" dirty="0"/>
              <a:t>TDD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35" dirty="0"/>
              <a:t>React</a:t>
            </a:r>
            <a:endParaRPr spc="3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027" y="136804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</a:rPr>
              <a:t>P</a:t>
            </a:r>
            <a:r>
              <a:rPr sz="3600" spc="-40" dirty="0">
                <a:solidFill>
                  <a:srgbClr val="FFFFFF"/>
                </a:solidFill>
              </a:rPr>
              <a:t>r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20" dirty="0">
                <a:solidFill>
                  <a:srgbClr val="FFFFFF"/>
                </a:solidFill>
              </a:rPr>
              <a:t>t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8991" y="1828800"/>
            <a:ext cx="2554224" cy="24444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40" y="1825751"/>
            <a:ext cx="2560319" cy="2450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7928" y="1840992"/>
            <a:ext cx="2523744" cy="24170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5980" y="4547108"/>
            <a:ext cx="1416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8969" y="517652"/>
            <a:ext cx="804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r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65" dirty="0">
                <a:solidFill>
                  <a:srgbClr val="404040"/>
                </a:solidFill>
              </a:rPr>
              <a:t>-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145" dirty="0">
                <a:solidFill>
                  <a:srgbClr val="404040"/>
                </a:solidFill>
              </a:rPr>
              <a:t>v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l</a:t>
            </a:r>
            <a:r>
              <a:rPr sz="3600" spc="40" dirty="0">
                <a:solidFill>
                  <a:srgbClr val="404040"/>
                </a:solidFill>
              </a:rPr>
              <a:t>op</a:t>
            </a:r>
            <a:r>
              <a:rPr sz="3600" spc="75" dirty="0">
                <a:solidFill>
                  <a:srgbClr val="404040"/>
                </a:solidFill>
              </a:rPr>
              <a:t>m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30" dirty="0">
                <a:solidFill>
                  <a:srgbClr val="404040"/>
                </a:solidFill>
              </a:rPr>
              <a:t>I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20" dirty="0">
                <a:solidFill>
                  <a:srgbClr val="404040"/>
                </a:solidFill>
              </a:rPr>
              <a:t>p</a:t>
            </a:r>
            <a:r>
              <a:rPr sz="3600" spc="10" dirty="0">
                <a:solidFill>
                  <a:srgbClr val="404040"/>
                </a:solidFill>
              </a:rPr>
              <a:t>l</a:t>
            </a:r>
            <a:r>
              <a:rPr sz="3600" spc="-160" dirty="0">
                <a:solidFill>
                  <a:srgbClr val="404040"/>
                </a:solidFill>
              </a:rPr>
              <a:t>e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757252" y="4547108"/>
            <a:ext cx="6953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445" y="4547108"/>
            <a:ext cx="1016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354" y="517652"/>
            <a:ext cx="671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404040"/>
                </a:solidFill>
              </a:rPr>
              <a:t>It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45" dirty="0">
                <a:solidFill>
                  <a:srgbClr val="404040"/>
                </a:solidFill>
              </a:rPr>
              <a:t>'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50" dirty="0">
                <a:solidFill>
                  <a:srgbClr val="404040"/>
                </a:solidFill>
              </a:rPr>
              <a:t>N</a:t>
            </a:r>
            <a:r>
              <a:rPr sz="3600" spc="-50" dirty="0">
                <a:solidFill>
                  <a:srgbClr val="404040"/>
                </a:solidFill>
              </a:rPr>
              <a:t>ee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75" dirty="0">
                <a:solidFill>
                  <a:srgbClr val="404040"/>
                </a:solidFill>
              </a:rPr>
              <a:t>h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8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6507" y="2258614"/>
            <a:ext cx="8395560" cy="3481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424" y="517652"/>
            <a:ext cx="839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Introducing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Test-driven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Development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35296" y="1136903"/>
            <a:ext cx="2490470" cy="2490470"/>
            <a:chOff x="5035296" y="1136903"/>
            <a:chExt cx="2490470" cy="24904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35296" y="1136903"/>
              <a:ext cx="2490216" cy="24902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7672" y="2097023"/>
              <a:ext cx="1045464" cy="615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8228" y="1156148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3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2"/>
                  </a:lnTo>
                  <a:lnTo>
                    <a:pt x="108311" y="703227"/>
                  </a:lnTo>
                  <a:lnTo>
                    <a:pt x="90112" y="745135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6"/>
                  </a:lnTo>
                  <a:lnTo>
                    <a:pt x="33302" y="920492"/>
                  </a:lnTo>
                  <a:lnTo>
                    <a:pt x="23276" y="966082"/>
                  </a:lnTo>
                  <a:lnTo>
                    <a:pt x="14992" y="1012301"/>
                  </a:lnTo>
                  <a:lnTo>
                    <a:pt x="8487" y="1059112"/>
                  </a:lnTo>
                  <a:lnTo>
                    <a:pt x="3796" y="1106480"/>
                  </a:lnTo>
                  <a:lnTo>
                    <a:pt x="955" y="1154369"/>
                  </a:lnTo>
                  <a:lnTo>
                    <a:pt x="0" y="1202743"/>
                  </a:lnTo>
                  <a:lnTo>
                    <a:pt x="955" y="1251117"/>
                  </a:lnTo>
                  <a:lnTo>
                    <a:pt x="3796" y="1299005"/>
                  </a:lnTo>
                  <a:lnTo>
                    <a:pt x="8487" y="1346374"/>
                  </a:lnTo>
                  <a:lnTo>
                    <a:pt x="14992" y="1393185"/>
                  </a:lnTo>
                  <a:lnTo>
                    <a:pt x="23276" y="1439404"/>
                  </a:lnTo>
                  <a:lnTo>
                    <a:pt x="33302" y="1484994"/>
                  </a:lnTo>
                  <a:lnTo>
                    <a:pt x="45035" y="1529920"/>
                  </a:lnTo>
                  <a:lnTo>
                    <a:pt x="58438" y="1574145"/>
                  </a:lnTo>
                  <a:lnTo>
                    <a:pt x="73476" y="1617634"/>
                  </a:lnTo>
                  <a:lnTo>
                    <a:pt x="90112" y="1660351"/>
                  </a:lnTo>
                  <a:lnTo>
                    <a:pt x="108311" y="1702259"/>
                  </a:lnTo>
                  <a:lnTo>
                    <a:pt x="128037" y="1743324"/>
                  </a:lnTo>
                  <a:lnTo>
                    <a:pt x="149254" y="1783508"/>
                  </a:lnTo>
                  <a:lnTo>
                    <a:pt x="171926" y="1822776"/>
                  </a:lnTo>
                  <a:lnTo>
                    <a:pt x="196017" y="1861093"/>
                  </a:lnTo>
                  <a:lnTo>
                    <a:pt x="221490" y="1898421"/>
                  </a:lnTo>
                  <a:lnTo>
                    <a:pt x="248311" y="1934726"/>
                  </a:lnTo>
                  <a:lnTo>
                    <a:pt x="276444" y="1969971"/>
                  </a:lnTo>
                  <a:lnTo>
                    <a:pt x="305851" y="2004120"/>
                  </a:lnTo>
                  <a:lnTo>
                    <a:pt x="336498" y="2037138"/>
                  </a:lnTo>
                  <a:lnTo>
                    <a:pt x="368348" y="2068988"/>
                  </a:lnTo>
                  <a:lnTo>
                    <a:pt x="401366" y="2099635"/>
                  </a:lnTo>
                  <a:lnTo>
                    <a:pt x="435515" y="2129043"/>
                  </a:lnTo>
                  <a:lnTo>
                    <a:pt x="470760" y="2157175"/>
                  </a:lnTo>
                  <a:lnTo>
                    <a:pt x="507065" y="2183996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49"/>
                  </a:lnTo>
                  <a:lnTo>
                    <a:pt x="703227" y="2297175"/>
                  </a:lnTo>
                  <a:lnTo>
                    <a:pt x="745135" y="2315374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4"/>
                  </a:lnTo>
                  <a:lnTo>
                    <a:pt x="966082" y="2382211"/>
                  </a:lnTo>
                  <a:lnTo>
                    <a:pt x="1012301" y="2390494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4"/>
                  </a:lnTo>
                  <a:lnTo>
                    <a:pt x="1439404" y="2382211"/>
                  </a:lnTo>
                  <a:lnTo>
                    <a:pt x="1484994" y="2372184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4"/>
                  </a:lnTo>
                  <a:lnTo>
                    <a:pt x="1702259" y="2297175"/>
                  </a:lnTo>
                  <a:lnTo>
                    <a:pt x="1743324" y="2277449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6"/>
                  </a:lnTo>
                  <a:lnTo>
                    <a:pt x="1934726" y="2157175"/>
                  </a:lnTo>
                  <a:lnTo>
                    <a:pt x="1969971" y="2129043"/>
                  </a:lnTo>
                  <a:lnTo>
                    <a:pt x="2004120" y="2099635"/>
                  </a:lnTo>
                  <a:lnTo>
                    <a:pt x="2037138" y="2068988"/>
                  </a:lnTo>
                  <a:lnTo>
                    <a:pt x="2068988" y="2037138"/>
                  </a:lnTo>
                  <a:lnTo>
                    <a:pt x="2099635" y="2004120"/>
                  </a:lnTo>
                  <a:lnTo>
                    <a:pt x="2129043" y="1969971"/>
                  </a:lnTo>
                  <a:lnTo>
                    <a:pt x="2157175" y="1934726"/>
                  </a:lnTo>
                  <a:lnTo>
                    <a:pt x="2183996" y="1898421"/>
                  </a:lnTo>
                  <a:lnTo>
                    <a:pt x="2209470" y="1861093"/>
                  </a:lnTo>
                  <a:lnTo>
                    <a:pt x="2233561" y="1822776"/>
                  </a:lnTo>
                  <a:lnTo>
                    <a:pt x="2256233" y="1783508"/>
                  </a:lnTo>
                  <a:lnTo>
                    <a:pt x="2277449" y="1743324"/>
                  </a:lnTo>
                  <a:lnTo>
                    <a:pt x="2297175" y="1702259"/>
                  </a:lnTo>
                  <a:lnTo>
                    <a:pt x="2315374" y="1660351"/>
                  </a:lnTo>
                  <a:lnTo>
                    <a:pt x="2332011" y="1617634"/>
                  </a:lnTo>
                  <a:lnTo>
                    <a:pt x="2347049" y="1574145"/>
                  </a:lnTo>
                  <a:lnTo>
                    <a:pt x="2360452" y="1529920"/>
                  </a:lnTo>
                  <a:lnTo>
                    <a:pt x="2372184" y="1484994"/>
                  </a:lnTo>
                  <a:lnTo>
                    <a:pt x="2382211" y="1439404"/>
                  </a:lnTo>
                  <a:lnTo>
                    <a:pt x="2390494" y="1393185"/>
                  </a:lnTo>
                  <a:lnTo>
                    <a:pt x="2397000" y="1346374"/>
                  </a:lnTo>
                  <a:lnTo>
                    <a:pt x="2401691" y="1299005"/>
                  </a:lnTo>
                  <a:lnTo>
                    <a:pt x="2404532" y="1251117"/>
                  </a:lnTo>
                  <a:lnTo>
                    <a:pt x="2405487" y="1202743"/>
                  </a:lnTo>
                  <a:lnTo>
                    <a:pt x="2404532" y="1154369"/>
                  </a:lnTo>
                  <a:lnTo>
                    <a:pt x="2401691" y="1106480"/>
                  </a:lnTo>
                  <a:lnTo>
                    <a:pt x="2397000" y="1059112"/>
                  </a:lnTo>
                  <a:lnTo>
                    <a:pt x="2390494" y="1012301"/>
                  </a:lnTo>
                  <a:lnTo>
                    <a:pt x="2382211" y="966082"/>
                  </a:lnTo>
                  <a:lnTo>
                    <a:pt x="2372184" y="920492"/>
                  </a:lnTo>
                  <a:lnTo>
                    <a:pt x="2360452" y="875566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5"/>
                  </a:lnTo>
                  <a:lnTo>
                    <a:pt x="2297175" y="703227"/>
                  </a:lnTo>
                  <a:lnTo>
                    <a:pt x="2277449" y="662162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3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39182" y="2169668"/>
            <a:ext cx="682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3511" y="3489959"/>
            <a:ext cx="2566670" cy="3261360"/>
            <a:chOff x="6763511" y="3489959"/>
            <a:chExt cx="2566670" cy="3261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489959"/>
              <a:ext cx="804672" cy="755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793" y="3507999"/>
              <a:ext cx="721917" cy="674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4264151"/>
              <a:ext cx="2490216" cy="2487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7223" y="5221223"/>
              <a:ext cx="1155192" cy="6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82672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689493" y="5293867"/>
            <a:ext cx="79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0879" y="4264152"/>
            <a:ext cx="3429000" cy="2487295"/>
            <a:chOff x="3230879" y="4264152"/>
            <a:chExt cx="3429000" cy="24872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7503" y="5059680"/>
              <a:ext cx="722376" cy="896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0122" y="5078352"/>
              <a:ext cx="637801" cy="8118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79" y="4264152"/>
              <a:ext cx="2490216" cy="2487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6159" y="5221224"/>
              <a:ext cx="1819656" cy="6156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3784" y="4281535"/>
              <a:ext cx="2406015" cy="2406015"/>
            </a:xfrm>
            <a:custGeom>
              <a:avLst/>
              <a:gdLst/>
              <a:ahLst/>
              <a:cxnLst/>
              <a:rect l="l" t="t" r="r" b="b"/>
              <a:pathLst>
                <a:path w="2406015" h="2406015">
                  <a:moveTo>
                    <a:pt x="1202743" y="0"/>
                  </a:moveTo>
                  <a:lnTo>
                    <a:pt x="1154369" y="955"/>
                  </a:lnTo>
                  <a:lnTo>
                    <a:pt x="1106480" y="3796"/>
                  </a:lnTo>
                  <a:lnTo>
                    <a:pt x="1059112" y="8487"/>
                  </a:lnTo>
                  <a:lnTo>
                    <a:pt x="1012301" y="14992"/>
                  </a:lnTo>
                  <a:lnTo>
                    <a:pt x="966082" y="23276"/>
                  </a:lnTo>
                  <a:lnTo>
                    <a:pt x="920492" y="33302"/>
                  </a:lnTo>
                  <a:lnTo>
                    <a:pt x="875566" y="45035"/>
                  </a:lnTo>
                  <a:lnTo>
                    <a:pt x="831341" y="58438"/>
                  </a:lnTo>
                  <a:lnTo>
                    <a:pt x="787852" y="73476"/>
                  </a:lnTo>
                  <a:lnTo>
                    <a:pt x="745135" y="90112"/>
                  </a:lnTo>
                  <a:lnTo>
                    <a:pt x="703227" y="108311"/>
                  </a:lnTo>
                  <a:lnTo>
                    <a:pt x="662162" y="128037"/>
                  </a:lnTo>
                  <a:lnTo>
                    <a:pt x="621978" y="149254"/>
                  </a:lnTo>
                  <a:lnTo>
                    <a:pt x="582710" y="171926"/>
                  </a:lnTo>
                  <a:lnTo>
                    <a:pt x="544393" y="196017"/>
                  </a:lnTo>
                  <a:lnTo>
                    <a:pt x="507065" y="221490"/>
                  </a:lnTo>
                  <a:lnTo>
                    <a:pt x="470760" y="248311"/>
                  </a:lnTo>
                  <a:lnTo>
                    <a:pt x="435515" y="276444"/>
                  </a:lnTo>
                  <a:lnTo>
                    <a:pt x="401366" y="305851"/>
                  </a:lnTo>
                  <a:lnTo>
                    <a:pt x="368348" y="336498"/>
                  </a:lnTo>
                  <a:lnTo>
                    <a:pt x="336498" y="368348"/>
                  </a:lnTo>
                  <a:lnTo>
                    <a:pt x="305851" y="401366"/>
                  </a:lnTo>
                  <a:lnTo>
                    <a:pt x="276444" y="435515"/>
                  </a:lnTo>
                  <a:lnTo>
                    <a:pt x="248311" y="470760"/>
                  </a:lnTo>
                  <a:lnTo>
                    <a:pt x="221490" y="507065"/>
                  </a:lnTo>
                  <a:lnTo>
                    <a:pt x="196017" y="544394"/>
                  </a:lnTo>
                  <a:lnTo>
                    <a:pt x="171926" y="582710"/>
                  </a:lnTo>
                  <a:lnTo>
                    <a:pt x="149254" y="621978"/>
                  </a:lnTo>
                  <a:lnTo>
                    <a:pt x="128037" y="662163"/>
                  </a:lnTo>
                  <a:lnTo>
                    <a:pt x="108311" y="703227"/>
                  </a:lnTo>
                  <a:lnTo>
                    <a:pt x="90112" y="745136"/>
                  </a:lnTo>
                  <a:lnTo>
                    <a:pt x="73476" y="787852"/>
                  </a:lnTo>
                  <a:lnTo>
                    <a:pt x="58438" y="831341"/>
                  </a:lnTo>
                  <a:lnTo>
                    <a:pt x="45035" y="875567"/>
                  </a:lnTo>
                  <a:lnTo>
                    <a:pt x="33302" y="920493"/>
                  </a:lnTo>
                  <a:lnTo>
                    <a:pt x="23276" y="966083"/>
                  </a:lnTo>
                  <a:lnTo>
                    <a:pt x="14992" y="1012302"/>
                  </a:lnTo>
                  <a:lnTo>
                    <a:pt x="8487" y="1059113"/>
                  </a:lnTo>
                  <a:lnTo>
                    <a:pt x="3796" y="1106481"/>
                  </a:lnTo>
                  <a:lnTo>
                    <a:pt x="955" y="1154370"/>
                  </a:lnTo>
                  <a:lnTo>
                    <a:pt x="0" y="1202744"/>
                  </a:lnTo>
                  <a:lnTo>
                    <a:pt x="955" y="1251118"/>
                  </a:lnTo>
                  <a:lnTo>
                    <a:pt x="3796" y="1299007"/>
                  </a:lnTo>
                  <a:lnTo>
                    <a:pt x="8487" y="1346375"/>
                  </a:lnTo>
                  <a:lnTo>
                    <a:pt x="14992" y="1393186"/>
                  </a:lnTo>
                  <a:lnTo>
                    <a:pt x="23276" y="1439405"/>
                  </a:lnTo>
                  <a:lnTo>
                    <a:pt x="33302" y="1484995"/>
                  </a:lnTo>
                  <a:lnTo>
                    <a:pt x="45035" y="1529921"/>
                  </a:lnTo>
                  <a:lnTo>
                    <a:pt x="58438" y="1574146"/>
                  </a:lnTo>
                  <a:lnTo>
                    <a:pt x="73476" y="1617635"/>
                  </a:lnTo>
                  <a:lnTo>
                    <a:pt x="90112" y="1660352"/>
                  </a:lnTo>
                  <a:lnTo>
                    <a:pt x="108311" y="1702260"/>
                  </a:lnTo>
                  <a:lnTo>
                    <a:pt x="128037" y="1743325"/>
                  </a:lnTo>
                  <a:lnTo>
                    <a:pt x="149254" y="1783509"/>
                  </a:lnTo>
                  <a:lnTo>
                    <a:pt x="171926" y="1822777"/>
                  </a:lnTo>
                  <a:lnTo>
                    <a:pt x="196017" y="1861094"/>
                  </a:lnTo>
                  <a:lnTo>
                    <a:pt x="221490" y="1898422"/>
                  </a:lnTo>
                  <a:lnTo>
                    <a:pt x="248311" y="1934727"/>
                  </a:lnTo>
                  <a:lnTo>
                    <a:pt x="276444" y="1969972"/>
                  </a:lnTo>
                  <a:lnTo>
                    <a:pt x="305851" y="2004121"/>
                  </a:lnTo>
                  <a:lnTo>
                    <a:pt x="336498" y="2037139"/>
                  </a:lnTo>
                  <a:lnTo>
                    <a:pt x="368348" y="2068989"/>
                  </a:lnTo>
                  <a:lnTo>
                    <a:pt x="401366" y="2099636"/>
                  </a:lnTo>
                  <a:lnTo>
                    <a:pt x="435515" y="2129043"/>
                  </a:lnTo>
                  <a:lnTo>
                    <a:pt x="470760" y="2157176"/>
                  </a:lnTo>
                  <a:lnTo>
                    <a:pt x="507065" y="2183997"/>
                  </a:lnTo>
                  <a:lnTo>
                    <a:pt x="544393" y="2209470"/>
                  </a:lnTo>
                  <a:lnTo>
                    <a:pt x="582710" y="2233561"/>
                  </a:lnTo>
                  <a:lnTo>
                    <a:pt x="621978" y="2256233"/>
                  </a:lnTo>
                  <a:lnTo>
                    <a:pt x="662162" y="2277450"/>
                  </a:lnTo>
                  <a:lnTo>
                    <a:pt x="703227" y="2297176"/>
                  </a:lnTo>
                  <a:lnTo>
                    <a:pt x="745135" y="2315375"/>
                  </a:lnTo>
                  <a:lnTo>
                    <a:pt x="787852" y="2332011"/>
                  </a:lnTo>
                  <a:lnTo>
                    <a:pt x="831341" y="2347049"/>
                  </a:lnTo>
                  <a:lnTo>
                    <a:pt x="875566" y="2360452"/>
                  </a:lnTo>
                  <a:lnTo>
                    <a:pt x="920492" y="2372185"/>
                  </a:lnTo>
                  <a:lnTo>
                    <a:pt x="966082" y="2382211"/>
                  </a:lnTo>
                  <a:lnTo>
                    <a:pt x="1012301" y="2390495"/>
                  </a:lnTo>
                  <a:lnTo>
                    <a:pt x="1059112" y="2397000"/>
                  </a:lnTo>
                  <a:lnTo>
                    <a:pt x="1106480" y="2401691"/>
                  </a:lnTo>
                  <a:lnTo>
                    <a:pt x="1154369" y="2404532"/>
                  </a:lnTo>
                  <a:lnTo>
                    <a:pt x="1202743" y="2405487"/>
                  </a:lnTo>
                  <a:lnTo>
                    <a:pt x="1251117" y="2404532"/>
                  </a:lnTo>
                  <a:lnTo>
                    <a:pt x="1299005" y="2401691"/>
                  </a:lnTo>
                  <a:lnTo>
                    <a:pt x="1346374" y="2397000"/>
                  </a:lnTo>
                  <a:lnTo>
                    <a:pt x="1393185" y="2390495"/>
                  </a:lnTo>
                  <a:lnTo>
                    <a:pt x="1439404" y="2382211"/>
                  </a:lnTo>
                  <a:lnTo>
                    <a:pt x="1484994" y="2372185"/>
                  </a:lnTo>
                  <a:lnTo>
                    <a:pt x="1529920" y="2360452"/>
                  </a:lnTo>
                  <a:lnTo>
                    <a:pt x="1574145" y="2347049"/>
                  </a:lnTo>
                  <a:lnTo>
                    <a:pt x="1617634" y="2332011"/>
                  </a:lnTo>
                  <a:lnTo>
                    <a:pt x="1660351" y="2315375"/>
                  </a:lnTo>
                  <a:lnTo>
                    <a:pt x="1702259" y="2297176"/>
                  </a:lnTo>
                  <a:lnTo>
                    <a:pt x="1743324" y="2277450"/>
                  </a:lnTo>
                  <a:lnTo>
                    <a:pt x="1783508" y="2256233"/>
                  </a:lnTo>
                  <a:lnTo>
                    <a:pt x="1822776" y="2233561"/>
                  </a:lnTo>
                  <a:lnTo>
                    <a:pt x="1861093" y="2209470"/>
                  </a:lnTo>
                  <a:lnTo>
                    <a:pt x="1898421" y="2183997"/>
                  </a:lnTo>
                  <a:lnTo>
                    <a:pt x="1934726" y="2157176"/>
                  </a:lnTo>
                  <a:lnTo>
                    <a:pt x="1969971" y="2129043"/>
                  </a:lnTo>
                  <a:lnTo>
                    <a:pt x="2004120" y="2099636"/>
                  </a:lnTo>
                  <a:lnTo>
                    <a:pt x="2037138" y="2068989"/>
                  </a:lnTo>
                  <a:lnTo>
                    <a:pt x="2068988" y="2037139"/>
                  </a:lnTo>
                  <a:lnTo>
                    <a:pt x="2099635" y="2004121"/>
                  </a:lnTo>
                  <a:lnTo>
                    <a:pt x="2129043" y="1969972"/>
                  </a:lnTo>
                  <a:lnTo>
                    <a:pt x="2157175" y="1934727"/>
                  </a:lnTo>
                  <a:lnTo>
                    <a:pt x="2183996" y="1898422"/>
                  </a:lnTo>
                  <a:lnTo>
                    <a:pt x="2209470" y="1861094"/>
                  </a:lnTo>
                  <a:lnTo>
                    <a:pt x="2233561" y="1822777"/>
                  </a:lnTo>
                  <a:lnTo>
                    <a:pt x="2256233" y="1783509"/>
                  </a:lnTo>
                  <a:lnTo>
                    <a:pt x="2277449" y="1743325"/>
                  </a:lnTo>
                  <a:lnTo>
                    <a:pt x="2297175" y="1702260"/>
                  </a:lnTo>
                  <a:lnTo>
                    <a:pt x="2315374" y="1660352"/>
                  </a:lnTo>
                  <a:lnTo>
                    <a:pt x="2332011" y="1617635"/>
                  </a:lnTo>
                  <a:lnTo>
                    <a:pt x="2347049" y="1574146"/>
                  </a:lnTo>
                  <a:lnTo>
                    <a:pt x="2360452" y="1529921"/>
                  </a:lnTo>
                  <a:lnTo>
                    <a:pt x="2372184" y="1484995"/>
                  </a:lnTo>
                  <a:lnTo>
                    <a:pt x="2382211" y="1439405"/>
                  </a:lnTo>
                  <a:lnTo>
                    <a:pt x="2390494" y="1393186"/>
                  </a:lnTo>
                  <a:lnTo>
                    <a:pt x="2397000" y="1346375"/>
                  </a:lnTo>
                  <a:lnTo>
                    <a:pt x="2401691" y="1299007"/>
                  </a:lnTo>
                  <a:lnTo>
                    <a:pt x="2404532" y="1251118"/>
                  </a:lnTo>
                  <a:lnTo>
                    <a:pt x="2405487" y="1202744"/>
                  </a:lnTo>
                  <a:lnTo>
                    <a:pt x="2404532" y="1154370"/>
                  </a:lnTo>
                  <a:lnTo>
                    <a:pt x="2401691" y="1106481"/>
                  </a:lnTo>
                  <a:lnTo>
                    <a:pt x="2397000" y="1059113"/>
                  </a:lnTo>
                  <a:lnTo>
                    <a:pt x="2390494" y="1012302"/>
                  </a:lnTo>
                  <a:lnTo>
                    <a:pt x="2382211" y="966083"/>
                  </a:lnTo>
                  <a:lnTo>
                    <a:pt x="2372184" y="920493"/>
                  </a:lnTo>
                  <a:lnTo>
                    <a:pt x="2360452" y="875567"/>
                  </a:lnTo>
                  <a:lnTo>
                    <a:pt x="2347049" y="831341"/>
                  </a:lnTo>
                  <a:lnTo>
                    <a:pt x="2332011" y="787852"/>
                  </a:lnTo>
                  <a:lnTo>
                    <a:pt x="2315374" y="745136"/>
                  </a:lnTo>
                  <a:lnTo>
                    <a:pt x="2297175" y="703227"/>
                  </a:lnTo>
                  <a:lnTo>
                    <a:pt x="2277449" y="662163"/>
                  </a:lnTo>
                  <a:lnTo>
                    <a:pt x="2256233" y="621978"/>
                  </a:lnTo>
                  <a:lnTo>
                    <a:pt x="2233561" y="582710"/>
                  </a:lnTo>
                  <a:lnTo>
                    <a:pt x="2209470" y="544394"/>
                  </a:lnTo>
                  <a:lnTo>
                    <a:pt x="2183996" y="507065"/>
                  </a:lnTo>
                  <a:lnTo>
                    <a:pt x="2157175" y="470760"/>
                  </a:lnTo>
                  <a:lnTo>
                    <a:pt x="2129043" y="435515"/>
                  </a:lnTo>
                  <a:lnTo>
                    <a:pt x="2099635" y="401366"/>
                  </a:lnTo>
                  <a:lnTo>
                    <a:pt x="2068988" y="368348"/>
                  </a:lnTo>
                  <a:lnTo>
                    <a:pt x="2037138" y="336498"/>
                  </a:lnTo>
                  <a:lnTo>
                    <a:pt x="2004120" y="305851"/>
                  </a:lnTo>
                  <a:lnTo>
                    <a:pt x="1969971" y="276444"/>
                  </a:lnTo>
                  <a:lnTo>
                    <a:pt x="1934726" y="248311"/>
                  </a:lnTo>
                  <a:lnTo>
                    <a:pt x="1898421" y="221490"/>
                  </a:lnTo>
                  <a:lnTo>
                    <a:pt x="1861093" y="196017"/>
                  </a:lnTo>
                  <a:lnTo>
                    <a:pt x="1822776" y="171926"/>
                  </a:lnTo>
                  <a:lnTo>
                    <a:pt x="1783508" y="149254"/>
                  </a:lnTo>
                  <a:lnTo>
                    <a:pt x="1743324" y="128037"/>
                  </a:lnTo>
                  <a:lnTo>
                    <a:pt x="1702259" y="108311"/>
                  </a:lnTo>
                  <a:lnTo>
                    <a:pt x="1660351" y="90112"/>
                  </a:lnTo>
                  <a:lnTo>
                    <a:pt x="1617634" y="73476"/>
                  </a:lnTo>
                  <a:lnTo>
                    <a:pt x="1574145" y="58438"/>
                  </a:lnTo>
                  <a:lnTo>
                    <a:pt x="1529920" y="45035"/>
                  </a:lnTo>
                  <a:lnTo>
                    <a:pt x="1484994" y="33302"/>
                  </a:lnTo>
                  <a:lnTo>
                    <a:pt x="1439404" y="23276"/>
                  </a:lnTo>
                  <a:lnTo>
                    <a:pt x="1393185" y="14992"/>
                  </a:lnTo>
                  <a:lnTo>
                    <a:pt x="1346374" y="8487"/>
                  </a:lnTo>
                  <a:lnTo>
                    <a:pt x="1299005" y="3796"/>
                  </a:lnTo>
                  <a:lnTo>
                    <a:pt x="1251117" y="955"/>
                  </a:lnTo>
                  <a:lnTo>
                    <a:pt x="120274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7674" y="5293867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9096" y="3642359"/>
            <a:ext cx="805180" cy="756285"/>
            <a:chOff x="4959096" y="3642359"/>
            <a:chExt cx="805180" cy="75628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9096" y="3642359"/>
              <a:ext cx="804672" cy="7559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348" y="3661041"/>
              <a:ext cx="721917" cy="67412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567" y="1828800"/>
            <a:ext cx="4270248" cy="2432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6200" y="4547108"/>
            <a:ext cx="2535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451" y="4547108"/>
            <a:ext cx="3525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3" y="1828800"/>
            <a:ext cx="4270248" cy="24323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0755" y="517652"/>
            <a:ext cx="132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R</a:t>
            </a:r>
            <a:r>
              <a:rPr sz="3600" spc="2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45977" y="1222247"/>
            <a:ext cx="6543040" cy="5413375"/>
            <a:chOff x="5645977" y="1222247"/>
            <a:chExt cx="6543040" cy="54133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45977" y="4676913"/>
              <a:ext cx="1725542" cy="10353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0895" y="2685287"/>
              <a:ext cx="1374648" cy="536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9" y="3200399"/>
              <a:ext cx="2715767" cy="1478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4551" y="4675632"/>
              <a:ext cx="1045463" cy="10393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8423" y="1222247"/>
              <a:ext cx="2700528" cy="14234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8557" y="2642924"/>
              <a:ext cx="2520121" cy="12600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8961" y="3771391"/>
              <a:ext cx="2226466" cy="16715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8399" y="5158274"/>
              <a:ext cx="3088191" cy="105078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15336" y="517652"/>
            <a:ext cx="827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Welcome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Front-end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Development</a:t>
            </a:r>
            <a:endParaRPr sz="3600"/>
          </a:p>
        </p:txBody>
      </p:sp>
      <p:grpSp>
        <p:nvGrpSpPr>
          <p:cNvPr id="12" name="object 12"/>
          <p:cNvGrpSpPr/>
          <p:nvPr/>
        </p:nvGrpSpPr>
        <p:grpSpPr>
          <a:xfrm>
            <a:off x="259079" y="2142744"/>
            <a:ext cx="4014470" cy="2371725"/>
            <a:chOff x="259079" y="2142744"/>
            <a:chExt cx="4014470" cy="237172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079" y="2164080"/>
              <a:ext cx="2350008" cy="23500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6040" y="2142744"/>
              <a:ext cx="1667256" cy="235000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9703" y="2164079"/>
            <a:ext cx="1609344" cy="22616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8944" y="4690871"/>
            <a:ext cx="1072895" cy="8046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3800" y="4690871"/>
            <a:ext cx="710184" cy="7132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94576" y="1130808"/>
            <a:ext cx="2292096" cy="14051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47" y="134112"/>
            <a:ext cx="1691639" cy="16946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47" y="5593079"/>
            <a:ext cx="2410968" cy="1261872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62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273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Hello,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Introducing TDD with React</vt:lpstr>
      <vt:lpstr>Pretest</vt:lpstr>
      <vt:lpstr>Front-end Development Is Complex</vt:lpstr>
      <vt:lpstr>It Doesn't Need to Be Chaotic</vt:lpstr>
      <vt:lpstr>Introducing Test-driven Development</vt:lpstr>
      <vt:lpstr>React</vt:lpstr>
      <vt:lpstr>Welcome to Front-end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Discovering the Need for TDD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TDD with React</dc:title>
  <dc:creator/>
  <cp:lastModifiedBy>steve</cp:lastModifiedBy>
  <cp:revision>3</cp:revision>
  <dcterms:created xsi:type="dcterms:W3CDTF">2021-11-06T10:21:00Z</dcterms:created>
  <dcterms:modified xsi:type="dcterms:W3CDTF">2021-11-09T07:11:43Z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789598629B7E479E9052CBCD355AB790</vt:lpwstr>
  </property>
  <property fmtid="{D5CDD505-2E9C-101B-9397-08002B2CF9AE}" pid="3" name="KSOProductBuildVer">
    <vt:lpwstr>1033-11.2.0.10351</vt:lpwstr>
  </property>
</Properties>
</file>