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834" y="2974720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174"/>
            <a:ext cx="29229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2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61616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554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ngu</a:t>
            </a:r>
            <a:r>
              <a:rPr sz="4500" spc="-110" dirty="0">
                <a:solidFill>
                  <a:srgbClr val="161616"/>
                </a:solidFill>
              </a:rPr>
              <a:t>l</a:t>
            </a:r>
            <a:r>
              <a:rPr sz="4500" spc="-225" dirty="0">
                <a:solidFill>
                  <a:srgbClr val="161616"/>
                </a:solidFill>
              </a:rPr>
              <a:t>a</a:t>
            </a:r>
            <a:r>
              <a:rPr sz="4500" spc="-85" dirty="0">
                <a:solidFill>
                  <a:srgbClr val="161616"/>
                </a:solidFill>
              </a:rPr>
              <a:t>r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70" dirty="0">
                <a:solidFill>
                  <a:srgbClr val="161616"/>
                </a:solidFill>
              </a:rPr>
              <a:t>r</a:t>
            </a:r>
            <a:r>
              <a:rPr sz="4500" spc="-245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3261"/>
          <a:stretch>
            <a:fillRect/>
          </a:stretch>
        </p:blipFill>
        <p:spPr>
          <a:xfrm>
            <a:off x="895350" y="971550"/>
            <a:ext cx="104013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710" y="1825625"/>
            <a:ext cx="89573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" y="966470"/>
            <a:ext cx="11539220" cy="5267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Angular Reactive Forms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Reactive Forms</dc:title>
  <dc:creator/>
  <cp:lastModifiedBy>Steve Sam</cp:lastModifiedBy>
  <cp:revision>2</cp:revision>
  <dcterms:created xsi:type="dcterms:W3CDTF">2021-11-11T14:58:52Z</dcterms:created>
  <dcterms:modified xsi:type="dcterms:W3CDTF">2021-11-11T15:04:17Z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0F7CE31080A34CD4923F9FE016C0FBD0</vt:lpwstr>
  </property>
  <property fmtid="{D5CDD505-2E9C-101B-9397-08002B2CF9AE}" pid="3" name="KSOProductBuildVer">
    <vt:lpwstr>1033-11.2.0.10351</vt:lpwstr>
  </property>
</Properties>
</file>