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66"/>
        <p:guide pos="21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notesMaster" Target="notesMasters/notesMaster1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3656" y="3251708"/>
            <a:ext cx="804068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015457" y="2587616"/>
            <a:ext cx="7059930" cy="61252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66898" y="754380"/>
            <a:ext cx="6954202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5853" y="1861819"/>
            <a:ext cx="16816293" cy="653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652462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15" dirty="0"/>
              <a:t>Angular</a:t>
            </a:r>
            <a:r>
              <a:rPr sz="6800" spc="-220" dirty="0"/>
              <a:t> </a:t>
            </a:r>
            <a:r>
              <a:rPr sz="6800" spc="50" dirty="0"/>
              <a:t>Modules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9775" y="1714500"/>
            <a:ext cx="16169005" cy="6515100"/>
          </a:xfrm>
          <a:custGeom>
            <a:avLst/>
            <a:gdLst/>
            <a:ahLst/>
            <a:cxnLst/>
            <a:rect l="l" t="t" r="r" b="b"/>
            <a:pathLst>
              <a:path w="16169005" h="6515100">
                <a:moveTo>
                  <a:pt x="0" y="0"/>
                </a:moveTo>
                <a:lnTo>
                  <a:pt x="16168457" y="0"/>
                </a:lnTo>
                <a:lnTo>
                  <a:pt x="16168457" y="6515100"/>
                </a:lnTo>
                <a:lnTo>
                  <a:pt x="0" y="6515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2411" y="5881912"/>
            <a:ext cx="353060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812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875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1409" y="2341771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6855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865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1409" y="3525004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909320" marR="810895" indent="-90805">
              <a:lnSpc>
                <a:spcPct val="100000"/>
              </a:lnSpc>
              <a:spcBef>
                <a:spcPts val="445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1409" y="4703459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909320" marR="654685" indent="-247015">
              <a:lnSpc>
                <a:spcPct val="101000"/>
              </a:lnSpc>
              <a:spcBef>
                <a:spcPts val="405"/>
              </a:spcBef>
            </a:pP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</a:t>
            </a:r>
            <a:r>
              <a:rPr sz="24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39062" y="2341769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855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865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39062" y="3528102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860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57337" y="4703459"/>
            <a:ext cx="272542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854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865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64585" y="2341770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242695" marR="170815" indent="-1064260">
              <a:lnSpc>
                <a:spcPct val="101000"/>
              </a:lnSpc>
              <a:spcBef>
                <a:spcPts val="400"/>
              </a:spcBef>
            </a:pPr>
            <a:r>
              <a:rPr sz="2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ConvertToSpaces</a:t>
            </a:r>
            <a:r>
              <a:rPr sz="24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508138" y="3544997"/>
          <a:ext cx="8332470" cy="2783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0155"/>
                <a:gridCol w="3125470"/>
                <a:gridCol w="138429"/>
              </a:tblGrid>
              <a:tr h="840861">
                <a:tc>
                  <a:txBody>
                    <a:bodyPr/>
                    <a:lstStyle/>
                    <a:p>
                      <a:pPr marL="182245">
                        <a:lnSpc>
                          <a:spcPts val="3325"/>
                        </a:lnSpc>
                        <a:spcBef>
                          <a:spcPts val="625"/>
                        </a:spcBef>
                      </a:pPr>
                      <a:r>
                        <a:rPr sz="2800" spc="-10" dirty="0">
                          <a:latin typeface="Courier New" panose="02070309020205020404"/>
                          <a:cs typeface="Courier New" panose="02070309020205020404"/>
                        </a:rPr>
                        <a:t>...</a:t>
                      </a:r>
                      <a:endParaRPr sz="2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182245">
                        <a:lnSpc>
                          <a:spcPts val="2570"/>
                        </a:lnSpc>
                      </a:pPr>
                      <a:r>
                        <a:rPr sz="2800" spc="-10" dirty="0">
                          <a:solidFill>
                            <a:srgbClr val="9BC8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&lt;pm-star</a:t>
                      </a:r>
                      <a:endParaRPr sz="2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9BC850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9BC8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StarComponent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1272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9BC850"/>
                      </a:solidFill>
                      <a:prstDash val="solid"/>
                    </a:lnR>
                    <a:lnT w="19050">
                      <a:solidFill>
                        <a:srgbClr val="9BC850"/>
                      </a:solidFill>
                      <a:prstDash val="solid"/>
                    </a:lnT>
                  </a:tcPr>
                </a:tc>
              </a:tr>
              <a:tr h="1929127">
                <a:tc gridSpan="3">
                  <a:txBody>
                    <a:bodyPr/>
                    <a:lstStyle/>
                    <a:p>
                      <a:pPr marL="394970" marR="251460">
                        <a:lnSpc>
                          <a:spcPts val="3290"/>
                        </a:lnSpc>
                        <a:spcBef>
                          <a:spcPts val="870"/>
                        </a:spcBef>
                      </a:pPr>
                      <a:r>
                        <a:rPr sz="2800" spc="-10" dirty="0">
                          <a:latin typeface="Courier New" panose="02070309020205020404"/>
                          <a:cs typeface="Courier New" panose="02070309020205020404"/>
                        </a:rPr>
                        <a:t>[rating]='product.starRating' </a:t>
                      </a:r>
                      <a:r>
                        <a:rPr sz="2800" spc="-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800" spc="-10" dirty="0">
                          <a:latin typeface="Courier New" panose="02070309020205020404"/>
                          <a:cs typeface="Courier New" panose="02070309020205020404"/>
                        </a:rPr>
                        <a:t>(ratingClicked)='onClicked($event)'&gt;</a:t>
                      </a:r>
                      <a:endParaRPr sz="2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182245">
                        <a:lnSpc>
                          <a:spcPts val="3310"/>
                        </a:lnSpc>
                      </a:pPr>
                      <a:r>
                        <a:rPr sz="2800" spc="-10" dirty="0">
                          <a:solidFill>
                            <a:srgbClr val="9BC8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&lt;/pm-star&gt;</a:t>
                      </a:r>
                      <a:endParaRPr sz="2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spc="-10" dirty="0">
                          <a:latin typeface="Courier New" panose="02070309020205020404"/>
                          <a:cs typeface="Courier New" panose="02070309020205020404"/>
                        </a:rPr>
                        <a:t>...</a:t>
                      </a:r>
                      <a:endParaRPr sz="2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lnL w="19050">
                      <a:solidFill>
                        <a:srgbClr val="9BC850"/>
                      </a:solidFill>
                      <a:prstDash val="solid"/>
                    </a:lnL>
                    <a:lnR w="19050">
                      <a:solidFill>
                        <a:srgbClr val="9BC850"/>
                      </a:solidFill>
                      <a:prstDash val="solid"/>
                    </a:lnR>
                    <a:lnB w="19050">
                      <a:solidFill>
                        <a:srgbClr val="9BC85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1517804" y="7373207"/>
            <a:ext cx="6825615" cy="1823085"/>
            <a:chOff x="1517804" y="7373207"/>
            <a:chExt cx="6825615" cy="1823085"/>
          </a:xfrm>
        </p:grpSpPr>
        <p:sp>
          <p:nvSpPr>
            <p:cNvPr id="13" name="object 13"/>
            <p:cNvSpPr/>
            <p:nvPr/>
          </p:nvSpPr>
          <p:spPr>
            <a:xfrm>
              <a:off x="1536852" y="7392263"/>
              <a:ext cx="6806565" cy="1784985"/>
            </a:xfrm>
            <a:custGeom>
              <a:avLst/>
              <a:gdLst/>
              <a:ahLst/>
              <a:cxnLst/>
              <a:rect l="l" t="t" r="r" b="b"/>
              <a:pathLst>
                <a:path w="6806565" h="1784984">
                  <a:moveTo>
                    <a:pt x="1784731" y="892365"/>
                  </a:moveTo>
                  <a:lnTo>
                    <a:pt x="1783486" y="844969"/>
                  </a:lnTo>
                  <a:lnTo>
                    <a:pt x="1779816" y="798220"/>
                  </a:lnTo>
                  <a:lnTo>
                    <a:pt x="1773783" y="752182"/>
                  </a:lnTo>
                  <a:lnTo>
                    <a:pt x="1765427" y="706907"/>
                  </a:lnTo>
                  <a:lnTo>
                    <a:pt x="1754835" y="662457"/>
                  </a:lnTo>
                  <a:lnTo>
                    <a:pt x="1742046" y="618909"/>
                  </a:lnTo>
                  <a:lnTo>
                    <a:pt x="1727136" y="576300"/>
                  </a:lnTo>
                  <a:lnTo>
                    <a:pt x="1710169" y="534720"/>
                  </a:lnTo>
                  <a:lnTo>
                    <a:pt x="1691195" y="494207"/>
                  </a:lnTo>
                  <a:lnTo>
                    <a:pt x="1670278" y="454837"/>
                  </a:lnTo>
                  <a:lnTo>
                    <a:pt x="1647494" y="416661"/>
                  </a:lnTo>
                  <a:lnTo>
                    <a:pt x="1622882" y="379742"/>
                  </a:lnTo>
                  <a:lnTo>
                    <a:pt x="1596529" y="344157"/>
                  </a:lnTo>
                  <a:lnTo>
                    <a:pt x="1568475" y="309943"/>
                  </a:lnTo>
                  <a:lnTo>
                    <a:pt x="1538795" y="277190"/>
                  </a:lnTo>
                  <a:lnTo>
                    <a:pt x="1507540" y="245935"/>
                  </a:lnTo>
                  <a:lnTo>
                    <a:pt x="1474774" y="216255"/>
                  </a:lnTo>
                  <a:lnTo>
                    <a:pt x="1440573" y="188201"/>
                  </a:lnTo>
                  <a:lnTo>
                    <a:pt x="1404975" y="161836"/>
                  </a:lnTo>
                  <a:lnTo>
                    <a:pt x="1368069" y="137236"/>
                  </a:lnTo>
                  <a:lnTo>
                    <a:pt x="1329893" y="114439"/>
                  </a:lnTo>
                  <a:lnTo>
                    <a:pt x="1290523" y="93535"/>
                  </a:lnTo>
                  <a:lnTo>
                    <a:pt x="1250010" y="74561"/>
                  </a:lnTo>
                  <a:lnTo>
                    <a:pt x="1208417" y="57581"/>
                  </a:lnTo>
                  <a:lnTo>
                    <a:pt x="1165821" y="42684"/>
                  </a:lnTo>
                  <a:lnTo>
                    <a:pt x="1122260" y="29895"/>
                  </a:lnTo>
                  <a:lnTo>
                    <a:pt x="1077823" y="19304"/>
                  </a:lnTo>
                  <a:lnTo>
                    <a:pt x="1032548" y="10947"/>
                  </a:lnTo>
                  <a:lnTo>
                    <a:pt x="986497" y="4902"/>
                  </a:lnTo>
                  <a:lnTo>
                    <a:pt x="939749" y="1231"/>
                  </a:lnTo>
                  <a:lnTo>
                    <a:pt x="892365" y="0"/>
                  </a:lnTo>
                  <a:lnTo>
                    <a:pt x="844969" y="1231"/>
                  </a:lnTo>
                  <a:lnTo>
                    <a:pt x="798220" y="4902"/>
                  </a:lnTo>
                  <a:lnTo>
                    <a:pt x="752182" y="10947"/>
                  </a:lnTo>
                  <a:lnTo>
                    <a:pt x="706907" y="19304"/>
                  </a:lnTo>
                  <a:lnTo>
                    <a:pt x="662457" y="29895"/>
                  </a:lnTo>
                  <a:lnTo>
                    <a:pt x="618909" y="42684"/>
                  </a:lnTo>
                  <a:lnTo>
                    <a:pt x="576300" y="57581"/>
                  </a:lnTo>
                  <a:lnTo>
                    <a:pt x="534708" y="74561"/>
                  </a:lnTo>
                  <a:lnTo>
                    <a:pt x="494207" y="93535"/>
                  </a:lnTo>
                  <a:lnTo>
                    <a:pt x="454825" y="114439"/>
                  </a:lnTo>
                  <a:lnTo>
                    <a:pt x="416648" y="137236"/>
                  </a:lnTo>
                  <a:lnTo>
                    <a:pt x="379742" y="161836"/>
                  </a:lnTo>
                  <a:lnTo>
                    <a:pt x="344144" y="188201"/>
                  </a:lnTo>
                  <a:lnTo>
                    <a:pt x="309943" y="216255"/>
                  </a:lnTo>
                  <a:lnTo>
                    <a:pt x="277177" y="245935"/>
                  </a:lnTo>
                  <a:lnTo>
                    <a:pt x="245935" y="277190"/>
                  </a:lnTo>
                  <a:lnTo>
                    <a:pt x="216242" y="309943"/>
                  </a:lnTo>
                  <a:lnTo>
                    <a:pt x="188188" y="344157"/>
                  </a:lnTo>
                  <a:lnTo>
                    <a:pt x="161836" y="379742"/>
                  </a:lnTo>
                  <a:lnTo>
                    <a:pt x="137223" y="416661"/>
                  </a:lnTo>
                  <a:lnTo>
                    <a:pt x="114439" y="454837"/>
                  </a:lnTo>
                  <a:lnTo>
                    <a:pt x="93522" y="494207"/>
                  </a:lnTo>
                  <a:lnTo>
                    <a:pt x="74561" y="534720"/>
                  </a:lnTo>
                  <a:lnTo>
                    <a:pt x="57581" y="576300"/>
                  </a:lnTo>
                  <a:lnTo>
                    <a:pt x="42672" y="618909"/>
                  </a:lnTo>
                  <a:lnTo>
                    <a:pt x="29895" y="662457"/>
                  </a:lnTo>
                  <a:lnTo>
                    <a:pt x="19291" y="706907"/>
                  </a:lnTo>
                  <a:lnTo>
                    <a:pt x="10947" y="752182"/>
                  </a:lnTo>
                  <a:lnTo>
                    <a:pt x="4902" y="798220"/>
                  </a:lnTo>
                  <a:lnTo>
                    <a:pt x="1231" y="844969"/>
                  </a:lnTo>
                  <a:lnTo>
                    <a:pt x="0" y="892365"/>
                  </a:lnTo>
                  <a:lnTo>
                    <a:pt x="1231" y="939761"/>
                  </a:lnTo>
                  <a:lnTo>
                    <a:pt x="4902" y="986510"/>
                  </a:lnTo>
                  <a:lnTo>
                    <a:pt x="10947" y="1032548"/>
                  </a:lnTo>
                  <a:lnTo>
                    <a:pt x="19291" y="1077823"/>
                  </a:lnTo>
                  <a:lnTo>
                    <a:pt x="29895" y="1122273"/>
                  </a:lnTo>
                  <a:lnTo>
                    <a:pt x="42672" y="1165821"/>
                  </a:lnTo>
                  <a:lnTo>
                    <a:pt x="57581" y="1208430"/>
                  </a:lnTo>
                  <a:lnTo>
                    <a:pt x="74561" y="1250010"/>
                  </a:lnTo>
                  <a:lnTo>
                    <a:pt x="93522" y="1290523"/>
                  </a:lnTo>
                  <a:lnTo>
                    <a:pt x="114439" y="1329893"/>
                  </a:lnTo>
                  <a:lnTo>
                    <a:pt x="137223" y="1368069"/>
                  </a:lnTo>
                  <a:lnTo>
                    <a:pt x="161836" y="1404988"/>
                  </a:lnTo>
                  <a:lnTo>
                    <a:pt x="188188" y="1440573"/>
                  </a:lnTo>
                  <a:lnTo>
                    <a:pt x="216242" y="1474787"/>
                  </a:lnTo>
                  <a:lnTo>
                    <a:pt x="245935" y="1507540"/>
                  </a:lnTo>
                  <a:lnTo>
                    <a:pt x="277177" y="1538795"/>
                  </a:lnTo>
                  <a:lnTo>
                    <a:pt x="309943" y="1568475"/>
                  </a:lnTo>
                  <a:lnTo>
                    <a:pt x="344144" y="1596529"/>
                  </a:lnTo>
                  <a:lnTo>
                    <a:pt x="379742" y="1622894"/>
                  </a:lnTo>
                  <a:lnTo>
                    <a:pt x="416648" y="1647494"/>
                  </a:lnTo>
                  <a:lnTo>
                    <a:pt x="454825" y="1670291"/>
                  </a:lnTo>
                  <a:lnTo>
                    <a:pt x="494207" y="1691195"/>
                  </a:lnTo>
                  <a:lnTo>
                    <a:pt x="534708" y="1710169"/>
                  </a:lnTo>
                  <a:lnTo>
                    <a:pt x="576300" y="1727136"/>
                  </a:lnTo>
                  <a:lnTo>
                    <a:pt x="618909" y="1742046"/>
                  </a:lnTo>
                  <a:lnTo>
                    <a:pt x="662457" y="1754835"/>
                  </a:lnTo>
                  <a:lnTo>
                    <a:pt x="706907" y="1765427"/>
                  </a:lnTo>
                  <a:lnTo>
                    <a:pt x="752182" y="1773783"/>
                  </a:lnTo>
                  <a:lnTo>
                    <a:pt x="798220" y="1779828"/>
                  </a:lnTo>
                  <a:lnTo>
                    <a:pt x="844969" y="1783499"/>
                  </a:lnTo>
                  <a:lnTo>
                    <a:pt x="892365" y="1784731"/>
                  </a:lnTo>
                  <a:lnTo>
                    <a:pt x="939749" y="1783499"/>
                  </a:lnTo>
                  <a:lnTo>
                    <a:pt x="986497" y="1779828"/>
                  </a:lnTo>
                  <a:lnTo>
                    <a:pt x="1032548" y="1773783"/>
                  </a:lnTo>
                  <a:lnTo>
                    <a:pt x="1077823" y="1765427"/>
                  </a:lnTo>
                  <a:lnTo>
                    <a:pt x="1122260" y="1754835"/>
                  </a:lnTo>
                  <a:lnTo>
                    <a:pt x="1165821" y="1742046"/>
                  </a:lnTo>
                  <a:lnTo>
                    <a:pt x="1208417" y="1727136"/>
                  </a:lnTo>
                  <a:lnTo>
                    <a:pt x="1250010" y="1710169"/>
                  </a:lnTo>
                  <a:lnTo>
                    <a:pt x="1290523" y="1691195"/>
                  </a:lnTo>
                  <a:lnTo>
                    <a:pt x="1329893" y="1670291"/>
                  </a:lnTo>
                  <a:lnTo>
                    <a:pt x="1368069" y="1647494"/>
                  </a:lnTo>
                  <a:lnTo>
                    <a:pt x="1404975" y="1622894"/>
                  </a:lnTo>
                  <a:lnTo>
                    <a:pt x="1440573" y="1596529"/>
                  </a:lnTo>
                  <a:lnTo>
                    <a:pt x="1474774" y="1568475"/>
                  </a:lnTo>
                  <a:lnTo>
                    <a:pt x="1507540" y="1538795"/>
                  </a:lnTo>
                  <a:lnTo>
                    <a:pt x="1538795" y="1507540"/>
                  </a:lnTo>
                  <a:lnTo>
                    <a:pt x="1568475" y="1474787"/>
                  </a:lnTo>
                  <a:lnTo>
                    <a:pt x="1596529" y="1440573"/>
                  </a:lnTo>
                  <a:lnTo>
                    <a:pt x="1622882" y="1404988"/>
                  </a:lnTo>
                  <a:lnTo>
                    <a:pt x="1647494" y="1368069"/>
                  </a:lnTo>
                  <a:lnTo>
                    <a:pt x="1670278" y="1329893"/>
                  </a:lnTo>
                  <a:lnTo>
                    <a:pt x="1691195" y="1290523"/>
                  </a:lnTo>
                  <a:lnTo>
                    <a:pt x="1710169" y="1250010"/>
                  </a:lnTo>
                  <a:lnTo>
                    <a:pt x="1727136" y="1208430"/>
                  </a:lnTo>
                  <a:lnTo>
                    <a:pt x="1742046" y="1165821"/>
                  </a:lnTo>
                  <a:lnTo>
                    <a:pt x="1754835" y="1122273"/>
                  </a:lnTo>
                  <a:lnTo>
                    <a:pt x="1765427" y="1077823"/>
                  </a:lnTo>
                  <a:lnTo>
                    <a:pt x="1773783" y="1032548"/>
                  </a:lnTo>
                  <a:lnTo>
                    <a:pt x="1779816" y="986510"/>
                  </a:lnTo>
                  <a:lnTo>
                    <a:pt x="1783486" y="939761"/>
                  </a:lnTo>
                  <a:lnTo>
                    <a:pt x="1784731" y="892365"/>
                  </a:lnTo>
                  <a:close/>
                </a:path>
                <a:path w="6806565" h="1784984">
                  <a:moveTo>
                    <a:pt x="6806158" y="449465"/>
                  </a:moveTo>
                  <a:lnTo>
                    <a:pt x="1784731" y="449465"/>
                  </a:lnTo>
                  <a:lnTo>
                    <a:pt x="1784731" y="892365"/>
                  </a:lnTo>
                  <a:lnTo>
                    <a:pt x="1784731" y="1234287"/>
                  </a:lnTo>
                  <a:lnTo>
                    <a:pt x="6806158" y="1234287"/>
                  </a:lnTo>
                  <a:lnTo>
                    <a:pt x="6806158" y="449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36854" y="7392257"/>
              <a:ext cx="1784985" cy="1784985"/>
            </a:xfrm>
            <a:custGeom>
              <a:avLst/>
              <a:gdLst/>
              <a:ahLst/>
              <a:cxnLst/>
              <a:rect l="l" t="t" r="r" b="b"/>
              <a:pathLst>
                <a:path w="1784985" h="1784984">
                  <a:moveTo>
                    <a:pt x="0" y="892365"/>
                  </a:moveTo>
                  <a:lnTo>
                    <a:pt x="1236" y="844972"/>
                  </a:lnTo>
                  <a:lnTo>
                    <a:pt x="4906" y="798224"/>
                  </a:lnTo>
                  <a:lnTo>
                    <a:pt x="10947" y="752181"/>
                  </a:lnTo>
                  <a:lnTo>
                    <a:pt x="19297" y="706907"/>
                  </a:lnTo>
                  <a:lnTo>
                    <a:pt x="29895" y="662461"/>
                  </a:lnTo>
                  <a:lnTo>
                    <a:pt x="42679" y="618907"/>
                  </a:lnTo>
                  <a:lnTo>
                    <a:pt x="57588" y="576305"/>
                  </a:lnTo>
                  <a:lnTo>
                    <a:pt x="74559" y="534717"/>
                  </a:lnTo>
                  <a:lnTo>
                    <a:pt x="93531" y="494206"/>
                  </a:lnTo>
                  <a:lnTo>
                    <a:pt x="114443" y="454832"/>
                  </a:lnTo>
                  <a:lnTo>
                    <a:pt x="137232" y="416657"/>
                  </a:lnTo>
                  <a:lnTo>
                    <a:pt x="161837" y="379744"/>
                  </a:lnTo>
                  <a:lnTo>
                    <a:pt x="188197" y="344153"/>
                  </a:lnTo>
                  <a:lnTo>
                    <a:pt x="216250" y="309946"/>
                  </a:lnTo>
                  <a:lnTo>
                    <a:pt x="245933" y="277186"/>
                  </a:lnTo>
                  <a:lnTo>
                    <a:pt x="277186" y="245933"/>
                  </a:lnTo>
                  <a:lnTo>
                    <a:pt x="309946" y="216250"/>
                  </a:lnTo>
                  <a:lnTo>
                    <a:pt x="344153" y="188197"/>
                  </a:lnTo>
                  <a:lnTo>
                    <a:pt x="379744" y="161837"/>
                  </a:lnTo>
                  <a:lnTo>
                    <a:pt x="416657" y="137232"/>
                  </a:lnTo>
                  <a:lnTo>
                    <a:pt x="454832" y="114443"/>
                  </a:lnTo>
                  <a:lnTo>
                    <a:pt x="494206" y="93531"/>
                  </a:lnTo>
                  <a:lnTo>
                    <a:pt x="534717" y="74559"/>
                  </a:lnTo>
                  <a:lnTo>
                    <a:pt x="576305" y="57588"/>
                  </a:lnTo>
                  <a:lnTo>
                    <a:pt x="618907" y="42679"/>
                  </a:lnTo>
                  <a:lnTo>
                    <a:pt x="662461" y="29895"/>
                  </a:lnTo>
                  <a:lnTo>
                    <a:pt x="706907" y="19297"/>
                  </a:lnTo>
                  <a:lnTo>
                    <a:pt x="752181" y="10947"/>
                  </a:lnTo>
                  <a:lnTo>
                    <a:pt x="798224" y="4906"/>
                  </a:lnTo>
                  <a:lnTo>
                    <a:pt x="844972" y="1236"/>
                  </a:lnTo>
                  <a:lnTo>
                    <a:pt x="892365" y="0"/>
                  </a:lnTo>
                  <a:lnTo>
                    <a:pt x="939757" y="1236"/>
                  </a:lnTo>
                  <a:lnTo>
                    <a:pt x="986505" y="4906"/>
                  </a:lnTo>
                  <a:lnTo>
                    <a:pt x="1032548" y="10947"/>
                  </a:lnTo>
                  <a:lnTo>
                    <a:pt x="1077823" y="19297"/>
                  </a:lnTo>
                  <a:lnTo>
                    <a:pt x="1122268" y="29895"/>
                  </a:lnTo>
                  <a:lnTo>
                    <a:pt x="1165822" y="42679"/>
                  </a:lnTo>
                  <a:lnTo>
                    <a:pt x="1208424" y="57588"/>
                  </a:lnTo>
                  <a:lnTo>
                    <a:pt x="1250012" y="74559"/>
                  </a:lnTo>
                  <a:lnTo>
                    <a:pt x="1290523" y="93531"/>
                  </a:lnTo>
                  <a:lnTo>
                    <a:pt x="1329897" y="114443"/>
                  </a:lnTo>
                  <a:lnTo>
                    <a:pt x="1368072" y="137232"/>
                  </a:lnTo>
                  <a:lnTo>
                    <a:pt x="1404985" y="161837"/>
                  </a:lnTo>
                  <a:lnTo>
                    <a:pt x="1440576" y="188197"/>
                  </a:lnTo>
                  <a:lnTo>
                    <a:pt x="1474783" y="216250"/>
                  </a:lnTo>
                  <a:lnTo>
                    <a:pt x="1507543" y="245933"/>
                  </a:lnTo>
                  <a:lnTo>
                    <a:pt x="1538796" y="277186"/>
                  </a:lnTo>
                  <a:lnTo>
                    <a:pt x="1568480" y="309946"/>
                  </a:lnTo>
                  <a:lnTo>
                    <a:pt x="1596532" y="344153"/>
                  </a:lnTo>
                  <a:lnTo>
                    <a:pt x="1622892" y="379744"/>
                  </a:lnTo>
                  <a:lnTo>
                    <a:pt x="1647497" y="416657"/>
                  </a:lnTo>
                  <a:lnTo>
                    <a:pt x="1670286" y="454832"/>
                  </a:lnTo>
                  <a:lnTo>
                    <a:pt x="1691198" y="494206"/>
                  </a:lnTo>
                  <a:lnTo>
                    <a:pt x="1710170" y="534717"/>
                  </a:lnTo>
                  <a:lnTo>
                    <a:pt x="1727141" y="576305"/>
                  </a:lnTo>
                  <a:lnTo>
                    <a:pt x="1742050" y="618907"/>
                  </a:lnTo>
                  <a:lnTo>
                    <a:pt x="1754834" y="662461"/>
                  </a:lnTo>
                  <a:lnTo>
                    <a:pt x="1765432" y="706907"/>
                  </a:lnTo>
                  <a:lnTo>
                    <a:pt x="1773782" y="752181"/>
                  </a:lnTo>
                  <a:lnTo>
                    <a:pt x="1779823" y="798224"/>
                  </a:lnTo>
                  <a:lnTo>
                    <a:pt x="1783493" y="844972"/>
                  </a:lnTo>
                  <a:lnTo>
                    <a:pt x="1784730" y="892365"/>
                  </a:lnTo>
                  <a:lnTo>
                    <a:pt x="1783493" y="939757"/>
                  </a:lnTo>
                  <a:lnTo>
                    <a:pt x="1779823" y="986505"/>
                  </a:lnTo>
                  <a:lnTo>
                    <a:pt x="1773782" y="1032548"/>
                  </a:lnTo>
                  <a:lnTo>
                    <a:pt x="1765432" y="1077823"/>
                  </a:lnTo>
                  <a:lnTo>
                    <a:pt x="1754834" y="1122268"/>
                  </a:lnTo>
                  <a:lnTo>
                    <a:pt x="1742050" y="1165822"/>
                  </a:lnTo>
                  <a:lnTo>
                    <a:pt x="1727141" y="1208424"/>
                  </a:lnTo>
                  <a:lnTo>
                    <a:pt x="1710170" y="1250012"/>
                  </a:lnTo>
                  <a:lnTo>
                    <a:pt x="1691198" y="1290523"/>
                  </a:lnTo>
                  <a:lnTo>
                    <a:pt x="1670286" y="1329897"/>
                  </a:lnTo>
                  <a:lnTo>
                    <a:pt x="1647497" y="1368072"/>
                  </a:lnTo>
                  <a:lnTo>
                    <a:pt x="1622892" y="1404985"/>
                  </a:lnTo>
                  <a:lnTo>
                    <a:pt x="1596532" y="1440576"/>
                  </a:lnTo>
                  <a:lnTo>
                    <a:pt x="1568480" y="1474783"/>
                  </a:lnTo>
                  <a:lnTo>
                    <a:pt x="1538796" y="1507543"/>
                  </a:lnTo>
                  <a:lnTo>
                    <a:pt x="1507543" y="1538796"/>
                  </a:lnTo>
                  <a:lnTo>
                    <a:pt x="1474783" y="1568480"/>
                  </a:lnTo>
                  <a:lnTo>
                    <a:pt x="1440576" y="1596532"/>
                  </a:lnTo>
                  <a:lnTo>
                    <a:pt x="1404985" y="1622892"/>
                  </a:lnTo>
                  <a:lnTo>
                    <a:pt x="1368072" y="1647497"/>
                  </a:lnTo>
                  <a:lnTo>
                    <a:pt x="1329897" y="1670286"/>
                  </a:lnTo>
                  <a:lnTo>
                    <a:pt x="1290523" y="1691198"/>
                  </a:lnTo>
                  <a:lnTo>
                    <a:pt x="1250012" y="1710170"/>
                  </a:lnTo>
                  <a:lnTo>
                    <a:pt x="1208424" y="1727141"/>
                  </a:lnTo>
                  <a:lnTo>
                    <a:pt x="1165822" y="1742050"/>
                  </a:lnTo>
                  <a:lnTo>
                    <a:pt x="1122268" y="1754834"/>
                  </a:lnTo>
                  <a:lnTo>
                    <a:pt x="1077823" y="1765432"/>
                  </a:lnTo>
                  <a:lnTo>
                    <a:pt x="1032548" y="1773782"/>
                  </a:lnTo>
                  <a:lnTo>
                    <a:pt x="986505" y="1779823"/>
                  </a:lnTo>
                  <a:lnTo>
                    <a:pt x="939757" y="1783493"/>
                  </a:lnTo>
                  <a:lnTo>
                    <a:pt x="892365" y="1784730"/>
                  </a:lnTo>
                  <a:lnTo>
                    <a:pt x="844972" y="1783493"/>
                  </a:lnTo>
                  <a:lnTo>
                    <a:pt x="798224" y="1779823"/>
                  </a:lnTo>
                  <a:lnTo>
                    <a:pt x="752181" y="1773782"/>
                  </a:lnTo>
                  <a:lnTo>
                    <a:pt x="706907" y="1765432"/>
                  </a:lnTo>
                  <a:lnTo>
                    <a:pt x="662461" y="1754834"/>
                  </a:lnTo>
                  <a:lnTo>
                    <a:pt x="618907" y="1742050"/>
                  </a:lnTo>
                  <a:lnTo>
                    <a:pt x="576305" y="1727141"/>
                  </a:lnTo>
                  <a:lnTo>
                    <a:pt x="534717" y="1710170"/>
                  </a:lnTo>
                  <a:lnTo>
                    <a:pt x="494206" y="1691198"/>
                  </a:lnTo>
                  <a:lnTo>
                    <a:pt x="454832" y="1670286"/>
                  </a:lnTo>
                  <a:lnTo>
                    <a:pt x="416657" y="1647497"/>
                  </a:lnTo>
                  <a:lnTo>
                    <a:pt x="379744" y="1622892"/>
                  </a:lnTo>
                  <a:lnTo>
                    <a:pt x="344153" y="1596532"/>
                  </a:lnTo>
                  <a:lnTo>
                    <a:pt x="309946" y="1568480"/>
                  </a:lnTo>
                  <a:lnTo>
                    <a:pt x="277186" y="1538796"/>
                  </a:lnTo>
                  <a:lnTo>
                    <a:pt x="245933" y="1507543"/>
                  </a:lnTo>
                  <a:lnTo>
                    <a:pt x="216250" y="1474783"/>
                  </a:lnTo>
                  <a:lnTo>
                    <a:pt x="188197" y="1440576"/>
                  </a:lnTo>
                  <a:lnTo>
                    <a:pt x="161837" y="1404985"/>
                  </a:lnTo>
                  <a:lnTo>
                    <a:pt x="137232" y="1368072"/>
                  </a:lnTo>
                  <a:lnTo>
                    <a:pt x="114443" y="1329897"/>
                  </a:lnTo>
                  <a:lnTo>
                    <a:pt x="93531" y="1290523"/>
                  </a:lnTo>
                  <a:lnTo>
                    <a:pt x="74559" y="1250012"/>
                  </a:lnTo>
                  <a:lnTo>
                    <a:pt x="57588" y="1208424"/>
                  </a:lnTo>
                  <a:lnTo>
                    <a:pt x="42679" y="1165822"/>
                  </a:lnTo>
                  <a:lnTo>
                    <a:pt x="29895" y="1122268"/>
                  </a:lnTo>
                  <a:lnTo>
                    <a:pt x="19297" y="1077823"/>
                  </a:lnTo>
                  <a:lnTo>
                    <a:pt x="10947" y="1032548"/>
                  </a:lnTo>
                  <a:lnTo>
                    <a:pt x="4906" y="986505"/>
                  </a:lnTo>
                  <a:lnTo>
                    <a:pt x="1236" y="939757"/>
                  </a:lnTo>
                  <a:lnTo>
                    <a:pt x="0" y="892365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11236" y="7711587"/>
              <a:ext cx="1435967" cy="124059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916264" y="7795818"/>
            <a:ext cx="4027804" cy="7778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4200" b="1" spc="-7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4200" b="1" spc="-13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2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9775" y="1714500"/>
            <a:ext cx="16169005" cy="6520180"/>
          </a:xfrm>
          <a:custGeom>
            <a:avLst/>
            <a:gdLst/>
            <a:ahLst/>
            <a:cxnLst/>
            <a:rect l="l" t="t" r="r" b="b"/>
            <a:pathLst>
              <a:path w="16169005" h="6520180">
                <a:moveTo>
                  <a:pt x="0" y="0"/>
                </a:moveTo>
                <a:lnTo>
                  <a:pt x="16168457" y="0"/>
                </a:lnTo>
                <a:lnTo>
                  <a:pt x="16168457" y="6519636"/>
                </a:lnTo>
                <a:lnTo>
                  <a:pt x="0" y="651963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2411" y="5881912"/>
            <a:ext cx="353060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812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875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1409" y="2341771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6855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865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1409" y="3525004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909320" marR="810895" indent="-90805">
              <a:lnSpc>
                <a:spcPct val="100000"/>
              </a:lnSpc>
              <a:spcBef>
                <a:spcPts val="445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1409" y="4703459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909320" marR="654685" indent="-247015">
              <a:lnSpc>
                <a:spcPct val="101000"/>
              </a:lnSpc>
              <a:spcBef>
                <a:spcPts val="405"/>
              </a:spcBef>
            </a:pP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</a:t>
            </a:r>
            <a:r>
              <a:rPr sz="24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39062" y="2341769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855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865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39062" y="3528102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860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57337" y="4703459"/>
            <a:ext cx="272542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854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865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64585" y="2341770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242695" marR="170815" indent="-1064260">
              <a:lnSpc>
                <a:spcPct val="101000"/>
              </a:lnSpc>
              <a:spcBef>
                <a:spcPts val="400"/>
              </a:spcBef>
            </a:pPr>
            <a:r>
              <a:rPr sz="2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ConvertToSpaces</a:t>
            </a:r>
            <a:r>
              <a:rPr sz="24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64585" y="3528102"/>
            <a:ext cx="3125470" cy="86423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415290">
              <a:lnSpc>
                <a:spcPct val="100000"/>
              </a:lnSpc>
              <a:spcBef>
                <a:spcPts val="186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17804" y="7373207"/>
            <a:ext cx="6825615" cy="1823085"/>
            <a:chOff x="1517804" y="7373207"/>
            <a:chExt cx="6825615" cy="1823085"/>
          </a:xfrm>
        </p:grpSpPr>
        <p:sp>
          <p:nvSpPr>
            <p:cNvPr id="13" name="object 13"/>
            <p:cNvSpPr/>
            <p:nvPr/>
          </p:nvSpPr>
          <p:spPr>
            <a:xfrm>
              <a:off x="1536852" y="7392263"/>
              <a:ext cx="6806565" cy="1784985"/>
            </a:xfrm>
            <a:custGeom>
              <a:avLst/>
              <a:gdLst/>
              <a:ahLst/>
              <a:cxnLst/>
              <a:rect l="l" t="t" r="r" b="b"/>
              <a:pathLst>
                <a:path w="6806565" h="1784984">
                  <a:moveTo>
                    <a:pt x="1784731" y="892365"/>
                  </a:moveTo>
                  <a:lnTo>
                    <a:pt x="1783486" y="844969"/>
                  </a:lnTo>
                  <a:lnTo>
                    <a:pt x="1779816" y="798220"/>
                  </a:lnTo>
                  <a:lnTo>
                    <a:pt x="1773783" y="752182"/>
                  </a:lnTo>
                  <a:lnTo>
                    <a:pt x="1765427" y="706907"/>
                  </a:lnTo>
                  <a:lnTo>
                    <a:pt x="1754835" y="662457"/>
                  </a:lnTo>
                  <a:lnTo>
                    <a:pt x="1742046" y="618909"/>
                  </a:lnTo>
                  <a:lnTo>
                    <a:pt x="1727136" y="576300"/>
                  </a:lnTo>
                  <a:lnTo>
                    <a:pt x="1710169" y="534720"/>
                  </a:lnTo>
                  <a:lnTo>
                    <a:pt x="1691195" y="494207"/>
                  </a:lnTo>
                  <a:lnTo>
                    <a:pt x="1670278" y="454837"/>
                  </a:lnTo>
                  <a:lnTo>
                    <a:pt x="1647494" y="416661"/>
                  </a:lnTo>
                  <a:lnTo>
                    <a:pt x="1622882" y="379742"/>
                  </a:lnTo>
                  <a:lnTo>
                    <a:pt x="1596529" y="344157"/>
                  </a:lnTo>
                  <a:lnTo>
                    <a:pt x="1568475" y="309943"/>
                  </a:lnTo>
                  <a:lnTo>
                    <a:pt x="1538795" y="277190"/>
                  </a:lnTo>
                  <a:lnTo>
                    <a:pt x="1507540" y="245935"/>
                  </a:lnTo>
                  <a:lnTo>
                    <a:pt x="1474774" y="216255"/>
                  </a:lnTo>
                  <a:lnTo>
                    <a:pt x="1440573" y="188201"/>
                  </a:lnTo>
                  <a:lnTo>
                    <a:pt x="1404975" y="161836"/>
                  </a:lnTo>
                  <a:lnTo>
                    <a:pt x="1368069" y="137236"/>
                  </a:lnTo>
                  <a:lnTo>
                    <a:pt x="1329893" y="114439"/>
                  </a:lnTo>
                  <a:lnTo>
                    <a:pt x="1290523" y="93535"/>
                  </a:lnTo>
                  <a:lnTo>
                    <a:pt x="1250010" y="74561"/>
                  </a:lnTo>
                  <a:lnTo>
                    <a:pt x="1208417" y="57581"/>
                  </a:lnTo>
                  <a:lnTo>
                    <a:pt x="1165821" y="42684"/>
                  </a:lnTo>
                  <a:lnTo>
                    <a:pt x="1122260" y="29895"/>
                  </a:lnTo>
                  <a:lnTo>
                    <a:pt x="1077823" y="19304"/>
                  </a:lnTo>
                  <a:lnTo>
                    <a:pt x="1032548" y="10947"/>
                  </a:lnTo>
                  <a:lnTo>
                    <a:pt x="986497" y="4902"/>
                  </a:lnTo>
                  <a:lnTo>
                    <a:pt x="939749" y="1231"/>
                  </a:lnTo>
                  <a:lnTo>
                    <a:pt x="892365" y="0"/>
                  </a:lnTo>
                  <a:lnTo>
                    <a:pt x="844969" y="1231"/>
                  </a:lnTo>
                  <a:lnTo>
                    <a:pt x="798220" y="4902"/>
                  </a:lnTo>
                  <a:lnTo>
                    <a:pt x="752182" y="10947"/>
                  </a:lnTo>
                  <a:lnTo>
                    <a:pt x="706907" y="19304"/>
                  </a:lnTo>
                  <a:lnTo>
                    <a:pt x="662457" y="29895"/>
                  </a:lnTo>
                  <a:lnTo>
                    <a:pt x="618909" y="42684"/>
                  </a:lnTo>
                  <a:lnTo>
                    <a:pt x="576300" y="57581"/>
                  </a:lnTo>
                  <a:lnTo>
                    <a:pt x="534708" y="74561"/>
                  </a:lnTo>
                  <a:lnTo>
                    <a:pt x="494207" y="93535"/>
                  </a:lnTo>
                  <a:lnTo>
                    <a:pt x="454825" y="114439"/>
                  </a:lnTo>
                  <a:lnTo>
                    <a:pt x="416648" y="137236"/>
                  </a:lnTo>
                  <a:lnTo>
                    <a:pt x="379742" y="161836"/>
                  </a:lnTo>
                  <a:lnTo>
                    <a:pt x="344144" y="188201"/>
                  </a:lnTo>
                  <a:lnTo>
                    <a:pt x="309943" y="216255"/>
                  </a:lnTo>
                  <a:lnTo>
                    <a:pt x="277177" y="245935"/>
                  </a:lnTo>
                  <a:lnTo>
                    <a:pt x="245935" y="277190"/>
                  </a:lnTo>
                  <a:lnTo>
                    <a:pt x="216242" y="309943"/>
                  </a:lnTo>
                  <a:lnTo>
                    <a:pt x="188188" y="344157"/>
                  </a:lnTo>
                  <a:lnTo>
                    <a:pt x="161836" y="379742"/>
                  </a:lnTo>
                  <a:lnTo>
                    <a:pt x="137223" y="416661"/>
                  </a:lnTo>
                  <a:lnTo>
                    <a:pt x="114439" y="454837"/>
                  </a:lnTo>
                  <a:lnTo>
                    <a:pt x="93522" y="494207"/>
                  </a:lnTo>
                  <a:lnTo>
                    <a:pt x="74561" y="534720"/>
                  </a:lnTo>
                  <a:lnTo>
                    <a:pt x="57581" y="576300"/>
                  </a:lnTo>
                  <a:lnTo>
                    <a:pt x="42672" y="618909"/>
                  </a:lnTo>
                  <a:lnTo>
                    <a:pt x="29895" y="662457"/>
                  </a:lnTo>
                  <a:lnTo>
                    <a:pt x="19291" y="706907"/>
                  </a:lnTo>
                  <a:lnTo>
                    <a:pt x="10947" y="752182"/>
                  </a:lnTo>
                  <a:lnTo>
                    <a:pt x="4902" y="798220"/>
                  </a:lnTo>
                  <a:lnTo>
                    <a:pt x="1231" y="844969"/>
                  </a:lnTo>
                  <a:lnTo>
                    <a:pt x="0" y="892365"/>
                  </a:lnTo>
                  <a:lnTo>
                    <a:pt x="1231" y="939761"/>
                  </a:lnTo>
                  <a:lnTo>
                    <a:pt x="4902" y="986510"/>
                  </a:lnTo>
                  <a:lnTo>
                    <a:pt x="10947" y="1032548"/>
                  </a:lnTo>
                  <a:lnTo>
                    <a:pt x="19291" y="1077823"/>
                  </a:lnTo>
                  <a:lnTo>
                    <a:pt x="29895" y="1122273"/>
                  </a:lnTo>
                  <a:lnTo>
                    <a:pt x="42672" y="1165821"/>
                  </a:lnTo>
                  <a:lnTo>
                    <a:pt x="57581" y="1208430"/>
                  </a:lnTo>
                  <a:lnTo>
                    <a:pt x="74561" y="1250010"/>
                  </a:lnTo>
                  <a:lnTo>
                    <a:pt x="93522" y="1290523"/>
                  </a:lnTo>
                  <a:lnTo>
                    <a:pt x="114439" y="1329893"/>
                  </a:lnTo>
                  <a:lnTo>
                    <a:pt x="137223" y="1368069"/>
                  </a:lnTo>
                  <a:lnTo>
                    <a:pt x="161836" y="1404988"/>
                  </a:lnTo>
                  <a:lnTo>
                    <a:pt x="188188" y="1440573"/>
                  </a:lnTo>
                  <a:lnTo>
                    <a:pt x="216242" y="1474787"/>
                  </a:lnTo>
                  <a:lnTo>
                    <a:pt x="245935" y="1507540"/>
                  </a:lnTo>
                  <a:lnTo>
                    <a:pt x="277177" y="1538795"/>
                  </a:lnTo>
                  <a:lnTo>
                    <a:pt x="309943" y="1568475"/>
                  </a:lnTo>
                  <a:lnTo>
                    <a:pt x="344144" y="1596529"/>
                  </a:lnTo>
                  <a:lnTo>
                    <a:pt x="379742" y="1622894"/>
                  </a:lnTo>
                  <a:lnTo>
                    <a:pt x="416648" y="1647494"/>
                  </a:lnTo>
                  <a:lnTo>
                    <a:pt x="454825" y="1670291"/>
                  </a:lnTo>
                  <a:lnTo>
                    <a:pt x="494207" y="1691195"/>
                  </a:lnTo>
                  <a:lnTo>
                    <a:pt x="534708" y="1710169"/>
                  </a:lnTo>
                  <a:lnTo>
                    <a:pt x="576300" y="1727136"/>
                  </a:lnTo>
                  <a:lnTo>
                    <a:pt x="618909" y="1742046"/>
                  </a:lnTo>
                  <a:lnTo>
                    <a:pt x="662457" y="1754835"/>
                  </a:lnTo>
                  <a:lnTo>
                    <a:pt x="706907" y="1765427"/>
                  </a:lnTo>
                  <a:lnTo>
                    <a:pt x="752182" y="1773783"/>
                  </a:lnTo>
                  <a:lnTo>
                    <a:pt x="798220" y="1779828"/>
                  </a:lnTo>
                  <a:lnTo>
                    <a:pt x="844969" y="1783499"/>
                  </a:lnTo>
                  <a:lnTo>
                    <a:pt x="892365" y="1784731"/>
                  </a:lnTo>
                  <a:lnTo>
                    <a:pt x="939749" y="1783499"/>
                  </a:lnTo>
                  <a:lnTo>
                    <a:pt x="986497" y="1779828"/>
                  </a:lnTo>
                  <a:lnTo>
                    <a:pt x="1032548" y="1773783"/>
                  </a:lnTo>
                  <a:lnTo>
                    <a:pt x="1077823" y="1765427"/>
                  </a:lnTo>
                  <a:lnTo>
                    <a:pt x="1122260" y="1754835"/>
                  </a:lnTo>
                  <a:lnTo>
                    <a:pt x="1165821" y="1742046"/>
                  </a:lnTo>
                  <a:lnTo>
                    <a:pt x="1208417" y="1727136"/>
                  </a:lnTo>
                  <a:lnTo>
                    <a:pt x="1250010" y="1710169"/>
                  </a:lnTo>
                  <a:lnTo>
                    <a:pt x="1290523" y="1691195"/>
                  </a:lnTo>
                  <a:lnTo>
                    <a:pt x="1329893" y="1670291"/>
                  </a:lnTo>
                  <a:lnTo>
                    <a:pt x="1368069" y="1647494"/>
                  </a:lnTo>
                  <a:lnTo>
                    <a:pt x="1404975" y="1622894"/>
                  </a:lnTo>
                  <a:lnTo>
                    <a:pt x="1440573" y="1596529"/>
                  </a:lnTo>
                  <a:lnTo>
                    <a:pt x="1474774" y="1568475"/>
                  </a:lnTo>
                  <a:lnTo>
                    <a:pt x="1507540" y="1538795"/>
                  </a:lnTo>
                  <a:lnTo>
                    <a:pt x="1538795" y="1507540"/>
                  </a:lnTo>
                  <a:lnTo>
                    <a:pt x="1568475" y="1474787"/>
                  </a:lnTo>
                  <a:lnTo>
                    <a:pt x="1596529" y="1440573"/>
                  </a:lnTo>
                  <a:lnTo>
                    <a:pt x="1622882" y="1404988"/>
                  </a:lnTo>
                  <a:lnTo>
                    <a:pt x="1647494" y="1368069"/>
                  </a:lnTo>
                  <a:lnTo>
                    <a:pt x="1670278" y="1329893"/>
                  </a:lnTo>
                  <a:lnTo>
                    <a:pt x="1691195" y="1290523"/>
                  </a:lnTo>
                  <a:lnTo>
                    <a:pt x="1710169" y="1250010"/>
                  </a:lnTo>
                  <a:lnTo>
                    <a:pt x="1727136" y="1208430"/>
                  </a:lnTo>
                  <a:lnTo>
                    <a:pt x="1742046" y="1165821"/>
                  </a:lnTo>
                  <a:lnTo>
                    <a:pt x="1754835" y="1122273"/>
                  </a:lnTo>
                  <a:lnTo>
                    <a:pt x="1765427" y="1077823"/>
                  </a:lnTo>
                  <a:lnTo>
                    <a:pt x="1773783" y="1032548"/>
                  </a:lnTo>
                  <a:lnTo>
                    <a:pt x="1779816" y="986510"/>
                  </a:lnTo>
                  <a:lnTo>
                    <a:pt x="1783486" y="939761"/>
                  </a:lnTo>
                  <a:lnTo>
                    <a:pt x="1784731" y="892365"/>
                  </a:lnTo>
                  <a:close/>
                </a:path>
                <a:path w="6806565" h="1784984">
                  <a:moveTo>
                    <a:pt x="6806158" y="449465"/>
                  </a:moveTo>
                  <a:lnTo>
                    <a:pt x="1784731" y="449465"/>
                  </a:lnTo>
                  <a:lnTo>
                    <a:pt x="1784731" y="892365"/>
                  </a:lnTo>
                  <a:lnTo>
                    <a:pt x="1784731" y="1234287"/>
                  </a:lnTo>
                  <a:lnTo>
                    <a:pt x="6806158" y="1234287"/>
                  </a:lnTo>
                  <a:lnTo>
                    <a:pt x="6806158" y="449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36854" y="7392257"/>
              <a:ext cx="1784985" cy="1784985"/>
            </a:xfrm>
            <a:custGeom>
              <a:avLst/>
              <a:gdLst/>
              <a:ahLst/>
              <a:cxnLst/>
              <a:rect l="l" t="t" r="r" b="b"/>
              <a:pathLst>
                <a:path w="1784985" h="1784984">
                  <a:moveTo>
                    <a:pt x="0" y="892365"/>
                  </a:moveTo>
                  <a:lnTo>
                    <a:pt x="1236" y="844972"/>
                  </a:lnTo>
                  <a:lnTo>
                    <a:pt x="4906" y="798224"/>
                  </a:lnTo>
                  <a:lnTo>
                    <a:pt x="10947" y="752181"/>
                  </a:lnTo>
                  <a:lnTo>
                    <a:pt x="19297" y="706907"/>
                  </a:lnTo>
                  <a:lnTo>
                    <a:pt x="29895" y="662461"/>
                  </a:lnTo>
                  <a:lnTo>
                    <a:pt x="42679" y="618907"/>
                  </a:lnTo>
                  <a:lnTo>
                    <a:pt x="57588" y="576305"/>
                  </a:lnTo>
                  <a:lnTo>
                    <a:pt x="74559" y="534717"/>
                  </a:lnTo>
                  <a:lnTo>
                    <a:pt x="93531" y="494206"/>
                  </a:lnTo>
                  <a:lnTo>
                    <a:pt x="114443" y="454832"/>
                  </a:lnTo>
                  <a:lnTo>
                    <a:pt x="137232" y="416657"/>
                  </a:lnTo>
                  <a:lnTo>
                    <a:pt x="161837" y="379744"/>
                  </a:lnTo>
                  <a:lnTo>
                    <a:pt x="188197" y="344153"/>
                  </a:lnTo>
                  <a:lnTo>
                    <a:pt x="216250" y="309946"/>
                  </a:lnTo>
                  <a:lnTo>
                    <a:pt x="245933" y="277186"/>
                  </a:lnTo>
                  <a:lnTo>
                    <a:pt x="277186" y="245933"/>
                  </a:lnTo>
                  <a:lnTo>
                    <a:pt x="309946" y="216250"/>
                  </a:lnTo>
                  <a:lnTo>
                    <a:pt x="344153" y="188197"/>
                  </a:lnTo>
                  <a:lnTo>
                    <a:pt x="379744" y="161837"/>
                  </a:lnTo>
                  <a:lnTo>
                    <a:pt x="416657" y="137232"/>
                  </a:lnTo>
                  <a:lnTo>
                    <a:pt x="454832" y="114443"/>
                  </a:lnTo>
                  <a:lnTo>
                    <a:pt x="494206" y="93531"/>
                  </a:lnTo>
                  <a:lnTo>
                    <a:pt x="534717" y="74559"/>
                  </a:lnTo>
                  <a:lnTo>
                    <a:pt x="576305" y="57588"/>
                  </a:lnTo>
                  <a:lnTo>
                    <a:pt x="618907" y="42679"/>
                  </a:lnTo>
                  <a:lnTo>
                    <a:pt x="662461" y="29895"/>
                  </a:lnTo>
                  <a:lnTo>
                    <a:pt x="706907" y="19297"/>
                  </a:lnTo>
                  <a:lnTo>
                    <a:pt x="752181" y="10947"/>
                  </a:lnTo>
                  <a:lnTo>
                    <a:pt x="798224" y="4906"/>
                  </a:lnTo>
                  <a:lnTo>
                    <a:pt x="844972" y="1236"/>
                  </a:lnTo>
                  <a:lnTo>
                    <a:pt x="892365" y="0"/>
                  </a:lnTo>
                  <a:lnTo>
                    <a:pt x="939757" y="1236"/>
                  </a:lnTo>
                  <a:lnTo>
                    <a:pt x="986505" y="4906"/>
                  </a:lnTo>
                  <a:lnTo>
                    <a:pt x="1032548" y="10947"/>
                  </a:lnTo>
                  <a:lnTo>
                    <a:pt x="1077823" y="19297"/>
                  </a:lnTo>
                  <a:lnTo>
                    <a:pt x="1122268" y="29895"/>
                  </a:lnTo>
                  <a:lnTo>
                    <a:pt x="1165822" y="42679"/>
                  </a:lnTo>
                  <a:lnTo>
                    <a:pt x="1208424" y="57588"/>
                  </a:lnTo>
                  <a:lnTo>
                    <a:pt x="1250012" y="74559"/>
                  </a:lnTo>
                  <a:lnTo>
                    <a:pt x="1290523" y="93531"/>
                  </a:lnTo>
                  <a:lnTo>
                    <a:pt x="1329897" y="114443"/>
                  </a:lnTo>
                  <a:lnTo>
                    <a:pt x="1368072" y="137232"/>
                  </a:lnTo>
                  <a:lnTo>
                    <a:pt x="1404985" y="161837"/>
                  </a:lnTo>
                  <a:lnTo>
                    <a:pt x="1440576" y="188197"/>
                  </a:lnTo>
                  <a:lnTo>
                    <a:pt x="1474783" y="216250"/>
                  </a:lnTo>
                  <a:lnTo>
                    <a:pt x="1507543" y="245933"/>
                  </a:lnTo>
                  <a:lnTo>
                    <a:pt x="1538796" y="277186"/>
                  </a:lnTo>
                  <a:lnTo>
                    <a:pt x="1568480" y="309946"/>
                  </a:lnTo>
                  <a:lnTo>
                    <a:pt x="1596532" y="344153"/>
                  </a:lnTo>
                  <a:lnTo>
                    <a:pt x="1622892" y="379744"/>
                  </a:lnTo>
                  <a:lnTo>
                    <a:pt x="1647497" y="416657"/>
                  </a:lnTo>
                  <a:lnTo>
                    <a:pt x="1670286" y="454832"/>
                  </a:lnTo>
                  <a:lnTo>
                    <a:pt x="1691198" y="494206"/>
                  </a:lnTo>
                  <a:lnTo>
                    <a:pt x="1710170" y="534717"/>
                  </a:lnTo>
                  <a:lnTo>
                    <a:pt x="1727141" y="576305"/>
                  </a:lnTo>
                  <a:lnTo>
                    <a:pt x="1742050" y="618907"/>
                  </a:lnTo>
                  <a:lnTo>
                    <a:pt x="1754834" y="662461"/>
                  </a:lnTo>
                  <a:lnTo>
                    <a:pt x="1765432" y="706907"/>
                  </a:lnTo>
                  <a:lnTo>
                    <a:pt x="1773782" y="752181"/>
                  </a:lnTo>
                  <a:lnTo>
                    <a:pt x="1779823" y="798224"/>
                  </a:lnTo>
                  <a:lnTo>
                    <a:pt x="1783493" y="844972"/>
                  </a:lnTo>
                  <a:lnTo>
                    <a:pt x="1784730" y="892365"/>
                  </a:lnTo>
                  <a:lnTo>
                    <a:pt x="1783493" y="939757"/>
                  </a:lnTo>
                  <a:lnTo>
                    <a:pt x="1779823" y="986505"/>
                  </a:lnTo>
                  <a:lnTo>
                    <a:pt x="1773782" y="1032548"/>
                  </a:lnTo>
                  <a:lnTo>
                    <a:pt x="1765432" y="1077823"/>
                  </a:lnTo>
                  <a:lnTo>
                    <a:pt x="1754834" y="1122268"/>
                  </a:lnTo>
                  <a:lnTo>
                    <a:pt x="1742050" y="1165822"/>
                  </a:lnTo>
                  <a:lnTo>
                    <a:pt x="1727141" y="1208424"/>
                  </a:lnTo>
                  <a:lnTo>
                    <a:pt x="1710170" y="1250012"/>
                  </a:lnTo>
                  <a:lnTo>
                    <a:pt x="1691198" y="1290523"/>
                  </a:lnTo>
                  <a:lnTo>
                    <a:pt x="1670286" y="1329897"/>
                  </a:lnTo>
                  <a:lnTo>
                    <a:pt x="1647497" y="1368072"/>
                  </a:lnTo>
                  <a:lnTo>
                    <a:pt x="1622892" y="1404985"/>
                  </a:lnTo>
                  <a:lnTo>
                    <a:pt x="1596532" y="1440576"/>
                  </a:lnTo>
                  <a:lnTo>
                    <a:pt x="1568480" y="1474783"/>
                  </a:lnTo>
                  <a:lnTo>
                    <a:pt x="1538796" y="1507543"/>
                  </a:lnTo>
                  <a:lnTo>
                    <a:pt x="1507543" y="1538796"/>
                  </a:lnTo>
                  <a:lnTo>
                    <a:pt x="1474783" y="1568480"/>
                  </a:lnTo>
                  <a:lnTo>
                    <a:pt x="1440576" y="1596532"/>
                  </a:lnTo>
                  <a:lnTo>
                    <a:pt x="1404985" y="1622892"/>
                  </a:lnTo>
                  <a:lnTo>
                    <a:pt x="1368072" y="1647497"/>
                  </a:lnTo>
                  <a:lnTo>
                    <a:pt x="1329897" y="1670286"/>
                  </a:lnTo>
                  <a:lnTo>
                    <a:pt x="1290523" y="1691198"/>
                  </a:lnTo>
                  <a:lnTo>
                    <a:pt x="1250012" y="1710170"/>
                  </a:lnTo>
                  <a:lnTo>
                    <a:pt x="1208424" y="1727141"/>
                  </a:lnTo>
                  <a:lnTo>
                    <a:pt x="1165822" y="1742050"/>
                  </a:lnTo>
                  <a:lnTo>
                    <a:pt x="1122268" y="1754834"/>
                  </a:lnTo>
                  <a:lnTo>
                    <a:pt x="1077823" y="1765432"/>
                  </a:lnTo>
                  <a:lnTo>
                    <a:pt x="1032548" y="1773782"/>
                  </a:lnTo>
                  <a:lnTo>
                    <a:pt x="986505" y="1779823"/>
                  </a:lnTo>
                  <a:lnTo>
                    <a:pt x="939757" y="1783493"/>
                  </a:lnTo>
                  <a:lnTo>
                    <a:pt x="892365" y="1784730"/>
                  </a:lnTo>
                  <a:lnTo>
                    <a:pt x="844972" y="1783493"/>
                  </a:lnTo>
                  <a:lnTo>
                    <a:pt x="798224" y="1779823"/>
                  </a:lnTo>
                  <a:lnTo>
                    <a:pt x="752181" y="1773782"/>
                  </a:lnTo>
                  <a:lnTo>
                    <a:pt x="706907" y="1765432"/>
                  </a:lnTo>
                  <a:lnTo>
                    <a:pt x="662461" y="1754834"/>
                  </a:lnTo>
                  <a:lnTo>
                    <a:pt x="618907" y="1742050"/>
                  </a:lnTo>
                  <a:lnTo>
                    <a:pt x="576305" y="1727141"/>
                  </a:lnTo>
                  <a:lnTo>
                    <a:pt x="534717" y="1710170"/>
                  </a:lnTo>
                  <a:lnTo>
                    <a:pt x="494206" y="1691198"/>
                  </a:lnTo>
                  <a:lnTo>
                    <a:pt x="454832" y="1670286"/>
                  </a:lnTo>
                  <a:lnTo>
                    <a:pt x="416657" y="1647497"/>
                  </a:lnTo>
                  <a:lnTo>
                    <a:pt x="379744" y="1622892"/>
                  </a:lnTo>
                  <a:lnTo>
                    <a:pt x="344153" y="1596532"/>
                  </a:lnTo>
                  <a:lnTo>
                    <a:pt x="309946" y="1568480"/>
                  </a:lnTo>
                  <a:lnTo>
                    <a:pt x="277186" y="1538796"/>
                  </a:lnTo>
                  <a:lnTo>
                    <a:pt x="245933" y="1507543"/>
                  </a:lnTo>
                  <a:lnTo>
                    <a:pt x="216250" y="1474783"/>
                  </a:lnTo>
                  <a:lnTo>
                    <a:pt x="188197" y="1440576"/>
                  </a:lnTo>
                  <a:lnTo>
                    <a:pt x="161837" y="1404985"/>
                  </a:lnTo>
                  <a:lnTo>
                    <a:pt x="137232" y="1368072"/>
                  </a:lnTo>
                  <a:lnTo>
                    <a:pt x="114443" y="1329897"/>
                  </a:lnTo>
                  <a:lnTo>
                    <a:pt x="93531" y="1290523"/>
                  </a:lnTo>
                  <a:lnTo>
                    <a:pt x="74559" y="1250012"/>
                  </a:lnTo>
                  <a:lnTo>
                    <a:pt x="57588" y="1208424"/>
                  </a:lnTo>
                  <a:lnTo>
                    <a:pt x="42679" y="1165822"/>
                  </a:lnTo>
                  <a:lnTo>
                    <a:pt x="29895" y="1122268"/>
                  </a:lnTo>
                  <a:lnTo>
                    <a:pt x="19297" y="1077823"/>
                  </a:lnTo>
                  <a:lnTo>
                    <a:pt x="10947" y="1032548"/>
                  </a:lnTo>
                  <a:lnTo>
                    <a:pt x="4906" y="986505"/>
                  </a:lnTo>
                  <a:lnTo>
                    <a:pt x="1236" y="939757"/>
                  </a:lnTo>
                  <a:lnTo>
                    <a:pt x="0" y="892365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11236" y="7711587"/>
              <a:ext cx="1435967" cy="124059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916264" y="7795818"/>
            <a:ext cx="4027804" cy="7778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4200" b="1" spc="-7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4200" b="1" spc="-13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2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7148" y="754380"/>
            <a:ext cx="49949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Bootstrap</a:t>
            </a:r>
            <a:r>
              <a:rPr spc="-155" dirty="0"/>
              <a:t> </a:t>
            </a:r>
            <a:r>
              <a:rPr spc="-70" dirty="0"/>
              <a:t>Array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1457807" y="4759792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88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42732" y="2820431"/>
            <a:ext cx="377190" cy="1939925"/>
          </a:xfrm>
          <a:custGeom>
            <a:avLst/>
            <a:gdLst/>
            <a:ahLst/>
            <a:cxnLst/>
            <a:rect l="l" t="t" r="r" b="b"/>
            <a:pathLst>
              <a:path w="377189" h="1939925">
                <a:moveTo>
                  <a:pt x="376568" y="0"/>
                </a:moveTo>
                <a:lnTo>
                  <a:pt x="338468" y="0"/>
                </a:lnTo>
                <a:lnTo>
                  <a:pt x="338468" y="38100"/>
                </a:lnTo>
                <a:lnTo>
                  <a:pt x="376568" y="38100"/>
                </a:lnTo>
                <a:lnTo>
                  <a:pt x="376568" y="0"/>
                </a:lnTo>
                <a:close/>
              </a:path>
              <a:path w="377189" h="1939925">
                <a:moveTo>
                  <a:pt x="300368" y="0"/>
                </a:moveTo>
                <a:lnTo>
                  <a:pt x="262268" y="0"/>
                </a:lnTo>
                <a:lnTo>
                  <a:pt x="262268" y="38100"/>
                </a:lnTo>
                <a:lnTo>
                  <a:pt x="300368" y="38100"/>
                </a:lnTo>
                <a:lnTo>
                  <a:pt x="300368" y="0"/>
                </a:lnTo>
                <a:close/>
              </a:path>
              <a:path w="377189" h="1939925">
                <a:moveTo>
                  <a:pt x="224168" y="0"/>
                </a:moveTo>
                <a:lnTo>
                  <a:pt x="186068" y="0"/>
                </a:lnTo>
                <a:lnTo>
                  <a:pt x="186068" y="38100"/>
                </a:lnTo>
                <a:lnTo>
                  <a:pt x="224168" y="38100"/>
                </a:lnTo>
                <a:lnTo>
                  <a:pt x="224168" y="0"/>
                </a:lnTo>
                <a:close/>
              </a:path>
              <a:path w="377189" h="1939925">
                <a:moveTo>
                  <a:pt x="147968" y="0"/>
                </a:moveTo>
                <a:lnTo>
                  <a:pt x="109868" y="0"/>
                </a:lnTo>
                <a:lnTo>
                  <a:pt x="109868" y="38100"/>
                </a:lnTo>
                <a:lnTo>
                  <a:pt x="147968" y="38100"/>
                </a:lnTo>
                <a:lnTo>
                  <a:pt x="147968" y="0"/>
                </a:lnTo>
                <a:close/>
              </a:path>
              <a:path w="377189" h="1939925">
                <a:moveTo>
                  <a:pt x="71768" y="0"/>
                </a:moveTo>
                <a:lnTo>
                  <a:pt x="38100" y="0"/>
                </a:lnTo>
                <a:lnTo>
                  <a:pt x="38100" y="42531"/>
                </a:lnTo>
                <a:lnTo>
                  <a:pt x="76200" y="42531"/>
                </a:lnTo>
                <a:lnTo>
                  <a:pt x="76200" y="38100"/>
                </a:lnTo>
                <a:lnTo>
                  <a:pt x="57150" y="38100"/>
                </a:lnTo>
                <a:lnTo>
                  <a:pt x="71768" y="23481"/>
                </a:lnTo>
                <a:lnTo>
                  <a:pt x="71768" y="0"/>
                </a:lnTo>
                <a:close/>
              </a:path>
              <a:path w="377189" h="1939925">
                <a:moveTo>
                  <a:pt x="71768" y="23481"/>
                </a:moveTo>
                <a:lnTo>
                  <a:pt x="57150" y="38100"/>
                </a:lnTo>
                <a:lnTo>
                  <a:pt x="71768" y="38100"/>
                </a:lnTo>
                <a:lnTo>
                  <a:pt x="71768" y="23481"/>
                </a:lnTo>
                <a:close/>
              </a:path>
              <a:path w="377189" h="1939925">
                <a:moveTo>
                  <a:pt x="76200" y="19050"/>
                </a:moveTo>
                <a:lnTo>
                  <a:pt x="71768" y="23481"/>
                </a:lnTo>
                <a:lnTo>
                  <a:pt x="71768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377189" h="1939925">
                <a:moveTo>
                  <a:pt x="76200" y="80631"/>
                </a:moveTo>
                <a:lnTo>
                  <a:pt x="38100" y="80631"/>
                </a:lnTo>
                <a:lnTo>
                  <a:pt x="38100" y="118731"/>
                </a:lnTo>
                <a:lnTo>
                  <a:pt x="76200" y="118731"/>
                </a:lnTo>
                <a:lnTo>
                  <a:pt x="76200" y="80631"/>
                </a:lnTo>
                <a:close/>
              </a:path>
              <a:path w="377189" h="1939925">
                <a:moveTo>
                  <a:pt x="76200" y="156831"/>
                </a:moveTo>
                <a:lnTo>
                  <a:pt x="38100" y="156831"/>
                </a:lnTo>
                <a:lnTo>
                  <a:pt x="38100" y="194931"/>
                </a:lnTo>
                <a:lnTo>
                  <a:pt x="76200" y="194931"/>
                </a:lnTo>
                <a:lnTo>
                  <a:pt x="76200" y="156831"/>
                </a:lnTo>
                <a:close/>
              </a:path>
              <a:path w="377189" h="1939925">
                <a:moveTo>
                  <a:pt x="76200" y="233031"/>
                </a:moveTo>
                <a:lnTo>
                  <a:pt x="38100" y="233031"/>
                </a:lnTo>
                <a:lnTo>
                  <a:pt x="38100" y="271131"/>
                </a:lnTo>
                <a:lnTo>
                  <a:pt x="76200" y="271131"/>
                </a:lnTo>
                <a:lnTo>
                  <a:pt x="76200" y="233031"/>
                </a:lnTo>
                <a:close/>
              </a:path>
              <a:path w="377189" h="1939925">
                <a:moveTo>
                  <a:pt x="76200" y="309231"/>
                </a:moveTo>
                <a:lnTo>
                  <a:pt x="38100" y="309231"/>
                </a:lnTo>
                <a:lnTo>
                  <a:pt x="38100" y="347331"/>
                </a:lnTo>
                <a:lnTo>
                  <a:pt x="76200" y="347331"/>
                </a:lnTo>
                <a:lnTo>
                  <a:pt x="76200" y="309231"/>
                </a:lnTo>
                <a:close/>
              </a:path>
              <a:path w="377189" h="1939925">
                <a:moveTo>
                  <a:pt x="76200" y="385431"/>
                </a:moveTo>
                <a:lnTo>
                  <a:pt x="38100" y="385431"/>
                </a:lnTo>
                <a:lnTo>
                  <a:pt x="38100" y="423531"/>
                </a:lnTo>
                <a:lnTo>
                  <a:pt x="76200" y="423531"/>
                </a:lnTo>
                <a:lnTo>
                  <a:pt x="76200" y="385431"/>
                </a:lnTo>
                <a:close/>
              </a:path>
              <a:path w="377189" h="1939925">
                <a:moveTo>
                  <a:pt x="76200" y="461631"/>
                </a:moveTo>
                <a:lnTo>
                  <a:pt x="38100" y="461631"/>
                </a:lnTo>
                <a:lnTo>
                  <a:pt x="38100" y="499731"/>
                </a:lnTo>
                <a:lnTo>
                  <a:pt x="76200" y="499731"/>
                </a:lnTo>
                <a:lnTo>
                  <a:pt x="76200" y="461631"/>
                </a:lnTo>
                <a:close/>
              </a:path>
              <a:path w="377189" h="1939925">
                <a:moveTo>
                  <a:pt x="76200" y="537831"/>
                </a:moveTo>
                <a:lnTo>
                  <a:pt x="38100" y="537831"/>
                </a:lnTo>
                <a:lnTo>
                  <a:pt x="38100" y="575931"/>
                </a:lnTo>
                <a:lnTo>
                  <a:pt x="76200" y="575931"/>
                </a:lnTo>
                <a:lnTo>
                  <a:pt x="76200" y="537831"/>
                </a:lnTo>
                <a:close/>
              </a:path>
              <a:path w="377189" h="1939925">
                <a:moveTo>
                  <a:pt x="76200" y="614031"/>
                </a:moveTo>
                <a:lnTo>
                  <a:pt x="38100" y="614031"/>
                </a:lnTo>
                <a:lnTo>
                  <a:pt x="38100" y="652131"/>
                </a:lnTo>
                <a:lnTo>
                  <a:pt x="76200" y="652131"/>
                </a:lnTo>
                <a:lnTo>
                  <a:pt x="76200" y="614031"/>
                </a:lnTo>
                <a:close/>
              </a:path>
              <a:path w="377189" h="1939925">
                <a:moveTo>
                  <a:pt x="76200" y="690231"/>
                </a:moveTo>
                <a:lnTo>
                  <a:pt x="38100" y="690231"/>
                </a:lnTo>
                <a:lnTo>
                  <a:pt x="38100" y="728331"/>
                </a:lnTo>
                <a:lnTo>
                  <a:pt x="76200" y="728331"/>
                </a:lnTo>
                <a:lnTo>
                  <a:pt x="76200" y="690231"/>
                </a:lnTo>
                <a:close/>
              </a:path>
              <a:path w="377189" h="1939925">
                <a:moveTo>
                  <a:pt x="76200" y="766431"/>
                </a:moveTo>
                <a:lnTo>
                  <a:pt x="38100" y="766431"/>
                </a:lnTo>
                <a:lnTo>
                  <a:pt x="38100" y="804531"/>
                </a:lnTo>
                <a:lnTo>
                  <a:pt x="76200" y="804531"/>
                </a:lnTo>
                <a:lnTo>
                  <a:pt x="76200" y="766431"/>
                </a:lnTo>
                <a:close/>
              </a:path>
              <a:path w="377189" h="1939925">
                <a:moveTo>
                  <a:pt x="76200" y="842631"/>
                </a:moveTo>
                <a:lnTo>
                  <a:pt x="38100" y="842631"/>
                </a:lnTo>
                <a:lnTo>
                  <a:pt x="38100" y="880731"/>
                </a:lnTo>
                <a:lnTo>
                  <a:pt x="76200" y="880731"/>
                </a:lnTo>
                <a:lnTo>
                  <a:pt x="76200" y="842631"/>
                </a:lnTo>
                <a:close/>
              </a:path>
              <a:path w="377189" h="1939925">
                <a:moveTo>
                  <a:pt x="76200" y="918831"/>
                </a:moveTo>
                <a:lnTo>
                  <a:pt x="38100" y="918831"/>
                </a:lnTo>
                <a:lnTo>
                  <a:pt x="38100" y="956931"/>
                </a:lnTo>
                <a:lnTo>
                  <a:pt x="76200" y="956931"/>
                </a:lnTo>
                <a:lnTo>
                  <a:pt x="76200" y="918831"/>
                </a:lnTo>
                <a:close/>
              </a:path>
              <a:path w="377189" h="1939925">
                <a:moveTo>
                  <a:pt x="76200" y="995031"/>
                </a:moveTo>
                <a:lnTo>
                  <a:pt x="38100" y="995031"/>
                </a:lnTo>
                <a:lnTo>
                  <a:pt x="38100" y="1033131"/>
                </a:lnTo>
                <a:lnTo>
                  <a:pt x="76200" y="1033131"/>
                </a:lnTo>
                <a:lnTo>
                  <a:pt x="76200" y="995031"/>
                </a:lnTo>
                <a:close/>
              </a:path>
              <a:path w="377189" h="1939925">
                <a:moveTo>
                  <a:pt x="76200" y="1071231"/>
                </a:moveTo>
                <a:lnTo>
                  <a:pt x="38100" y="1071231"/>
                </a:lnTo>
                <a:lnTo>
                  <a:pt x="38100" y="1109331"/>
                </a:lnTo>
                <a:lnTo>
                  <a:pt x="76200" y="1109331"/>
                </a:lnTo>
                <a:lnTo>
                  <a:pt x="76200" y="1071231"/>
                </a:lnTo>
                <a:close/>
              </a:path>
              <a:path w="377189" h="1939925">
                <a:moveTo>
                  <a:pt x="76200" y="1147431"/>
                </a:moveTo>
                <a:lnTo>
                  <a:pt x="38100" y="1147431"/>
                </a:lnTo>
                <a:lnTo>
                  <a:pt x="38100" y="1185531"/>
                </a:lnTo>
                <a:lnTo>
                  <a:pt x="76200" y="1185531"/>
                </a:lnTo>
                <a:lnTo>
                  <a:pt x="76200" y="1147431"/>
                </a:lnTo>
                <a:close/>
              </a:path>
              <a:path w="377189" h="1939925">
                <a:moveTo>
                  <a:pt x="76200" y="1223631"/>
                </a:moveTo>
                <a:lnTo>
                  <a:pt x="38100" y="1223631"/>
                </a:lnTo>
                <a:lnTo>
                  <a:pt x="38100" y="1261731"/>
                </a:lnTo>
                <a:lnTo>
                  <a:pt x="76200" y="1261731"/>
                </a:lnTo>
                <a:lnTo>
                  <a:pt x="76200" y="1223631"/>
                </a:lnTo>
                <a:close/>
              </a:path>
              <a:path w="377189" h="1939925">
                <a:moveTo>
                  <a:pt x="76200" y="1299831"/>
                </a:moveTo>
                <a:lnTo>
                  <a:pt x="38100" y="1299831"/>
                </a:lnTo>
                <a:lnTo>
                  <a:pt x="38100" y="1337931"/>
                </a:lnTo>
                <a:lnTo>
                  <a:pt x="76200" y="1337931"/>
                </a:lnTo>
                <a:lnTo>
                  <a:pt x="76200" y="1299831"/>
                </a:lnTo>
                <a:close/>
              </a:path>
              <a:path w="377189" h="1939925">
                <a:moveTo>
                  <a:pt x="76200" y="1376031"/>
                </a:moveTo>
                <a:lnTo>
                  <a:pt x="38100" y="1376031"/>
                </a:lnTo>
                <a:lnTo>
                  <a:pt x="38100" y="1414131"/>
                </a:lnTo>
                <a:lnTo>
                  <a:pt x="76200" y="1414131"/>
                </a:lnTo>
                <a:lnTo>
                  <a:pt x="76200" y="1376031"/>
                </a:lnTo>
                <a:close/>
              </a:path>
              <a:path w="377189" h="1939925">
                <a:moveTo>
                  <a:pt x="76200" y="1452231"/>
                </a:moveTo>
                <a:lnTo>
                  <a:pt x="38100" y="1452231"/>
                </a:lnTo>
                <a:lnTo>
                  <a:pt x="38100" y="1490331"/>
                </a:lnTo>
                <a:lnTo>
                  <a:pt x="76200" y="1490331"/>
                </a:lnTo>
                <a:lnTo>
                  <a:pt x="76200" y="1452231"/>
                </a:lnTo>
                <a:close/>
              </a:path>
              <a:path w="377189" h="1939925">
                <a:moveTo>
                  <a:pt x="76200" y="1528431"/>
                </a:moveTo>
                <a:lnTo>
                  <a:pt x="38100" y="1528431"/>
                </a:lnTo>
                <a:lnTo>
                  <a:pt x="38100" y="1566531"/>
                </a:lnTo>
                <a:lnTo>
                  <a:pt x="76200" y="1566531"/>
                </a:lnTo>
                <a:lnTo>
                  <a:pt x="76200" y="1528431"/>
                </a:lnTo>
                <a:close/>
              </a:path>
              <a:path w="377189" h="1939925">
                <a:moveTo>
                  <a:pt x="76200" y="1604631"/>
                </a:moveTo>
                <a:lnTo>
                  <a:pt x="38100" y="1604631"/>
                </a:lnTo>
                <a:lnTo>
                  <a:pt x="38100" y="1642731"/>
                </a:lnTo>
                <a:lnTo>
                  <a:pt x="76200" y="1642731"/>
                </a:lnTo>
                <a:lnTo>
                  <a:pt x="76200" y="1604631"/>
                </a:lnTo>
                <a:close/>
              </a:path>
              <a:path w="377189" h="1939925">
                <a:moveTo>
                  <a:pt x="76200" y="1680831"/>
                </a:moveTo>
                <a:lnTo>
                  <a:pt x="38100" y="1680831"/>
                </a:lnTo>
                <a:lnTo>
                  <a:pt x="38100" y="1718931"/>
                </a:lnTo>
                <a:lnTo>
                  <a:pt x="76200" y="1718931"/>
                </a:lnTo>
                <a:lnTo>
                  <a:pt x="76200" y="1680831"/>
                </a:lnTo>
                <a:close/>
              </a:path>
              <a:path w="377189" h="1939925">
                <a:moveTo>
                  <a:pt x="76200" y="1757031"/>
                </a:moveTo>
                <a:lnTo>
                  <a:pt x="38100" y="1757031"/>
                </a:lnTo>
                <a:lnTo>
                  <a:pt x="38100" y="1795131"/>
                </a:lnTo>
                <a:lnTo>
                  <a:pt x="76200" y="1795131"/>
                </a:lnTo>
                <a:lnTo>
                  <a:pt x="76200" y="1757031"/>
                </a:lnTo>
                <a:close/>
              </a:path>
              <a:path w="377189" h="1939925">
                <a:moveTo>
                  <a:pt x="114300" y="1825061"/>
                </a:moveTo>
                <a:lnTo>
                  <a:pt x="0" y="1825061"/>
                </a:lnTo>
                <a:lnTo>
                  <a:pt x="57150" y="1939361"/>
                </a:lnTo>
                <a:lnTo>
                  <a:pt x="104775" y="1844111"/>
                </a:lnTo>
                <a:lnTo>
                  <a:pt x="38100" y="1844111"/>
                </a:lnTo>
                <a:lnTo>
                  <a:pt x="38100" y="1833231"/>
                </a:lnTo>
                <a:lnTo>
                  <a:pt x="110215" y="1833231"/>
                </a:lnTo>
                <a:lnTo>
                  <a:pt x="114300" y="1825061"/>
                </a:lnTo>
                <a:close/>
              </a:path>
              <a:path w="377189" h="1939925">
                <a:moveTo>
                  <a:pt x="76200" y="1833231"/>
                </a:moveTo>
                <a:lnTo>
                  <a:pt x="38100" y="1833231"/>
                </a:lnTo>
                <a:lnTo>
                  <a:pt x="38100" y="1844111"/>
                </a:lnTo>
                <a:lnTo>
                  <a:pt x="76200" y="1844111"/>
                </a:lnTo>
                <a:lnTo>
                  <a:pt x="76200" y="1833231"/>
                </a:lnTo>
                <a:close/>
              </a:path>
              <a:path w="377189" h="1939925">
                <a:moveTo>
                  <a:pt x="110215" y="1833231"/>
                </a:moveTo>
                <a:lnTo>
                  <a:pt x="76200" y="1833231"/>
                </a:lnTo>
                <a:lnTo>
                  <a:pt x="76200" y="1844111"/>
                </a:lnTo>
                <a:lnTo>
                  <a:pt x="104775" y="1844111"/>
                </a:lnTo>
                <a:lnTo>
                  <a:pt x="110215" y="183323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19300" y="2359422"/>
            <a:ext cx="4114800" cy="960119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510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4573" y="9612883"/>
            <a:ext cx="1445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oo</a:t>
            </a:r>
            <a:r>
              <a:rPr sz="2400" b="1" spc="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962" y="9845464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44119" y="2974300"/>
            <a:ext cx="9144000" cy="1569720"/>
          </a:xfrm>
          <a:custGeom>
            <a:avLst/>
            <a:gdLst/>
            <a:ahLst/>
            <a:cxnLst/>
            <a:rect l="l" t="t" r="r" b="b"/>
            <a:pathLst>
              <a:path w="9144000" h="1569720">
                <a:moveTo>
                  <a:pt x="0" y="0"/>
                </a:moveTo>
                <a:lnTo>
                  <a:pt x="9144000" y="0"/>
                </a:lnTo>
                <a:lnTo>
                  <a:pt x="9144000" y="1569660"/>
                </a:lnTo>
                <a:lnTo>
                  <a:pt x="0" y="15696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450469" y="3041395"/>
            <a:ext cx="91313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ct val="100000"/>
              </a:lnSpc>
            </a:pP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bootstrap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44119" y="2367749"/>
            <a:ext cx="3559810" cy="603885"/>
          </a:xfrm>
          <a:custGeom>
            <a:avLst/>
            <a:gdLst/>
            <a:ahLst/>
            <a:cxnLst/>
            <a:rect l="l" t="t" r="r" b="b"/>
            <a:pathLst>
              <a:path w="3559809" h="603885">
                <a:moveTo>
                  <a:pt x="0" y="0"/>
                </a:moveTo>
                <a:lnTo>
                  <a:pt x="3559580" y="0"/>
                </a:lnTo>
                <a:lnTo>
                  <a:pt x="3559580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91F4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450469" y="2374099"/>
            <a:ext cx="3547110" cy="59245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55244" rIns="0" bIns="0" rtlCol="0">
            <a:spAutoFit/>
          </a:bodyPr>
          <a:lstStyle/>
          <a:p>
            <a:pPr marL="505460">
              <a:lnSpc>
                <a:spcPct val="100000"/>
              </a:lnSpc>
              <a:spcBef>
                <a:spcPts val="435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7807" y="6837283"/>
            <a:ext cx="4536440" cy="133921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&lt;body&gt;</a:t>
            </a:r>
            <a:endParaRPr sz="2700">
              <a:latin typeface="Consolas" panose="020B0609020204030204"/>
              <a:cs typeface="Consolas" panose="020B0609020204030204"/>
            </a:endParaRPr>
          </a:p>
          <a:p>
            <a:pPr marL="469265">
              <a:lnSpc>
                <a:spcPts val="3215"/>
              </a:lnSpc>
              <a:spcBef>
                <a:spcPts val="70"/>
              </a:spcBef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&lt;pm-root&gt;&lt;/pm-root&gt;</a:t>
            </a:r>
            <a:endParaRPr sz="270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ts val="3215"/>
              </a:lnSpc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&lt;/body&gt;</a:t>
            </a:r>
            <a:endParaRPr sz="2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44119" y="4759792"/>
            <a:ext cx="9144000" cy="341693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455930" marR="5027930">
              <a:lnSpc>
                <a:spcPct val="101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4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`...`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2845"/>
              </a:lnSpc>
              <a:spcBef>
                <a:spcPts val="25"/>
              </a:spcBef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4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4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455930">
              <a:lnSpc>
                <a:spcPts val="2845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2400" spc="-2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2400" spc="-2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Management'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91440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3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6600" spc="1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oo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3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2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6600" spc="-4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-12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1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3651865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must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least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root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929894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3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6600" spc="1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oo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3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2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6600" spc="-4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-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2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648180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array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should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root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module,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AppModule.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0748" y="754380"/>
            <a:ext cx="58070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Declarations</a:t>
            </a:r>
            <a:r>
              <a:rPr spc="-190" dirty="0"/>
              <a:t> </a:t>
            </a:r>
            <a:r>
              <a:rPr spc="-70" dirty="0"/>
              <a:t>Array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2016948" y="2358613"/>
            <a:ext cx="2383790" cy="170243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imes New Roman" panose="02020603050405020304"/>
              <a:cs typeface="Times New Roman" panose="02020603050405020304"/>
            </a:endParaRPr>
          </a:p>
          <a:p>
            <a:pPr marL="512445">
              <a:lnSpc>
                <a:spcPct val="100000"/>
              </a:lnSpc>
            </a:pP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10598" y="6951095"/>
            <a:ext cx="2709545" cy="1452880"/>
            <a:chOff x="2010598" y="6951095"/>
            <a:chExt cx="2709545" cy="1452880"/>
          </a:xfrm>
        </p:grpSpPr>
        <p:sp>
          <p:nvSpPr>
            <p:cNvPr id="5" name="object 5"/>
            <p:cNvSpPr/>
            <p:nvPr/>
          </p:nvSpPr>
          <p:spPr>
            <a:xfrm>
              <a:off x="2016948" y="6957445"/>
              <a:ext cx="2696845" cy="1440180"/>
            </a:xfrm>
            <a:custGeom>
              <a:avLst/>
              <a:gdLst/>
              <a:ahLst/>
              <a:cxnLst/>
              <a:rect l="l" t="t" r="r" b="b"/>
              <a:pathLst>
                <a:path w="2696845" h="1440179">
                  <a:moveTo>
                    <a:pt x="2696240" y="0"/>
                  </a:moveTo>
                  <a:lnTo>
                    <a:pt x="0" y="0"/>
                  </a:lnTo>
                  <a:lnTo>
                    <a:pt x="0" y="1439734"/>
                  </a:lnTo>
                  <a:lnTo>
                    <a:pt x="2696240" y="1439734"/>
                  </a:lnTo>
                  <a:lnTo>
                    <a:pt x="269624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16948" y="6957445"/>
              <a:ext cx="2696845" cy="1440180"/>
            </a:xfrm>
            <a:custGeom>
              <a:avLst/>
              <a:gdLst/>
              <a:ahLst/>
              <a:cxnLst/>
              <a:rect l="l" t="t" r="r" b="b"/>
              <a:pathLst>
                <a:path w="2696845" h="1440179">
                  <a:moveTo>
                    <a:pt x="0" y="0"/>
                  </a:moveTo>
                  <a:lnTo>
                    <a:pt x="2696241" y="0"/>
                  </a:lnTo>
                  <a:lnTo>
                    <a:pt x="2696241" y="1439735"/>
                  </a:lnTo>
                  <a:lnTo>
                    <a:pt x="0" y="143973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293505" y="7399781"/>
            <a:ext cx="2142490" cy="5372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79789" y="7120956"/>
            <a:ext cx="2752090" cy="1468755"/>
            <a:chOff x="2179789" y="7120956"/>
            <a:chExt cx="2752090" cy="1468755"/>
          </a:xfrm>
        </p:grpSpPr>
        <p:sp>
          <p:nvSpPr>
            <p:cNvPr id="9" name="object 9"/>
            <p:cNvSpPr/>
            <p:nvPr/>
          </p:nvSpPr>
          <p:spPr>
            <a:xfrm>
              <a:off x="2186139" y="7127306"/>
              <a:ext cx="2739390" cy="1456055"/>
            </a:xfrm>
            <a:custGeom>
              <a:avLst/>
              <a:gdLst/>
              <a:ahLst/>
              <a:cxnLst/>
              <a:rect l="l" t="t" r="r" b="b"/>
              <a:pathLst>
                <a:path w="2739390" h="1456054">
                  <a:moveTo>
                    <a:pt x="2738945" y="0"/>
                  </a:moveTo>
                  <a:lnTo>
                    <a:pt x="0" y="0"/>
                  </a:lnTo>
                  <a:lnTo>
                    <a:pt x="0" y="1455814"/>
                  </a:lnTo>
                  <a:lnTo>
                    <a:pt x="2738945" y="1455814"/>
                  </a:lnTo>
                  <a:lnTo>
                    <a:pt x="273894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186139" y="7127306"/>
              <a:ext cx="2739390" cy="1456055"/>
            </a:xfrm>
            <a:custGeom>
              <a:avLst/>
              <a:gdLst/>
              <a:ahLst/>
              <a:cxnLst/>
              <a:rect l="l" t="t" r="r" b="b"/>
              <a:pathLst>
                <a:path w="2739390" h="1456054">
                  <a:moveTo>
                    <a:pt x="0" y="0"/>
                  </a:moveTo>
                  <a:lnTo>
                    <a:pt x="2738945" y="0"/>
                  </a:lnTo>
                  <a:lnTo>
                    <a:pt x="2738945" y="1455815"/>
                  </a:lnTo>
                  <a:lnTo>
                    <a:pt x="0" y="14558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186139" y="7127306"/>
            <a:ext cx="2527300" cy="12700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254000" marR="34290" algn="ctr">
              <a:lnSpc>
                <a:spcPct val="100000"/>
              </a:lnSpc>
              <a:spcBef>
                <a:spcPts val="130"/>
              </a:spcBef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,  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Directive, </a:t>
            </a: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24760" y="4060736"/>
            <a:ext cx="114300" cy="2866390"/>
          </a:xfrm>
          <a:custGeom>
            <a:avLst/>
            <a:gdLst/>
            <a:ahLst/>
            <a:cxnLst/>
            <a:rect l="l" t="t" r="r" b="b"/>
            <a:pathLst>
              <a:path w="114300" h="2866390">
                <a:moveTo>
                  <a:pt x="76198" y="0"/>
                </a:moveTo>
                <a:lnTo>
                  <a:pt x="38098" y="0"/>
                </a:lnTo>
                <a:lnTo>
                  <a:pt x="38098" y="38100"/>
                </a:lnTo>
                <a:lnTo>
                  <a:pt x="76198" y="38100"/>
                </a:lnTo>
                <a:lnTo>
                  <a:pt x="76198" y="0"/>
                </a:lnTo>
                <a:close/>
              </a:path>
              <a:path w="114300" h="2866390">
                <a:moveTo>
                  <a:pt x="76198" y="76200"/>
                </a:moveTo>
                <a:lnTo>
                  <a:pt x="38098" y="76200"/>
                </a:lnTo>
                <a:lnTo>
                  <a:pt x="38098" y="114300"/>
                </a:lnTo>
                <a:lnTo>
                  <a:pt x="76198" y="114300"/>
                </a:lnTo>
                <a:lnTo>
                  <a:pt x="76198" y="76200"/>
                </a:lnTo>
                <a:close/>
              </a:path>
              <a:path w="114300" h="2866390">
                <a:moveTo>
                  <a:pt x="76198" y="152400"/>
                </a:moveTo>
                <a:lnTo>
                  <a:pt x="38098" y="152400"/>
                </a:lnTo>
                <a:lnTo>
                  <a:pt x="38098" y="190500"/>
                </a:lnTo>
                <a:lnTo>
                  <a:pt x="76198" y="190500"/>
                </a:lnTo>
                <a:lnTo>
                  <a:pt x="76198" y="152400"/>
                </a:lnTo>
                <a:close/>
              </a:path>
              <a:path w="114300" h="2866390">
                <a:moveTo>
                  <a:pt x="76198" y="228600"/>
                </a:moveTo>
                <a:lnTo>
                  <a:pt x="38098" y="228600"/>
                </a:lnTo>
                <a:lnTo>
                  <a:pt x="38098" y="266700"/>
                </a:lnTo>
                <a:lnTo>
                  <a:pt x="76198" y="266700"/>
                </a:lnTo>
                <a:lnTo>
                  <a:pt x="76198" y="228600"/>
                </a:lnTo>
                <a:close/>
              </a:path>
              <a:path w="114300" h="2866390">
                <a:moveTo>
                  <a:pt x="76198" y="304800"/>
                </a:moveTo>
                <a:lnTo>
                  <a:pt x="38098" y="304800"/>
                </a:lnTo>
                <a:lnTo>
                  <a:pt x="38098" y="342900"/>
                </a:lnTo>
                <a:lnTo>
                  <a:pt x="76198" y="342900"/>
                </a:lnTo>
                <a:lnTo>
                  <a:pt x="76198" y="304800"/>
                </a:lnTo>
                <a:close/>
              </a:path>
              <a:path w="114300" h="2866390">
                <a:moveTo>
                  <a:pt x="76198" y="381000"/>
                </a:moveTo>
                <a:lnTo>
                  <a:pt x="38098" y="381000"/>
                </a:lnTo>
                <a:lnTo>
                  <a:pt x="38098" y="419100"/>
                </a:lnTo>
                <a:lnTo>
                  <a:pt x="76198" y="419100"/>
                </a:lnTo>
                <a:lnTo>
                  <a:pt x="76198" y="381000"/>
                </a:lnTo>
                <a:close/>
              </a:path>
              <a:path w="114300" h="2866390">
                <a:moveTo>
                  <a:pt x="76198" y="457200"/>
                </a:moveTo>
                <a:lnTo>
                  <a:pt x="38098" y="457200"/>
                </a:lnTo>
                <a:lnTo>
                  <a:pt x="38098" y="495300"/>
                </a:lnTo>
                <a:lnTo>
                  <a:pt x="76198" y="495300"/>
                </a:lnTo>
                <a:lnTo>
                  <a:pt x="76198" y="457200"/>
                </a:lnTo>
                <a:close/>
              </a:path>
              <a:path w="114300" h="2866390">
                <a:moveTo>
                  <a:pt x="76198" y="533400"/>
                </a:moveTo>
                <a:lnTo>
                  <a:pt x="38098" y="533400"/>
                </a:lnTo>
                <a:lnTo>
                  <a:pt x="38098" y="571500"/>
                </a:lnTo>
                <a:lnTo>
                  <a:pt x="76198" y="571500"/>
                </a:lnTo>
                <a:lnTo>
                  <a:pt x="76198" y="533400"/>
                </a:lnTo>
                <a:close/>
              </a:path>
              <a:path w="114300" h="2866390">
                <a:moveTo>
                  <a:pt x="76198" y="609600"/>
                </a:moveTo>
                <a:lnTo>
                  <a:pt x="38098" y="609600"/>
                </a:lnTo>
                <a:lnTo>
                  <a:pt x="38098" y="647700"/>
                </a:lnTo>
                <a:lnTo>
                  <a:pt x="76198" y="647700"/>
                </a:lnTo>
                <a:lnTo>
                  <a:pt x="76198" y="609600"/>
                </a:lnTo>
                <a:close/>
              </a:path>
              <a:path w="114300" h="2866390">
                <a:moveTo>
                  <a:pt x="76198" y="685800"/>
                </a:moveTo>
                <a:lnTo>
                  <a:pt x="38098" y="685800"/>
                </a:lnTo>
                <a:lnTo>
                  <a:pt x="38098" y="723900"/>
                </a:lnTo>
                <a:lnTo>
                  <a:pt x="76198" y="723900"/>
                </a:lnTo>
                <a:lnTo>
                  <a:pt x="76198" y="685800"/>
                </a:lnTo>
                <a:close/>
              </a:path>
              <a:path w="114300" h="2866390">
                <a:moveTo>
                  <a:pt x="76198" y="762000"/>
                </a:moveTo>
                <a:lnTo>
                  <a:pt x="38098" y="762000"/>
                </a:lnTo>
                <a:lnTo>
                  <a:pt x="38098" y="800100"/>
                </a:lnTo>
                <a:lnTo>
                  <a:pt x="76198" y="800100"/>
                </a:lnTo>
                <a:lnTo>
                  <a:pt x="76198" y="762000"/>
                </a:lnTo>
                <a:close/>
              </a:path>
              <a:path w="114300" h="2866390">
                <a:moveTo>
                  <a:pt x="76198" y="838200"/>
                </a:moveTo>
                <a:lnTo>
                  <a:pt x="38098" y="838200"/>
                </a:lnTo>
                <a:lnTo>
                  <a:pt x="38098" y="876300"/>
                </a:lnTo>
                <a:lnTo>
                  <a:pt x="76198" y="876300"/>
                </a:lnTo>
                <a:lnTo>
                  <a:pt x="76198" y="838200"/>
                </a:lnTo>
                <a:close/>
              </a:path>
              <a:path w="114300" h="2866390">
                <a:moveTo>
                  <a:pt x="76198" y="914400"/>
                </a:moveTo>
                <a:lnTo>
                  <a:pt x="38098" y="914400"/>
                </a:lnTo>
                <a:lnTo>
                  <a:pt x="38098" y="952500"/>
                </a:lnTo>
                <a:lnTo>
                  <a:pt x="76198" y="952500"/>
                </a:lnTo>
                <a:lnTo>
                  <a:pt x="76198" y="914400"/>
                </a:lnTo>
                <a:close/>
              </a:path>
              <a:path w="114300" h="2866390">
                <a:moveTo>
                  <a:pt x="76198" y="990600"/>
                </a:moveTo>
                <a:lnTo>
                  <a:pt x="38098" y="990600"/>
                </a:lnTo>
                <a:lnTo>
                  <a:pt x="38098" y="1028700"/>
                </a:lnTo>
                <a:lnTo>
                  <a:pt x="76198" y="1028700"/>
                </a:lnTo>
                <a:lnTo>
                  <a:pt x="76198" y="990600"/>
                </a:lnTo>
                <a:close/>
              </a:path>
              <a:path w="114300" h="2866390">
                <a:moveTo>
                  <a:pt x="76198" y="1066800"/>
                </a:moveTo>
                <a:lnTo>
                  <a:pt x="38098" y="1066800"/>
                </a:lnTo>
                <a:lnTo>
                  <a:pt x="38098" y="1104900"/>
                </a:lnTo>
                <a:lnTo>
                  <a:pt x="76198" y="1104900"/>
                </a:lnTo>
                <a:lnTo>
                  <a:pt x="76198" y="1066800"/>
                </a:lnTo>
                <a:close/>
              </a:path>
              <a:path w="114300" h="2866390">
                <a:moveTo>
                  <a:pt x="76198" y="1143000"/>
                </a:moveTo>
                <a:lnTo>
                  <a:pt x="38098" y="1143000"/>
                </a:lnTo>
                <a:lnTo>
                  <a:pt x="38098" y="1181100"/>
                </a:lnTo>
                <a:lnTo>
                  <a:pt x="76198" y="1181100"/>
                </a:lnTo>
                <a:lnTo>
                  <a:pt x="76198" y="1143000"/>
                </a:lnTo>
                <a:close/>
              </a:path>
              <a:path w="114300" h="2866390">
                <a:moveTo>
                  <a:pt x="76198" y="1219200"/>
                </a:moveTo>
                <a:lnTo>
                  <a:pt x="38098" y="1219200"/>
                </a:lnTo>
                <a:lnTo>
                  <a:pt x="38098" y="1257300"/>
                </a:lnTo>
                <a:lnTo>
                  <a:pt x="76198" y="1257300"/>
                </a:lnTo>
                <a:lnTo>
                  <a:pt x="76198" y="1219200"/>
                </a:lnTo>
                <a:close/>
              </a:path>
              <a:path w="114300" h="2866390">
                <a:moveTo>
                  <a:pt x="76198" y="1295400"/>
                </a:moveTo>
                <a:lnTo>
                  <a:pt x="38098" y="1295400"/>
                </a:lnTo>
                <a:lnTo>
                  <a:pt x="38098" y="1333500"/>
                </a:lnTo>
                <a:lnTo>
                  <a:pt x="76198" y="1333500"/>
                </a:lnTo>
                <a:lnTo>
                  <a:pt x="76198" y="1295400"/>
                </a:lnTo>
                <a:close/>
              </a:path>
              <a:path w="114300" h="2866390">
                <a:moveTo>
                  <a:pt x="76198" y="1371600"/>
                </a:moveTo>
                <a:lnTo>
                  <a:pt x="38098" y="1371600"/>
                </a:lnTo>
                <a:lnTo>
                  <a:pt x="38098" y="1409700"/>
                </a:lnTo>
                <a:lnTo>
                  <a:pt x="76198" y="1409700"/>
                </a:lnTo>
                <a:lnTo>
                  <a:pt x="76198" y="1371600"/>
                </a:lnTo>
                <a:close/>
              </a:path>
              <a:path w="114300" h="2866390">
                <a:moveTo>
                  <a:pt x="76198" y="1447800"/>
                </a:moveTo>
                <a:lnTo>
                  <a:pt x="38098" y="1447800"/>
                </a:lnTo>
                <a:lnTo>
                  <a:pt x="38098" y="1485900"/>
                </a:lnTo>
                <a:lnTo>
                  <a:pt x="76198" y="1485900"/>
                </a:lnTo>
                <a:lnTo>
                  <a:pt x="76198" y="1447800"/>
                </a:lnTo>
                <a:close/>
              </a:path>
              <a:path w="114300" h="2866390">
                <a:moveTo>
                  <a:pt x="76198" y="1524000"/>
                </a:moveTo>
                <a:lnTo>
                  <a:pt x="38098" y="1524000"/>
                </a:lnTo>
                <a:lnTo>
                  <a:pt x="38098" y="1562100"/>
                </a:lnTo>
                <a:lnTo>
                  <a:pt x="76198" y="1562100"/>
                </a:lnTo>
                <a:lnTo>
                  <a:pt x="76198" y="1524000"/>
                </a:lnTo>
                <a:close/>
              </a:path>
              <a:path w="114300" h="2866390">
                <a:moveTo>
                  <a:pt x="76198" y="1600200"/>
                </a:moveTo>
                <a:lnTo>
                  <a:pt x="38098" y="1600200"/>
                </a:lnTo>
                <a:lnTo>
                  <a:pt x="38098" y="1638300"/>
                </a:lnTo>
                <a:lnTo>
                  <a:pt x="76198" y="1638300"/>
                </a:lnTo>
                <a:lnTo>
                  <a:pt x="76198" y="1600200"/>
                </a:lnTo>
                <a:close/>
              </a:path>
              <a:path w="114300" h="2866390">
                <a:moveTo>
                  <a:pt x="76198" y="1676400"/>
                </a:moveTo>
                <a:lnTo>
                  <a:pt x="38098" y="1676400"/>
                </a:lnTo>
                <a:lnTo>
                  <a:pt x="38098" y="1714500"/>
                </a:lnTo>
                <a:lnTo>
                  <a:pt x="76198" y="1714500"/>
                </a:lnTo>
                <a:lnTo>
                  <a:pt x="76198" y="1676400"/>
                </a:lnTo>
                <a:close/>
              </a:path>
              <a:path w="114300" h="2866390">
                <a:moveTo>
                  <a:pt x="76198" y="1752600"/>
                </a:moveTo>
                <a:lnTo>
                  <a:pt x="38098" y="1752600"/>
                </a:lnTo>
                <a:lnTo>
                  <a:pt x="38098" y="1790700"/>
                </a:lnTo>
                <a:lnTo>
                  <a:pt x="76198" y="1790700"/>
                </a:lnTo>
                <a:lnTo>
                  <a:pt x="76198" y="1752600"/>
                </a:lnTo>
                <a:close/>
              </a:path>
              <a:path w="114300" h="2866390">
                <a:moveTo>
                  <a:pt x="76198" y="1828800"/>
                </a:moveTo>
                <a:lnTo>
                  <a:pt x="38098" y="1828800"/>
                </a:lnTo>
                <a:lnTo>
                  <a:pt x="38098" y="1866900"/>
                </a:lnTo>
                <a:lnTo>
                  <a:pt x="76198" y="1866900"/>
                </a:lnTo>
                <a:lnTo>
                  <a:pt x="76198" y="1828800"/>
                </a:lnTo>
                <a:close/>
              </a:path>
              <a:path w="114300" h="2866390">
                <a:moveTo>
                  <a:pt x="76198" y="1905000"/>
                </a:moveTo>
                <a:lnTo>
                  <a:pt x="38098" y="1905000"/>
                </a:lnTo>
                <a:lnTo>
                  <a:pt x="38098" y="1943100"/>
                </a:lnTo>
                <a:lnTo>
                  <a:pt x="76198" y="1943100"/>
                </a:lnTo>
                <a:lnTo>
                  <a:pt x="76198" y="1905000"/>
                </a:lnTo>
                <a:close/>
              </a:path>
              <a:path w="114300" h="2866390">
                <a:moveTo>
                  <a:pt x="76198" y="1981200"/>
                </a:moveTo>
                <a:lnTo>
                  <a:pt x="38098" y="1981200"/>
                </a:lnTo>
                <a:lnTo>
                  <a:pt x="38098" y="2019300"/>
                </a:lnTo>
                <a:lnTo>
                  <a:pt x="76198" y="2019300"/>
                </a:lnTo>
                <a:lnTo>
                  <a:pt x="76198" y="1981200"/>
                </a:lnTo>
                <a:close/>
              </a:path>
              <a:path w="114300" h="2866390">
                <a:moveTo>
                  <a:pt x="76198" y="2057400"/>
                </a:moveTo>
                <a:lnTo>
                  <a:pt x="38098" y="2057400"/>
                </a:lnTo>
                <a:lnTo>
                  <a:pt x="38098" y="2095500"/>
                </a:lnTo>
                <a:lnTo>
                  <a:pt x="76198" y="2095500"/>
                </a:lnTo>
                <a:lnTo>
                  <a:pt x="76198" y="2057400"/>
                </a:lnTo>
                <a:close/>
              </a:path>
              <a:path w="114300" h="2866390">
                <a:moveTo>
                  <a:pt x="76198" y="2133600"/>
                </a:moveTo>
                <a:lnTo>
                  <a:pt x="38098" y="2133600"/>
                </a:lnTo>
                <a:lnTo>
                  <a:pt x="38098" y="2171700"/>
                </a:lnTo>
                <a:lnTo>
                  <a:pt x="76198" y="2171700"/>
                </a:lnTo>
                <a:lnTo>
                  <a:pt x="76198" y="2133600"/>
                </a:lnTo>
                <a:close/>
              </a:path>
              <a:path w="114300" h="2866390">
                <a:moveTo>
                  <a:pt x="76198" y="2209800"/>
                </a:moveTo>
                <a:lnTo>
                  <a:pt x="38098" y="2209800"/>
                </a:lnTo>
                <a:lnTo>
                  <a:pt x="38098" y="2247900"/>
                </a:lnTo>
                <a:lnTo>
                  <a:pt x="76198" y="2247900"/>
                </a:lnTo>
                <a:lnTo>
                  <a:pt x="76198" y="2209800"/>
                </a:lnTo>
                <a:close/>
              </a:path>
              <a:path w="114300" h="2866390">
                <a:moveTo>
                  <a:pt x="76198" y="2286000"/>
                </a:moveTo>
                <a:lnTo>
                  <a:pt x="38098" y="2286000"/>
                </a:lnTo>
                <a:lnTo>
                  <a:pt x="38098" y="2324100"/>
                </a:lnTo>
                <a:lnTo>
                  <a:pt x="76198" y="2324100"/>
                </a:lnTo>
                <a:lnTo>
                  <a:pt x="76198" y="2286000"/>
                </a:lnTo>
                <a:close/>
              </a:path>
              <a:path w="114300" h="2866390">
                <a:moveTo>
                  <a:pt x="76198" y="2362200"/>
                </a:moveTo>
                <a:lnTo>
                  <a:pt x="38098" y="2362200"/>
                </a:lnTo>
                <a:lnTo>
                  <a:pt x="38098" y="2400300"/>
                </a:lnTo>
                <a:lnTo>
                  <a:pt x="76198" y="2400300"/>
                </a:lnTo>
                <a:lnTo>
                  <a:pt x="76198" y="2362200"/>
                </a:lnTo>
                <a:close/>
              </a:path>
              <a:path w="114300" h="2866390">
                <a:moveTo>
                  <a:pt x="76198" y="2438400"/>
                </a:moveTo>
                <a:lnTo>
                  <a:pt x="38098" y="2438400"/>
                </a:lnTo>
                <a:lnTo>
                  <a:pt x="38098" y="2476500"/>
                </a:lnTo>
                <a:lnTo>
                  <a:pt x="76198" y="2476500"/>
                </a:lnTo>
                <a:lnTo>
                  <a:pt x="76198" y="2438400"/>
                </a:lnTo>
                <a:close/>
              </a:path>
              <a:path w="114300" h="2866390">
                <a:moveTo>
                  <a:pt x="76198" y="2514600"/>
                </a:moveTo>
                <a:lnTo>
                  <a:pt x="38098" y="2514600"/>
                </a:lnTo>
                <a:lnTo>
                  <a:pt x="38100" y="2552700"/>
                </a:lnTo>
                <a:lnTo>
                  <a:pt x="76200" y="2552700"/>
                </a:lnTo>
                <a:lnTo>
                  <a:pt x="76198" y="2514600"/>
                </a:lnTo>
                <a:close/>
              </a:path>
              <a:path w="114300" h="2866390">
                <a:moveTo>
                  <a:pt x="76200" y="2590800"/>
                </a:moveTo>
                <a:lnTo>
                  <a:pt x="38100" y="2590800"/>
                </a:lnTo>
                <a:lnTo>
                  <a:pt x="38100" y="2628900"/>
                </a:lnTo>
                <a:lnTo>
                  <a:pt x="76200" y="2628900"/>
                </a:lnTo>
                <a:lnTo>
                  <a:pt x="76200" y="2590800"/>
                </a:lnTo>
                <a:close/>
              </a:path>
              <a:path w="114300" h="2866390">
                <a:moveTo>
                  <a:pt x="76200" y="2667000"/>
                </a:moveTo>
                <a:lnTo>
                  <a:pt x="38100" y="2667000"/>
                </a:lnTo>
                <a:lnTo>
                  <a:pt x="38100" y="2705100"/>
                </a:lnTo>
                <a:lnTo>
                  <a:pt x="76200" y="2705100"/>
                </a:lnTo>
                <a:lnTo>
                  <a:pt x="76200" y="2667000"/>
                </a:lnTo>
                <a:close/>
              </a:path>
              <a:path w="114300" h="2866390">
                <a:moveTo>
                  <a:pt x="38100" y="2751974"/>
                </a:moveTo>
                <a:lnTo>
                  <a:pt x="0" y="2751974"/>
                </a:lnTo>
                <a:lnTo>
                  <a:pt x="57150" y="2866274"/>
                </a:lnTo>
                <a:lnTo>
                  <a:pt x="104775" y="2771024"/>
                </a:lnTo>
                <a:lnTo>
                  <a:pt x="38100" y="2771024"/>
                </a:lnTo>
                <a:lnTo>
                  <a:pt x="38100" y="2751974"/>
                </a:lnTo>
                <a:close/>
              </a:path>
              <a:path w="114300" h="2866390">
                <a:moveTo>
                  <a:pt x="76200" y="2743200"/>
                </a:moveTo>
                <a:lnTo>
                  <a:pt x="38100" y="2743200"/>
                </a:lnTo>
                <a:lnTo>
                  <a:pt x="38100" y="2771024"/>
                </a:lnTo>
                <a:lnTo>
                  <a:pt x="76200" y="2771024"/>
                </a:lnTo>
                <a:lnTo>
                  <a:pt x="76200" y="2743200"/>
                </a:lnTo>
                <a:close/>
              </a:path>
              <a:path w="114300" h="2866390">
                <a:moveTo>
                  <a:pt x="114300" y="2751974"/>
                </a:moveTo>
                <a:lnTo>
                  <a:pt x="76200" y="2751974"/>
                </a:lnTo>
                <a:lnTo>
                  <a:pt x="76200" y="2771024"/>
                </a:lnTo>
                <a:lnTo>
                  <a:pt x="104775" y="2771024"/>
                </a:lnTo>
                <a:lnTo>
                  <a:pt x="114300" y="2751974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562744" y="4989067"/>
            <a:ext cx="15944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Declares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74325" y="2362200"/>
            <a:ext cx="9190990" cy="4801870"/>
          </a:xfrm>
          <a:custGeom>
            <a:avLst/>
            <a:gdLst/>
            <a:ahLst/>
            <a:cxnLst/>
            <a:rect l="l" t="t" r="r" b="b"/>
            <a:pathLst>
              <a:path w="9190990" h="4801870">
                <a:moveTo>
                  <a:pt x="0" y="0"/>
                </a:moveTo>
                <a:lnTo>
                  <a:pt x="9190480" y="0"/>
                </a:lnTo>
                <a:lnTo>
                  <a:pt x="9190480" y="4801314"/>
                </a:lnTo>
                <a:lnTo>
                  <a:pt x="0" y="480131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857206" y="2428747"/>
            <a:ext cx="698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57206" y="2885947"/>
            <a:ext cx="618553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 marR="5080" indent="-9144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declarations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3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WelcomeComponent,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ProductListComponent,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ProductDetailComponent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ConvertToSpacesPipe,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StarComponent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14573" y="9113011"/>
            <a:ext cx="1831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Declarations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7962" y="93480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101047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6600" spc="22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6600" spc="53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6600" spc="-4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la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-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tio</a:t>
            </a:r>
            <a:r>
              <a:rPr sz="6600" spc="12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-12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1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775815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must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belong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3400" b="1" spc="-6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400" b="1" spc="-93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400" b="1" spc="-6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3400" b="1" spc="-6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1025969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6600" spc="22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6600" spc="53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6600" spc="-4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la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-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tio</a:t>
            </a:r>
            <a:r>
              <a:rPr sz="6600" spc="12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-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2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97320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declare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pipes.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85616" y="6752804"/>
            <a:ext cx="114300" cy="933450"/>
          </a:xfrm>
          <a:custGeom>
            <a:avLst/>
            <a:gdLst/>
            <a:ahLst/>
            <a:cxnLst/>
            <a:rect l="l" t="t" r="r" b="b"/>
            <a:pathLst>
              <a:path w="114300" h="933450">
                <a:moveTo>
                  <a:pt x="76198" y="0"/>
                </a:moveTo>
                <a:lnTo>
                  <a:pt x="38098" y="0"/>
                </a:lnTo>
                <a:lnTo>
                  <a:pt x="38098" y="38100"/>
                </a:lnTo>
                <a:lnTo>
                  <a:pt x="76198" y="38100"/>
                </a:lnTo>
                <a:lnTo>
                  <a:pt x="76198" y="0"/>
                </a:lnTo>
                <a:close/>
              </a:path>
              <a:path w="114300" h="933450">
                <a:moveTo>
                  <a:pt x="76198" y="76200"/>
                </a:moveTo>
                <a:lnTo>
                  <a:pt x="38098" y="76200"/>
                </a:lnTo>
                <a:lnTo>
                  <a:pt x="38098" y="114300"/>
                </a:lnTo>
                <a:lnTo>
                  <a:pt x="76198" y="114300"/>
                </a:lnTo>
                <a:lnTo>
                  <a:pt x="76198" y="76200"/>
                </a:lnTo>
                <a:close/>
              </a:path>
              <a:path w="114300" h="933450">
                <a:moveTo>
                  <a:pt x="76198" y="152400"/>
                </a:moveTo>
                <a:lnTo>
                  <a:pt x="38098" y="152400"/>
                </a:lnTo>
                <a:lnTo>
                  <a:pt x="38098" y="190500"/>
                </a:lnTo>
                <a:lnTo>
                  <a:pt x="76198" y="190500"/>
                </a:lnTo>
                <a:lnTo>
                  <a:pt x="76198" y="152400"/>
                </a:lnTo>
                <a:close/>
              </a:path>
              <a:path w="114300" h="933450">
                <a:moveTo>
                  <a:pt x="76198" y="228600"/>
                </a:moveTo>
                <a:lnTo>
                  <a:pt x="38098" y="228600"/>
                </a:lnTo>
                <a:lnTo>
                  <a:pt x="38098" y="266700"/>
                </a:lnTo>
                <a:lnTo>
                  <a:pt x="76198" y="266700"/>
                </a:lnTo>
                <a:lnTo>
                  <a:pt x="76198" y="228600"/>
                </a:lnTo>
                <a:close/>
              </a:path>
              <a:path w="114300" h="933450">
                <a:moveTo>
                  <a:pt x="76198" y="304800"/>
                </a:moveTo>
                <a:lnTo>
                  <a:pt x="38098" y="304800"/>
                </a:lnTo>
                <a:lnTo>
                  <a:pt x="38098" y="342900"/>
                </a:lnTo>
                <a:lnTo>
                  <a:pt x="76198" y="342900"/>
                </a:lnTo>
                <a:lnTo>
                  <a:pt x="76198" y="304800"/>
                </a:lnTo>
                <a:close/>
              </a:path>
              <a:path w="114300" h="933450">
                <a:moveTo>
                  <a:pt x="76198" y="381000"/>
                </a:moveTo>
                <a:lnTo>
                  <a:pt x="38098" y="381000"/>
                </a:lnTo>
                <a:lnTo>
                  <a:pt x="38098" y="419100"/>
                </a:lnTo>
                <a:lnTo>
                  <a:pt x="76198" y="419100"/>
                </a:lnTo>
                <a:lnTo>
                  <a:pt x="76198" y="381000"/>
                </a:lnTo>
                <a:close/>
              </a:path>
              <a:path w="114300" h="933450">
                <a:moveTo>
                  <a:pt x="76200" y="457200"/>
                </a:moveTo>
                <a:lnTo>
                  <a:pt x="38100" y="457200"/>
                </a:lnTo>
                <a:lnTo>
                  <a:pt x="38100" y="495300"/>
                </a:lnTo>
                <a:lnTo>
                  <a:pt x="76200" y="495300"/>
                </a:lnTo>
                <a:lnTo>
                  <a:pt x="76200" y="457200"/>
                </a:lnTo>
                <a:close/>
              </a:path>
              <a:path w="114300" h="933450">
                <a:moveTo>
                  <a:pt x="76200" y="533400"/>
                </a:moveTo>
                <a:lnTo>
                  <a:pt x="38100" y="533400"/>
                </a:lnTo>
                <a:lnTo>
                  <a:pt x="38100" y="571500"/>
                </a:lnTo>
                <a:lnTo>
                  <a:pt x="76200" y="571500"/>
                </a:lnTo>
                <a:lnTo>
                  <a:pt x="76200" y="533400"/>
                </a:lnTo>
                <a:close/>
              </a:path>
              <a:path w="114300" h="933450">
                <a:moveTo>
                  <a:pt x="76200" y="609600"/>
                </a:moveTo>
                <a:lnTo>
                  <a:pt x="38100" y="609600"/>
                </a:lnTo>
                <a:lnTo>
                  <a:pt x="38100" y="647700"/>
                </a:lnTo>
                <a:lnTo>
                  <a:pt x="76200" y="647700"/>
                </a:lnTo>
                <a:lnTo>
                  <a:pt x="76200" y="609600"/>
                </a:lnTo>
                <a:close/>
              </a:path>
              <a:path w="114300" h="933450">
                <a:moveTo>
                  <a:pt x="76200" y="685800"/>
                </a:moveTo>
                <a:lnTo>
                  <a:pt x="38100" y="685800"/>
                </a:lnTo>
                <a:lnTo>
                  <a:pt x="38100" y="723900"/>
                </a:lnTo>
                <a:lnTo>
                  <a:pt x="76200" y="723900"/>
                </a:lnTo>
                <a:lnTo>
                  <a:pt x="76200" y="685800"/>
                </a:lnTo>
                <a:close/>
              </a:path>
              <a:path w="114300" h="933450">
                <a:moveTo>
                  <a:pt x="76200" y="762000"/>
                </a:moveTo>
                <a:lnTo>
                  <a:pt x="38100" y="762000"/>
                </a:lnTo>
                <a:lnTo>
                  <a:pt x="38100" y="800100"/>
                </a:lnTo>
                <a:lnTo>
                  <a:pt x="76200" y="800100"/>
                </a:lnTo>
                <a:lnTo>
                  <a:pt x="76200" y="762000"/>
                </a:lnTo>
                <a:close/>
              </a:path>
              <a:path w="114300" h="933450">
                <a:moveTo>
                  <a:pt x="114300" y="818796"/>
                </a:moveTo>
                <a:lnTo>
                  <a:pt x="0" y="818796"/>
                </a:lnTo>
                <a:lnTo>
                  <a:pt x="57150" y="933096"/>
                </a:lnTo>
                <a:lnTo>
                  <a:pt x="114300" y="818796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1027366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6600" spc="22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6600" spc="53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6600" spc="-4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la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-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tio</a:t>
            </a:r>
            <a:r>
              <a:rPr sz="6600" spc="12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3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4179" y="4365244"/>
            <a:ext cx="141541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declared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components,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directives,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pipes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private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default.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4179" y="5215635"/>
            <a:ext cx="6148070" cy="21075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They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only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accessible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4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components,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directives,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pipes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declared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4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same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80822" y="6752804"/>
            <a:ext cx="114300" cy="933450"/>
          </a:xfrm>
          <a:custGeom>
            <a:avLst/>
            <a:gdLst/>
            <a:ahLst/>
            <a:cxnLst/>
            <a:rect l="l" t="t" r="r" b="b"/>
            <a:pathLst>
              <a:path w="114300" h="933450">
                <a:moveTo>
                  <a:pt x="7620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76200" y="38100"/>
                </a:lnTo>
                <a:lnTo>
                  <a:pt x="76200" y="0"/>
                </a:lnTo>
                <a:close/>
              </a:path>
              <a:path w="114300" h="933450">
                <a:moveTo>
                  <a:pt x="76200" y="76200"/>
                </a:moveTo>
                <a:lnTo>
                  <a:pt x="38100" y="76200"/>
                </a:lnTo>
                <a:lnTo>
                  <a:pt x="38100" y="114300"/>
                </a:lnTo>
                <a:lnTo>
                  <a:pt x="76200" y="114300"/>
                </a:lnTo>
                <a:lnTo>
                  <a:pt x="76200" y="76200"/>
                </a:lnTo>
                <a:close/>
              </a:path>
              <a:path w="114300" h="933450">
                <a:moveTo>
                  <a:pt x="76200" y="152400"/>
                </a:moveTo>
                <a:lnTo>
                  <a:pt x="38100" y="152400"/>
                </a:lnTo>
                <a:lnTo>
                  <a:pt x="38100" y="190500"/>
                </a:lnTo>
                <a:lnTo>
                  <a:pt x="76200" y="190500"/>
                </a:lnTo>
                <a:lnTo>
                  <a:pt x="76200" y="152400"/>
                </a:lnTo>
                <a:close/>
              </a:path>
              <a:path w="114300" h="933450">
                <a:moveTo>
                  <a:pt x="76200" y="228600"/>
                </a:moveTo>
                <a:lnTo>
                  <a:pt x="38100" y="228600"/>
                </a:lnTo>
                <a:lnTo>
                  <a:pt x="38100" y="266700"/>
                </a:lnTo>
                <a:lnTo>
                  <a:pt x="76200" y="266700"/>
                </a:lnTo>
                <a:lnTo>
                  <a:pt x="76200" y="228600"/>
                </a:lnTo>
                <a:close/>
              </a:path>
              <a:path w="114300" h="933450">
                <a:moveTo>
                  <a:pt x="76200" y="304800"/>
                </a:moveTo>
                <a:lnTo>
                  <a:pt x="38100" y="304800"/>
                </a:lnTo>
                <a:lnTo>
                  <a:pt x="38100" y="342900"/>
                </a:lnTo>
                <a:lnTo>
                  <a:pt x="76200" y="342900"/>
                </a:lnTo>
                <a:lnTo>
                  <a:pt x="76200" y="304800"/>
                </a:lnTo>
                <a:close/>
              </a:path>
              <a:path w="114300" h="933450">
                <a:moveTo>
                  <a:pt x="76200" y="381000"/>
                </a:moveTo>
                <a:lnTo>
                  <a:pt x="38100" y="381000"/>
                </a:lnTo>
                <a:lnTo>
                  <a:pt x="38100" y="419100"/>
                </a:lnTo>
                <a:lnTo>
                  <a:pt x="76200" y="419100"/>
                </a:lnTo>
                <a:lnTo>
                  <a:pt x="76200" y="381000"/>
                </a:lnTo>
                <a:close/>
              </a:path>
              <a:path w="114300" h="933450">
                <a:moveTo>
                  <a:pt x="76200" y="457200"/>
                </a:moveTo>
                <a:lnTo>
                  <a:pt x="38100" y="457200"/>
                </a:lnTo>
                <a:lnTo>
                  <a:pt x="38100" y="495300"/>
                </a:lnTo>
                <a:lnTo>
                  <a:pt x="76200" y="495300"/>
                </a:lnTo>
                <a:lnTo>
                  <a:pt x="76200" y="457200"/>
                </a:lnTo>
                <a:close/>
              </a:path>
              <a:path w="114300" h="933450">
                <a:moveTo>
                  <a:pt x="76200" y="533400"/>
                </a:moveTo>
                <a:lnTo>
                  <a:pt x="38100" y="533400"/>
                </a:lnTo>
                <a:lnTo>
                  <a:pt x="38100" y="571500"/>
                </a:lnTo>
                <a:lnTo>
                  <a:pt x="76200" y="571500"/>
                </a:lnTo>
                <a:lnTo>
                  <a:pt x="76200" y="533400"/>
                </a:lnTo>
                <a:close/>
              </a:path>
              <a:path w="114300" h="933450">
                <a:moveTo>
                  <a:pt x="76200" y="609600"/>
                </a:moveTo>
                <a:lnTo>
                  <a:pt x="38100" y="609600"/>
                </a:lnTo>
                <a:lnTo>
                  <a:pt x="38100" y="647700"/>
                </a:lnTo>
                <a:lnTo>
                  <a:pt x="76200" y="647700"/>
                </a:lnTo>
                <a:lnTo>
                  <a:pt x="76200" y="609600"/>
                </a:lnTo>
                <a:close/>
              </a:path>
              <a:path w="114300" h="933450">
                <a:moveTo>
                  <a:pt x="76200" y="685800"/>
                </a:moveTo>
                <a:lnTo>
                  <a:pt x="38100" y="685800"/>
                </a:lnTo>
                <a:lnTo>
                  <a:pt x="38100" y="723900"/>
                </a:lnTo>
                <a:lnTo>
                  <a:pt x="76200" y="723900"/>
                </a:lnTo>
                <a:lnTo>
                  <a:pt x="76200" y="685800"/>
                </a:lnTo>
                <a:close/>
              </a:path>
              <a:path w="114300" h="933450">
                <a:moveTo>
                  <a:pt x="76200" y="762000"/>
                </a:moveTo>
                <a:lnTo>
                  <a:pt x="38100" y="762000"/>
                </a:lnTo>
                <a:lnTo>
                  <a:pt x="38100" y="800100"/>
                </a:lnTo>
                <a:lnTo>
                  <a:pt x="76200" y="800100"/>
                </a:lnTo>
                <a:lnTo>
                  <a:pt x="76200" y="762000"/>
                </a:lnTo>
                <a:close/>
              </a:path>
              <a:path w="114300" h="933450">
                <a:moveTo>
                  <a:pt x="114300" y="818796"/>
                </a:moveTo>
                <a:lnTo>
                  <a:pt x="0" y="818796"/>
                </a:lnTo>
                <a:lnTo>
                  <a:pt x="57150" y="933096"/>
                </a:lnTo>
                <a:lnTo>
                  <a:pt x="114300" y="81879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351167" y="5549624"/>
            <a:ext cx="2383790" cy="120332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60045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2835"/>
              </a:spcBef>
            </a:pP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0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73292" y="7685900"/>
            <a:ext cx="2739390" cy="144018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50825" rIns="0" bIns="0" rtlCol="0">
            <a:spAutoFit/>
          </a:bodyPr>
          <a:lstStyle/>
          <a:p>
            <a:pPr marL="297815" marR="290830" indent="626110">
              <a:lnSpc>
                <a:spcPct val="100000"/>
              </a:lnSpc>
              <a:spcBef>
                <a:spcPts val="1975"/>
              </a:spcBef>
            </a:pPr>
            <a:r>
              <a:rPr sz="30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Star- </a:t>
            </a:r>
            <a:r>
              <a:rPr sz="30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38274" y="8972804"/>
            <a:ext cx="183197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100"/>
              </a:spcBef>
            </a:pP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01659" y="980481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01659" y="932364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102787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6600" spc="22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6600" spc="53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6600" spc="-4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la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-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tio</a:t>
            </a:r>
            <a:r>
              <a:rPr sz="6600" spc="12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9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4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341475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provides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template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resolution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environment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templates.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5438" y="6105193"/>
            <a:ext cx="6318250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0960" rIns="0" bIns="0" rtlCol="0">
            <a:spAutoFit/>
          </a:bodyPr>
          <a:lstStyle/>
          <a:p>
            <a:pPr marL="556260">
              <a:lnSpc>
                <a:spcPct val="100000"/>
              </a:lnSpc>
              <a:spcBef>
                <a:spcPts val="48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5439" y="6703421"/>
            <a:ext cx="6809740" cy="110807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15"/>
              </a:spcBef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&lt;pm-star</a:t>
            </a:r>
            <a:r>
              <a:rPr sz="3000" spc="-6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63115" y="6104412"/>
            <a:ext cx="6318250" cy="603885"/>
          </a:xfrm>
          <a:custGeom>
            <a:avLst/>
            <a:gdLst/>
            <a:ahLst/>
            <a:cxnLst/>
            <a:rect l="l" t="t" r="r" b="b"/>
            <a:pathLst>
              <a:path w="6318250" h="603884">
                <a:moveTo>
                  <a:pt x="0" y="0"/>
                </a:moveTo>
                <a:lnTo>
                  <a:pt x="6318174" y="0"/>
                </a:lnTo>
                <a:lnTo>
                  <a:pt x="6318174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74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869465" y="6110762"/>
            <a:ext cx="6305550" cy="58674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5244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35"/>
              </a:spcBef>
            </a:pP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863115" y="6703421"/>
            <a:ext cx="7002145" cy="2954655"/>
          </a:xfrm>
          <a:custGeom>
            <a:avLst/>
            <a:gdLst/>
            <a:ahLst/>
            <a:cxnLst/>
            <a:rect l="l" t="t" r="r" b="b"/>
            <a:pathLst>
              <a:path w="7002144" h="2954654">
                <a:moveTo>
                  <a:pt x="0" y="0"/>
                </a:moveTo>
                <a:lnTo>
                  <a:pt x="7001911" y="0"/>
                </a:lnTo>
                <a:lnTo>
                  <a:pt x="7001911" y="2954655"/>
                </a:lnTo>
                <a:lnTo>
                  <a:pt x="0" y="295465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045996" y="6769100"/>
            <a:ext cx="698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45996" y="7226300"/>
            <a:ext cx="549910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14400" marR="50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'pm-star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',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0251" y="6438614"/>
            <a:ext cx="353060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860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10233" y="1685372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87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CommonModule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10233" y="5147942"/>
            <a:ext cx="2898140" cy="86423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187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604261" y="2549434"/>
            <a:ext cx="114300" cy="1062355"/>
          </a:xfrm>
          <a:custGeom>
            <a:avLst/>
            <a:gdLst/>
            <a:ahLst/>
            <a:cxnLst/>
            <a:rect l="l" t="t" r="r" b="b"/>
            <a:pathLst>
              <a:path w="114300" h="1062354">
                <a:moveTo>
                  <a:pt x="73888" y="0"/>
                </a:moveTo>
                <a:lnTo>
                  <a:pt x="35788" y="92"/>
                </a:lnTo>
                <a:lnTo>
                  <a:pt x="35877" y="38192"/>
                </a:lnTo>
                <a:lnTo>
                  <a:pt x="73977" y="38100"/>
                </a:lnTo>
                <a:lnTo>
                  <a:pt x="73888" y="0"/>
                </a:lnTo>
                <a:close/>
              </a:path>
              <a:path w="114300" h="1062354">
                <a:moveTo>
                  <a:pt x="74079" y="76200"/>
                </a:moveTo>
                <a:lnTo>
                  <a:pt x="35979" y="76292"/>
                </a:lnTo>
                <a:lnTo>
                  <a:pt x="36067" y="114392"/>
                </a:lnTo>
                <a:lnTo>
                  <a:pt x="74167" y="114298"/>
                </a:lnTo>
                <a:lnTo>
                  <a:pt x="74079" y="76200"/>
                </a:lnTo>
                <a:close/>
              </a:path>
              <a:path w="114300" h="1062354">
                <a:moveTo>
                  <a:pt x="74256" y="152398"/>
                </a:moveTo>
                <a:lnTo>
                  <a:pt x="36156" y="152492"/>
                </a:lnTo>
                <a:lnTo>
                  <a:pt x="36258" y="190591"/>
                </a:lnTo>
                <a:lnTo>
                  <a:pt x="74358" y="190498"/>
                </a:lnTo>
                <a:lnTo>
                  <a:pt x="74256" y="152398"/>
                </a:lnTo>
                <a:close/>
              </a:path>
              <a:path w="114300" h="1062354">
                <a:moveTo>
                  <a:pt x="74447" y="228598"/>
                </a:moveTo>
                <a:lnTo>
                  <a:pt x="36347" y="228691"/>
                </a:lnTo>
                <a:lnTo>
                  <a:pt x="36436" y="266791"/>
                </a:lnTo>
                <a:lnTo>
                  <a:pt x="74536" y="266698"/>
                </a:lnTo>
                <a:lnTo>
                  <a:pt x="74447" y="228598"/>
                </a:lnTo>
                <a:close/>
              </a:path>
              <a:path w="114300" h="1062354">
                <a:moveTo>
                  <a:pt x="74637" y="304798"/>
                </a:moveTo>
                <a:lnTo>
                  <a:pt x="36537" y="304891"/>
                </a:lnTo>
                <a:lnTo>
                  <a:pt x="36626" y="342991"/>
                </a:lnTo>
                <a:lnTo>
                  <a:pt x="74726" y="342898"/>
                </a:lnTo>
                <a:lnTo>
                  <a:pt x="74637" y="304798"/>
                </a:lnTo>
                <a:close/>
              </a:path>
              <a:path w="114300" h="1062354">
                <a:moveTo>
                  <a:pt x="74815" y="380998"/>
                </a:moveTo>
                <a:lnTo>
                  <a:pt x="36715" y="381091"/>
                </a:lnTo>
                <a:lnTo>
                  <a:pt x="36817" y="419191"/>
                </a:lnTo>
                <a:lnTo>
                  <a:pt x="74917" y="419098"/>
                </a:lnTo>
                <a:lnTo>
                  <a:pt x="74815" y="380998"/>
                </a:lnTo>
                <a:close/>
              </a:path>
              <a:path w="114300" h="1062354">
                <a:moveTo>
                  <a:pt x="75006" y="457198"/>
                </a:moveTo>
                <a:lnTo>
                  <a:pt x="36906" y="457291"/>
                </a:lnTo>
                <a:lnTo>
                  <a:pt x="36995" y="495391"/>
                </a:lnTo>
                <a:lnTo>
                  <a:pt x="75095" y="495298"/>
                </a:lnTo>
                <a:lnTo>
                  <a:pt x="75006" y="457198"/>
                </a:lnTo>
                <a:close/>
              </a:path>
              <a:path w="114300" h="1062354">
                <a:moveTo>
                  <a:pt x="75196" y="533397"/>
                </a:moveTo>
                <a:lnTo>
                  <a:pt x="37096" y="533491"/>
                </a:lnTo>
                <a:lnTo>
                  <a:pt x="37185" y="571591"/>
                </a:lnTo>
                <a:lnTo>
                  <a:pt x="75285" y="571497"/>
                </a:lnTo>
                <a:lnTo>
                  <a:pt x="75196" y="533397"/>
                </a:lnTo>
                <a:close/>
              </a:path>
              <a:path w="114300" h="1062354">
                <a:moveTo>
                  <a:pt x="75374" y="609597"/>
                </a:moveTo>
                <a:lnTo>
                  <a:pt x="37274" y="609690"/>
                </a:lnTo>
                <a:lnTo>
                  <a:pt x="37363" y="647790"/>
                </a:lnTo>
                <a:lnTo>
                  <a:pt x="75463" y="647697"/>
                </a:lnTo>
                <a:lnTo>
                  <a:pt x="75374" y="609597"/>
                </a:lnTo>
                <a:close/>
              </a:path>
              <a:path w="114300" h="1062354">
                <a:moveTo>
                  <a:pt x="75565" y="685797"/>
                </a:moveTo>
                <a:lnTo>
                  <a:pt x="37465" y="685890"/>
                </a:lnTo>
                <a:lnTo>
                  <a:pt x="37553" y="723990"/>
                </a:lnTo>
                <a:lnTo>
                  <a:pt x="75653" y="723897"/>
                </a:lnTo>
                <a:lnTo>
                  <a:pt x="75565" y="685797"/>
                </a:lnTo>
                <a:close/>
              </a:path>
              <a:path w="114300" h="1062354">
                <a:moveTo>
                  <a:pt x="75742" y="761997"/>
                </a:moveTo>
                <a:lnTo>
                  <a:pt x="37642" y="762090"/>
                </a:lnTo>
                <a:lnTo>
                  <a:pt x="37744" y="800190"/>
                </a:lnTo>
                <a:lnTo>
                  <a:pt x="75844" y="800097"/>
                </a:lnTo>
                <a:lnTo>
                  <a:pt x="75742" y="761997"/>
                </a:lnTo>
                <a:close/>
              </a:path>
              <a:path w="114300" h="1062354">
                <a:moveTo>
                  <a:pt x="75933" y="838197"/>
                </a:moveTo>
                <a:lnTo>
                  <a:pt x="37833" y="838290"/>
                </a:lnTo>
                <a:lnTo>
                  <a:pt x="37922" y="876390"/>
                </a:lnTo>
                <a:lnTo>
                  <a:pt x="76022" y="876297"/>
                </a:lnTo>
                <a:lnTo>
                  <a:pt x="75933" y="838197"/>
                </a:lnTo>
                <a:close/>
              </a:path>
              <a:path w="114300" h="1062354">
                <a:moveTo>
                  <a:pt x="38101" y="947994"/>
                </a:moveTo>
                <a:lnTo>
                  <a:pt x="0" y="948086"/>
                </a:lnTo>
                <a:lnTo>
                  <a:pt x="57429" y="1062247"/>
                </a:lnTo>
                <a:lnTo>
                  <a:pt x="111923" y="952590"/>
                </a:lnTo>
                <a:lnTo>
                  <a:pt x="38112" y="952590"/>
                </a:lnTo>
                <a:lnTo>
                  <a:pt x="38101" y="947994"/>
                </a:lnTo>
                <a:close/>
              </a:path>
              <a:path w="114300" h="1062354">
                <a:moveTo>
                  <a:pt x="76201" y="947901"/>
                </a:moveTo>
                <a:lnTo>
                  <a:pt x="38101" y="947994"/>
                </a:lnTo>
                <a:lnTo>
                  <a:pt x="38112" y="952590"/>
                </a:lnTo>
                <a:lnTo>
                  <a:pt x="76212" y="952497"/>
                </a:lnTo>
                <a:lnTo>
                  <a:pt x="76201" y="947901"/>
                </a:lnTo>
                <a:close/>
              </a:path>
              <a:path w="114300" h="1062354">
                <a:moveTo>
                  <a:pt x="114300" y="947808"/>
                </a:moveTo>
                <a:lnTo>
                  <a:pt x="76201" y="947901"/>
                </a:lnTo>
                <a:lnTo>
                  <a:pt x="76212" y="952497"/>
                </a:lnTo>
                <a:lnTo>
                  <a:pt x="38112" y="952590"/>
                </a:lnTo>
                <a:lnTo>
                  <a:pt x="111923" y="952590"/>
                </a:lnTo>
                <a:lnTo>
                  <a:pt x="114300" y="947808"/>
                </a:lnTo>
                <a:close/>
              </a:path>
              <a:path w="114300" h="1062354">
                <a:moveTo>
                  <a:pt x="76123" y="914397"/>
                </a:moveTo>
                <a:lnTo>
                  <a:pt x="38023" y="914490"/>
                </a:lnTo>
                <a:lnTo>
                  <a:pt x="38101" y="947994"/>
                </a:lnTo>
                <a:lnTo>
                  <a:pt x="76201" y="947901"/>
                </a:lnTo>
                <a:lnTo>
                  <a:pt x="76123" y="91439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602470" y="4571716"/>
            <a:ext cx="114300" cy="576580"/>
          </a:xfrm>
          <a:custGeom>
            <a:avLst/>
            <a:gdLst/>
            <a:ahLst/>
            <a:cxnLst/>
            <a:rect l="l" t="t" r="r" b="b"/>
            <a:pathLst>
              <a:path w="114300" h="576579">
                <a:moveTo>
                  <a:pt x="40170" y="0"/>
                </a:moveTo>
                <a:lnTo>
                  <a:pt x="40005" y="38098"/>
                </a:lnTo>
                <a:lnTo>
                  <a:pt x="78105" y="38270"/>
                </a:lnTo>
                <a:lnTo>
                  <a:pt x="78270" y="171"/>
                </a:lnTo>
                <a:lnTo>
                  <a:pt x="40170" y="0"/>
                </a:lnTo>
                <a:close/>
              </a:path>
              <a:path w="114300" h="576579">
                <a:moveTo>
                  <a:pt x="39827" y="76198"/>
                </a:moveTo>
                <a:lnTo>
                  <a:pt x="39662" y="114298"/>
                </a:lnTo>
                <a:lnTo>
                  <a:pt x="77762" y="114470"/>
                </a:lnTo>
                <a:lnTo>
                  <a:pt x="77927" y="76370"/>
                </a:lnTo>
                <a:lnTo>
                  <a:pt x="39827" y="76198"/>
                </a:lnTo>
                <a:close/>
              </a:path>
              <a:path w="114300" h="576579">
                <a:moveTo>
                  <a:pt x="39484" y="152397"/>
                </a:moveTo>
                <a:lnTo>
                  <a:pt x="39319" y="190497"/>
                </a:lnTo>
                <a:lnTo>
                  <a:pt x="77419" y="190668"/>
                </a:lnTo>
                <a:lnTo>
                  <a:pt x="77584" y="152568"/>
                </a:lnTo>
                <a:lnTo>
                  <a:pt x="39484" y="152397"/>
                </a:lnTo>
                <a:close/>
              </a:path>
              <a:path w="114300" h="576579">
                <a:moveTo>
                  <a:pt x="39141" y="228597"/>
                </a:moveTo>
                <a:lnTo>
                  <a:pt x="38976" y="266697"/>
                </a:lnTo>
                <a:lnTo>
                  <a:pt x="77076" y="266867"/>
                </a:lnTo>
                <a:lnTo>
                  <a:pt x="77241" y="228768"/>
                </a:lnTo>
                <a:lnTo>
                  <a:pt x="39141" y="228597"/>
                </a:lnTo>
                <a:close/>
              </a:path>
              <a:path w="114300" h="576579">
                <a:moveTo>
                  <a:pt x="38798" y="304796"/>
                </a:moveTo>
                <a:lnTo>
                  <a:pt x="38633" y="342896"/>
                </a:lnTo>
                <a:lnTo>
                  <a:pt x="76733" y="343067"/>
                </a:lnTo>
                <a:lnTo>
                  <a:pt x="76898" y="304967"/>
                </a:lnTo>
                <a:lnTo>
                  <a:pt x="38798" y="304796"/>
                </a:lnTo>
                <a:close/>
              </a:path>
              <a:path w="114300" h="576579">
                <a:moveTo>
                  <a:pt x="38455" y="380996"/>
                </a:moveTo>
                <a:lnTo>
                  <a:pt x="38290" y="419094"/>
                </a:lnTo>
                <a:lnTo>
                  <a:pt x="76390" y="419266"/>
                </a:lnTo>
                <a:lnTo>
                  <a:pt x="76555" y="381166"/>
                </a:lnTo>
                <a:lnTo>
                  <a:pt x="38455" y="380996"/>
                </a:lnTo>
                <a:close/>
              </a:path>
              <a:path w="114300" h="576579">
                <a:moveTo>
                  <a:pt x="0" y="461670"/>
                </a:moveTo>
                <a:lnTo>
                  <a:pt x="56629" y="576225"/>
                </a:lnTo>
                <a:lnTo>
                  <a:pt x="104753" y="481063"/>
                </a:lnTo>
                <a:lnTo>
                  <a:pt x="76111" y="481063"/>
                </a:lnTo>
                <a:lnTo>
                  <a:pt x="38011" y="480891"/>
                </a:lnTo>
                <a:lnTo>
                  <a:pt x="38092" y="461841"/>
                </a:lnTo>
                <a:lnTo>
                  <a:pt x="0" y="461670"/>
                </a:lnTo>
                <a:close/>
              </a:path>
              <a:path w="114300" h="576579">
                <a:moveTo>
                  <a:pt x="38092" y="461841"/>
                </a:moveTo>
                <a:lnTo>
                  <a:pt x="38011" y="480891"/>
                </a:lnTo>
                <a:lnTo>
                  <a:pt x="76111" y="481063"/>
                </a:lnTo>
                <a:lnTo>
                  <a:pt x="76192" y="462013"/>
                </a:lnTo>
                <a:lnTo>
                  <a:pt x="38092" y="461841"/>
                </a:lnTo>
                <a:close/>
              </a:path>
              <a:path w="114300" h="576579">
                <a:moveTo>
                  <a:pt x="76192" y="462013"/>
                </a:moveTo>
                <a:lnTo>
                  <a:pt x="76111" y="481063"/>
                </a:lnTo>
                <a:lnTo>
                  <a:pt x="104753" y="481063"/>
                </a:lnTo>
                <a:lnTo>
                  <a:pt x="114300" y="462184"/>
                </a:lnTo>
                <a:lnTo>
                  <a:pt x="76192" y="462013"/>
                </a:lnTo>
                <a:close/>
              </a:path>
              <a:path w="114300" h="576579">
                <a:moveTo>
                  <a:pt x="38112" y="457194"/>
                </a:moveTo>
                <a:lnTo>
                  <a:pt x="38092" y="461841"/>
                </a:lnTo>
                <a:lnTo>
                  <a:pt x="76192" y="462013"/>
                </a:lnTo>
                <a:lnTo>
                  <a:pt x="76212" y="457366"/>
                </a:lnTo>
                <a:lnTo>
                  <a:pt x="38112" y="457194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9249" y="5144846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87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930332" y="1679205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870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248917" y="2543232"/>
            <a:ext cx="4472940" cy="1567815"/>
            <a:chOff x="9248917" y="2543232"/>
            <a:chExt cx="4472940" cy="1567815"/>
          </a:xfrm>
        </p:grpSpPr>
        <p:sp>
          <p:nvSpPr>
            <p:cNvPr id="11" name="object 11"/>
            <p:cNvSpPr/>
            <p:nvPr/>
          </p:nvSpPr>
          <p:spPr>
            <a:xfrm>
              <a:off x="9248917" y="2543232"/>
              <a:ext cx="114300" cy="1071880"/>
            </a:xfrm>
            <a:custGeom>
              <a:avLst/>
              <a:gdLst/>
              <a:ahLst/>
              <a:cxnLst/>
              <a:rect l="l" t="t" r="r" b="b"/>
              <a:pathLst>
                <a:path w="114300" h="1071879">
                  <a:moveTo>
                    <a:pt x="72064" y="0"/>
                  </a:moveTo>
                  <a:lnTo>
                    <a:pt x="33964" y="163"/>
                  </a:lnTo>
                  <a:lnTo>
                    <a:pt x="34129" y="38263"/>
                  </a:lnTo>
                  <a:lnTo>
                    <a:pt x="72229" y="38098"/>
                  </a:lnTo>
                  <a:lnTo>
                    <a:pt x="72064" y="0"/>
                  </a:lnTo>
                  <a:close/>
                </a:path>
                <a:path w="114300" h="1071879">
                  <a:moveTo>
                    <a:pt x="72393" y="76198"/>
                  </a:moveTo>
                  <a:lnTo>
                    <a:pt x="34295" y="76363"/>
                  </a:lnTo>
                  <a:lnTo>
                    <a:pt x="34458" y="114462"/>
                  </a:lnTo>
                  <a:lnTo>
                    <a:pt x="72558" y="114298"/>
                  </a:lnTo>
                  <a:lnTo>
                    <a:pt x="72393" y="76198"/>
                  </a:lnTo>
                  <a:close/>
                </a:path>
                <a:path w="114300" h="1071879">
                  <a:moveTo>
                    <a:pt x="72722" y="152397"/>
                  </a:moveTo>
                  <a:lnTo>
                    <a:pt x="34624" y="152562"/>
                  </a:lnTo>
                  <a:lnTo>
                    <a:pt x="34787" y="190662"/>
                  </a:lnTo>
                  <a:lnTo>
                    <a:pt x="72887" y="190497"/>
                  </a:lnTo>
                  <a:lnTo>
                    <a:pt x="72722" y="152397"/>
                  </a:lnTo>
                  <a:close/>
                </a:path>
                <a:path w="114300" h="1071879">
                  <a:moveTo>
                    <a:pt x="73052" y="228597"/>
                  </a:moveTo>
                  <a:lnTo>
                    <a:pt x="34952" y="228761"/>
                  </a:lnTo>
                  <a:lnTo>
                    <a:pt x="35116" y="266861"/>
                  </a:lnTo>
                  <a:lnTo>
                    <a:pt x="73216" y="266697"/>
                  </a:lnTo>
                  <a:lnTo>
                    <a:pt x="73052" y="228597"/>
                  </a:lnTo>
                  <a:close/>
                </a:path>
                <a:path w="114300" h="1071879">
                  <a:moveTo>
                    <a:pt x="73381" y="304796"/>
                  </a:moveTo>
                  <a:lnTo>
                    <a:pt x="35281" y="304961"/>
                  </a:lnTo>
                  <a:lnTo>
                    <a:pt x="35446" y="343061"/>
                  </a:lnTo>
                  <a:lnTo>
                    <a:pt x="73545" y="342896"/>
                  </a:lnTo>
                  <a:lnTo>
                    <a:pt x="73381" y="304796"/>
                  </a:lnTo>
                  <a:close/>
                </a:path>
                <a:path w="114300" h="1071879">
                  <a:moveTo>
                    <a:pt x="73710" y="380996"/>
                  </a:moveTo>
                  <a:lnTo>
                    <a:pt x="35610" y="381160"/>
                  </a:lnTo>
                  <a:lnTo>
                    <a:pt x="35775" y="419260"/>
                  </a:lnTo>
                  <a:lnTo>
                    <a:pt x="73875" y="419096"/>
                  </a:lnTo>
                  <a:lnTo>
                    <a:pt x="73710" y="380996"/>
                  </a:lnTo>
                  <a:close/>
                </a:path>
                <a:path w="114300" h="1071879">
                  <a:moveTo>
                    <a:pt x="74039" y="457194"/>
                  </a:moveTo>
                  <a:lnTo>
                    <a:pt x="35939" y="457360"/>
                  </a:lnTo>
                  <a:lnTo>
                    <a:pt x="36104" y="495460"/>
                  </a:lnTo>
                  <a:lnTo>
                    <a:pt x="74204" y="495294"/>
                  </a:lnTo>
                  <a:lnTo>
                    <a:pt x="74039" y="457194"/>
                  </a:lnTo>
                  <a:close/>
                </a:path>
                <a:path w="114300" h="1071879">
                  <a:moveTo>
                    <a:pt x="74368" y="533394"/>
                  </a:moveTo>
                  <a:lnTo>
                    <a:pt x="36269" y="533558"/>
                  </a:lnTo>
                  <a:lnTo>
                    <a:pt x="36433" y="571658"/>
                  </a:lnTo>
                  <a:lnTo>
                    <a:pt x="74533" y="571493"/>
                  </a:lnTo>
                  <a:lnTo>
                    <a:pt x="74368" y="533394"/>
                  </a:lnTo>
                  <a:close/>
                </a:path>
                <a:path w="114300" h="1071879">
                  <a:moveTo>
                    <a:pt x="74697" y="609593"/>
                  </a:moveTo>
                  <a:lnTo>
                    <a:pt x="36598" y="609758"/>
                  </a:lnTo>
                  <a:lnTo>
                    <a:pt x="36762" y="647857"/>
                  </a:lnTo>
                  <a:lnTo>
                    <a:pt x="74862" y="647693"/>
                  </a:lnTo>
                  <a:lnTo>
                    <a:pt x="74697" y="609593"/>
                  </a:lnTo>
                  <a:close/>
                </a:path>
                <a:path w="114300" h="1071879">
                  <a:moveTo>
                    <a:pt x="75027" y="685792"/>
                  </a:moveTo>
                  <a:lnTo>
                    <a:pt x="36927" y="685957"/>
                  </a:lnTo>
                  <a:lnTo>
                    <a:pt x="37091" y="724057"/>
                  </a:lnTo>
                  <a:lnTo>
                    <a:pt x="75191" y="723892"/>
                  </a:lnTo>
                  <a:lnTo>
                    <a:pt x="75027" y="685792"/>
                  </a:lnTo>
                  <a:close/>
                </a:path>
                <a:path w="114300" h="1071879">
                  <a:moveTo>
                    <a:pt x="75356" y="761992"/>
                  </a:moveTo>
                  <a:lnTo>
                    <a:pt x="37256" y="762157"/>
                  </a:lnTo>
                  <a:lnTo>
                    <a:pt x="37421" y="800256"/>
                  </a:lnTo>
                  <a:lnTo>
                    <a:pt x="75520" y="800092"/>
                  </a:lnTo>
                  <a:lnTo>
                    <a:pt x="75356" y="761992"/>
                  </a:lnTo>
                  <a:close/>
                </a:path>
                <a:path w="114300" h="1071879">
                  <a:moveTo>
                    <a:pt x="75685" y="838191"/>
                  </a:moveTo>
                  <a:lnTo>
                    <a:pt x="37585" y="838356"/>
                  </a:lnTo>
                  <a:lnTo>
                    <a:pt x="37750" y="876456"/>
                  </a:lnTo>
                  <a:lnTo>
                    <a:pt x="75849" y="876291"/>
                  </a:lnTo>
                  <a:lnTo>
                    <a:pt x="75685" y="838191"/>
                  </a:lnTo>
                  <a:close/>
                </a:path>
                <a:path w="114300" h="1071879">
                  <a:moveTo>
                    <a:pt x="76014" y="914391"/>
                  </a:moveTo>
                  <a:lnTo>
                    <a:pt x="37914" y="914554"/>
                  </a:lnTo>
                  <a:lnTo>
                    <a:pt x="38079" y="952654"/>
                  </a:lnTo>
                  <a:lnTo>
                    <a:pt x="76179" y="952491"/>
                  </a:lnTo>
                  <a:lnTo>
                    <a:pt x="76014" y="914391"/>
                  </a:lnTo>
                  <a:close/>
                </a:path>
                <a:path w="114300" h="1071879">
                  <a:moveTo>
                    <a:pt x="114298" y="956981"/>
                  </a:moveTo>
                  <a:lnTo>
                    <a:pt x="0" y="957475"/>
                  </a:lnTo>
                  <a:lnTo>
                    <a:pt x="57642" y="1071528"/>
                  </a:lnTo>
                  <a:lnTo>
                    <a:pt x="114298" y="956981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301932" y="2981473"/>
              <a:ext cx="4420235" cy="1129665"/>
            </a:xfrm>
            <a:custGeom>
              <a:avLst/>
              <a:gdLst/>
              <a:ahLst/>
              <a:cxnLst/>
              <a:rect l="l" t="t" r="r" b="b"/>
              <a:pathLst>
                <a:path w="4420234" h="1129664">
                  <a:moveTo>
                    <a:pt x="4419770" y="1091220"/>
                  </a:moveTo>
                  <a:lnTo>
                    <a:pt x="4381670" y="1091220"/>
                  </a:lnTo>
                  <a:lnTo>
                    <a:pt x="4381670" y="1129320"/>
                  </a:lnTo>
                  <a:lnTo>
                    <a:pt x="4419770" y="1129320"/>
                  </a:lnTo>
                  <a:lnTo>
                    <a:pt x="4419770" y="1091220"/>
                  </a:lnTo>
                  <a:close/>
                </a:path>
                <a:path w="4420234" h="1129664">
                  <a:moveTo>
                    <a:pt x="4343570" y="1091220"/>
                  </a:moveTo>
                  <a:lnTo>
                    <a:pt x="4305470" y="1091220"/>
                  </a:lnTo>
                  <a:lnTo>
                    <a:pt x="4305470" y="1129320"/>
                  </a:lnTo>
                  <a:lnTo>
                    <a:pt x="4343570" y="1129320"/>
                  </a:lnTo>
                  <a:lnTo>
                    <a:pt x="4343570" y="1091220"/>
                  </a:lnTo>
                  <a:close/>
                </a:path>
                <a:path w="4420234" h="1129664">
                  <a:moveTo>
                    <a:pt x="4267370" y="1091220"/>
                  </a:moveTo>
                  <a:lnTo>
                    <a:pt x="4229270" y="1091220"/>
                  </a:lnTo>
                  <a:lnTo>
                    <a:pt x="4229270" y="1129320"/>
                  </a:lnTo>
                  <a:lnTo>
                    <a:pt x="4267370" y="1129320"/>
                  </a:lnTo>
                  <a:lnTo>
                    <a:pt x="4267370" y="1091220"/>
                  </a:lnTo>
                  <a:close/>
                </a:path>
                <a:path w="4420234" h="1129664">
                  <a:moveTo>
                    <a:pt x="4191170" y="1091220"/>
                  </a:moveTo>
                  <a:lnTo>
                    <a:pt x="4153070" y="1091220"/>
                  </a:lnTo>
                  <a:lnTo>
                    <a:pt x="4153070" y="1129320"/>
                  </a:lnTo>
                  <a:lnTo>
                    <a:pt x="4191170" y="1129320"/>
                  </a:lnTo>
                  <a:lnTo>
                    <a:pt x="4191170" y="1091220"/>
                  </a:lnTo>
                  <a:close/>
                </a:path>
                <a:path w="4420234" h="1129664">
                  <a:moveTo>
                    <a:pt x="4114970" y="1091220"/>
                  </a:moveTo>
                  <a:lnTo>
                    <a:pt x="4076870" y="1091220"/>
                  </a:lnTo>
                  <a:lnTo>
                    <a:pt x="4076870" y="1129320"/>
                  </a:lnTo>
                  <a:lnTo>
                    <a:pt x="4114970" y="1129320"/>
                  </a:lnTo>
                  <a:lnTo>
                    <a:pt x="4114970" y="1091220"/>
                  </a:lnTo>
                  <a:close/>
                </a:path>
                <a:path w="4420234" h="1129664">
                  <a:moveTo>
                    <a:pt x="4038770" y="1091220"/>
                  </a:moveTo>
                  <a:lnTo>
                    <a:pt x="4000670" y="1091220"/>
                  </a:lnTo>
                  <a:lnTo>
                    <a:pt x="4000670" y="1129320"/>
                  </a:lnTo>
                  <a:lnTo>
                    <a:pt x="4038770" y="1129320"/>
                  </a:lnTo>
                  <a:lnTo>
                    <a:pt x="4038770" y="1091220"/>
                  </a:lnTo>
                  <a:close/>
                </a:path>
                <a:path w="4420234" h="1129664">
                  <a:moveTo>
                    <a:pt x="3962570" y="1091220"/>
                  </a:moveTo>
                  <a:lnTo>
                    <a:pt x="3924470" y="1091220"/>
                  </a:lnTo>
                  <a:lnTo>
                    <a:pt x="3924470" y="1129320"/>
                  </a:lnTo>
                  <a:lnTo>
                    <a:pt x="3962570" y="1129320"/>
                  </a:lnTo>
                  <a:lnTo>
                    <a:pt x="3962570" y="1091220"/>
                  </a:lnTo>
                  <a:close/>
                </a:path>
                <a:path w="4420234" h="1129664">
                  <a:moveTo>
                    <a:pt x="3886370" y="1091220"/>
                  </a:moveTo>
                  <a:lnTo>
                    <a:pt x="3848270" y="1091220"/>
                  </a:lnTo>
                  <a:lnTo>
                    <a:pt x="3848270" y="1129320"/>
                  </a:lnTo>
                  <a:lnTo>
                    <a:pt x="3886370" y="1129320"/>
                  </a:lnTo>
                  <a:lnTo>
                    <a:pt x="3886370" y="1091220"/>
                  </a:lnTo>
                  <a:close/>
                </a:path>
                <a:path w="4420234" h="1129664">
                  <a:moveTo>
                    <a:pt x="3810170" y="1091220"/>
                  </a:moveTo>
                  <a:lnTo>
                    <a:pt x="3772070" y="1091220"/>
                  </a:lnTo>
                  <a:lnTo>
                    <a:pt x="3772070" y="1129320"/>
                  </a:lnTo>
                  <a:lnTo>
                    <a:pt x="3810170" y="1129320"/>
                  </a:lnTo>
                  <a:lnTo>
                    <a:pt x="3810170" y="1091220"/>
                  </a:lnTo>
                  <a:close/>
                </a:path>
                <a:path w="4420234" h="1129664">
                  <a:moveTo>
                    <a:pt x="3733970" y="1091220"/>
                  </a:moveTo>
                  <a:lnTo>
                    <a:pt x="3695870" y="1091220"/>
                  </a:lnTo>
                  <a:lnTo>
                    <a:pt x="3695870" y="1129320"/>
                  </a:lnTo>
                  <a:lnTo>
                    <a:pt x="3733970" y="1129320"/>
                  </a:lnTo>
                  <a:lnTo>
                    <a:pt x="3733970" y="1091220"/>
                  </a:lnTo>
                  <a:close/>
                </a:path>
                <a:path w="4420234" h="1129664">
                  <a:moveTo>
                    <a:pt x="3657770" y="1091220"/>
                  </a:moveTo>
                  <a:lnTo>
                    <a:pt x="3619670" y="1091220"/>
                  </a:lnTo>
                  <a:lnTo>
                    <a:pt x="3619670" y="1129320"/>
                  </a:lnTo>
                  <a:lnTo>
                    <a:pt x="3657770" y="1129320"/>
                  </a:lnTo>
                  <a:lnTo>
                    <a:pt x="3657770" y="1091220"/>
                  </a:lnTo>
                  <a:close/>
                </a:path>
                <a:path w="4420234" h="1129664">
                  <a:moveTo>
                    <a:pt x="3581570" y="1091220"/>
                  </a:moveTo>
                  <a:lnTo>
                    <a:pt x="3543470" y="1091220"/>
                  </a:lnTo>
                  <a:lnTo>
                    <a:pt x="3543470" y="1129320"/>
                  </a:lnTo>
                  <a:lnTo>
                    <a:pt x="3581570" y="1129320"/>
                  </a:lnTo>
                  <a:lnTo>
                    <a:pt x="3581570" y="1091220"/>
                  </a:lnTo>
                  <a:close/>
                </a:path>
                <a:path w="4420234" h="1129664">
                  <a:moveTo>
                    <a:pt x="3505370" y="1091220"/>
                  </a:moveTo>
                  <a:lnTo>
                    <a:pt x="3467270" y="1091220"/>
                  </a:lnTo>
                  <a:lnTo>
                    <a:pt x="3467270" y="1129320"/>
                  </a:lnTo>
                  <a:lnTo>
                    <a:pt x="3505370" y="1129320"/>
                  </a:lnTo>
                  <a:lnTo>
                    <a:pt x="3505370" y="1091220"/>
                  </a:lnTo>
                  <a:close/>
                </a:path>
                <a:path w="4420234" h="1129664">
                  <a:moveTo>
                    <a:pt x="3429170" y="1091220"/>
                  </a:moveTo>
                  <a:lnTo>
                    <a:pt x="3391070" y="1091220"/>
                  </a:lnTo>
                  <a:lnTo>
                    <a:pt x="3391070" y="1129320"/>
                  </a:lnTo>
                  <a:lnTo>
                    <a:pt x="3429170" y="1129320"/>
                  </a:lnTo>
                  <a:lnTo>
                    <a:pt x="3429170" y="1091220"/>
                  </a:lnTo>
                  <a:close/>
                </a:path>
                <a:path w="4420234" h="1129664">
                  <a:moveTo>
                    <a:pt x="3352970" y="1091220"/>
                  </a:moveTo>
                  <a:lnTo>
                    <a:pt x="3314870" y="1091220"/>
                  </a:lnTo>
                  <a:lnTo>
                    <a:pt x="3314870" y="1129320"/>
                  </a:lnTo>
                  <a:lnTo>
                    <a:pt x="3352970" y="1129320"/>
                  </a:lnTo>
                  <a:lnTo>
                    <a:pt x="3352970" y="1091220"/>
                  </a:lnTo>
                  <a:close/>
                </a:path>
                <a:path w="4420234" h="1129664">
                  <a:moveTo>
                    <a:pt x="3276770" y="1091220"/>
                  </a:moveTo>
                  <a:lnTo>
                    <a:pt x="3238670" y="1091220"/>
                  </a:lnTo>
                  <a:lnTo>
                    <a:pt x="3238670" y="1129320"/>
                  </a:lnTo>
                  <a:lnTo>
                    <a:pt x="3276770" y="1129320"/>
                  </a:lnTo>
                  <a:lnTo>
                    <a:pt x="3276770" y="1091220"/>
                  </a:lnTo>
                  <a:close/>
                </a:path>
                <a:path w="4420234" h="1129664">
                  <a:moveTo>
                    <a:pt x="3200570" y="1091220"/>
                  </a:moveTo>
                  <a:lnTo>
                    <a:pt x="3162470" y="1091220"/>
                  </a:lnTo>
                  <a:lnTo>
                    <a:pt x="3162470" y="1129320"/>
                  </a:lnTo>
                  <a:lnTo>
                    <a:pt x="3200570" y="1129320"/>
                  </a:lnTo>
                  <a:lnTo>
                    <a:pt x="3200570" y="1091220"/>
                  </a:lnTo>
                  <a:close/>
                </a:path>
                <a:path w="4420234" h="1129664">
                  <a:moveTo>
                    <a:pt x="3124370" y="1091220"/>
                  </a:moveTo>
                  <a:lnTo>
                    <a:pt x="3086270" y="1091220"/>
                  </a:lnTo>
                  <a:lnTo>
                    <a:pt x="3086270" y="1129320"/>
                  </a:lnTo>
                  <a:lnTo>
                    <a:pt x="3124370" y="1129320"/>
                  </a:lnTo>
                  <a:lnTo>
                    <a:pt x="3124370" y="1091220"/>
                  </a:lnTo>
                  <a:close/>
                </a:path>
                <a:path w="4420234" h="1129664">
                  <a:moveTo>
                    <a:pt x="3048170" y="1091220"/>
                  </a:moveTo>
                  <a:lnTo>
                    <a:pt x="3010070" y="1091220"/>
                  </a:lnTo>
                  <a:lnTo>
                    <a:pt x="3010070" y="1129320"/>
                  </a:lnTo>
                  <a:lnTo>
                    <a:pt x="3048170" y="1129320"/>
                  </a:lnTo>
                  <a:lnTo>
                    <a:pt x="3048170" y="1091220"/>
                  </a:lnTo>
                  <a:close/>
                </a:path>
                <a:path w="4420234" h="1129664">
                  <a:moveTo>
                    <a:pt x="2971970" y="1091220"/>
                  </a:moveTo>
                  <a:lnTo>
                    <a:pt x="2933870" y="1091220"/>
                  </a:lnTo>
                  <a:lnTo>
                    <a:pt x="2933870" y="1129320"/>
                  </a:lnTo>
                  <a:lnTo>
                    <a:pt x="2971970" y="1129320"/>
                  </a:lnTo>
                  <a:lnTo>
                    <a:pt x="2971970" y="1091220"/>
                  </a:lnTo>
                  <a:close/>
                </a:path>
                <a:path w="4420234" h="1129664">
                  <a:moveTo>
                    <a:pt x="2895770" y="1091220"/>
                  </a:moveTo>
                  <a:lnTo>
                    <a:pt x="2857670" y="1091220"/>
                  </a:lnTo>
                  <a:lnTo>
                    <a:pt x="2857670" y="1129320"/>
                  </a:lnTo>
                  <a:lnTo>
                    <a:pt x="2895770" y="1129320"/>
                  </a:lnTo>
                  <a:lnTo>
                    <a:pt x="2895770" y="1091220"/>
                  </a:lnTo>
                  <a:close/>
                </a:path>
                <a:path w="4420234" h="1129664">
                  <a:moveTo>
                    <a:pt x="2819570" y="1091220"/>
                  </a:moveTo>
                  <a:lnTo>
                    <a:pt x="2781470" y="1091220"/>
                  </a:lnTo>
                  <a:lnTo>
                    <a:pt x="2781470" y="1129320"/>
                  </a:lnTo>
                  <a:lnTo>
                    <a:pt x="2819570" y="1129320"/>
                  </a:lnTo>
                  <a:lnTo>
                    <a:pt x="2819570" y="1091220"/>
                  </a:lnTo>
                  <a:close/>
                </a:path>
                <a:path w="4420234" h="1129664">
                  <a:moveTo>
                    <a:pt x="2743370" y="1091220"/>
                  </a:moveTo>
                  <a:lnTo>
                    <a:pt x="2705270" y="1091220"/>
                  </a:lnTo>
                  <a:lnTo>
                    <a:pt x="2705270" y="1129320"/>
                  </a:lnTo>
                  <a:lnTo>
                    <a:pt x="2743370" y="1129320"/>
                  </a:lnTo>
                  <a:lnTo>
                    <a:pt x="2743370" y="1091220"/>
                  </a:lnTo>
                  <a:close/>
                </a:path>
                <a:path w="4420234" h="1129664">
                  <a:moveTo>
                    <a:pt x="2667170" y="1091220"/>
                  </a:moveTo>
                  <a:lnTo>
                    <a:pt x="2629070" y="1091220"/>
                  </a:lnTo>
                  <a:lnTo>
                    <a:pt x="2629070" y="1129320"/>
                  </a:lnTo>
                  <a:lnTo>
                    <a:pt x="2667170" y="1129320"/>
                  </a:lnTo>
                  <a:lnTo>
                    <a:pt x="2667170" y="1091220"/>
                  </a:lnTo>
                  <a:close/>
                </a:path>
                <a:path w="4420234" h="1129664">
                  <a:moveTo>
                    <a:pt x="2590970" y="1091220"/>
                  </a:moveTo>
                  <a:lnTo>
                    <a:pt x="2552870" y="1091220"/>
                  </a:lnTo>
                  <a:lnTo>
                    <a:pt x="2552870" y="1129320"/>
                  </a:lnTo>
                  <a:lnTo>
                    <a:pt x="2590970" y="1129320"/>
                  </a:lnTo>
                  <a:lnTo>
                    <a:pt x="2590970" y="1091220"/>
                  </a:lnTo>
                  <a:close/>
                </a:path>
                <a:path w="4420234" h="1129664">
                  <a:moveTo>
                    <a:pt x="2523688" y="1082304"/>
                  </a:moveTo>
                  <a:lnTo>
                    <a:pt x="2485588" y="1082304"/>
                  </a:lnTo>
                  <a:lnTo>
                    <a:pt x="2485588" y="1129320"/>
                  </a:lnTo>
                  <a:lnTo>
                    <a:pt x="2514770" y="1129320"/>
                  </a:lnTo>
                  <a:lnTo>
                    <a:pt x="2514770" y="1101352"/>
                  </a:lnTo>
                  <a:lnTo>
                    <a:pt x="2504638" y="1091220"/>
                  </a:lnTo>
                  <a:lnTo>
                    <a:pt x="2523688" y="1091220"/>
                  </a:lnTo>
                  <a:lnTo>
                    <a:pt x="2523688" y="1082304"/>
                  </a:lnTo>
                  <a:close/>
                </a:path>
                <a:path w="4420234" h="1129664">
                  <a:moveTo>
                    <a:pt x="2523688" y="1091220"/>
                  </a:moveTo>
                  <a:lnTo>
                    <a:pt x="2514770" y="1091220"/>
                  </a:lnTo>
                  <a:lnTo>
                    <a:pt x="2514770" y="1101352"/>
                  </a:lnTo>
                  <a:lnTo>
                    <a:pt x="2523688" y="1110270"/>
                  </a:lnTo>
                  <a:lnTo>
                    <a:pt x="2523688" y="1091220"/>
                  </a:lnTo>
                  <a:close/>
                </a:path>
                <a:path w="4420234" h="1129664">
                  <a:moveTo>
                    <a:pt x="2514770" y="1091220"/>
                  </a:moveTo>
                  <a:lnTo>
                    <a:pt x="2504638" y="1091220"/>
                  </a:lnTo>
                  <a:lnTo>
                    <a:pt x="2514770" y="1101352"/>
                  </a:lnTo>
                  <a:lnTo>
                    <a:pt x="2514770" y="1091220"/>
                  </a:lnTo>
                  <a:close/>
                </a:path>
                <a:path w="4420234" h="1129664">
                  <a:moveTo>
                    <a:pt x="2523688" y="1006104"/>
                  </a:moveTo>
                  <a:lnTo>
                    <a:pt x="2485588" y="1006104"/>
                  </a:lnTo>
                  <a:lnTo>
                    <a:pt x="2485588" y="1044204"/>
                  </a:lnTo>
                  <a:lnTo>
                    <a:pt x="2523688" y="1044204"/>
                  </a:lnTo>
                  <a:lnTo>
                    <a:pt x="2523688" y="1006104"/>
                  </a:lnTo>
                  <a:close/>
                </a:path>
                <a:path w="4420234" h="1129664">
                  <a:moveTo>
                    <a:pt x="2523688" y="929904"/>
                  </a:moveTo>
                  <a:lnTo>
                    <a:pt x="2485588" y="929904"/>
                  </a:lnTo>
                  <a:lnTo>
                    <a:pt x="2485588" y="968004"/>
                  </a:lnTo>
                  <a:lnTo>
                    <a:pt x="2523688" y="968004"/>
                  </a:lnTo>
                  <a:lnTo>
                    <a:pt x="2523688" y="929904"/>
                  </a:lnTo>
                  <a:close/>
                </a:path>
                <a:path w="4420234" h="1129664">
                  <a:moveTo>
                    <a:pt x="2523688" y="853704"/>
                  </a:moveTo>
                  <a:lnTo>
                    <a:pt x="2485588" y="853704"/>
                  </a:lnTo>
                  <a:lnTo>
                    <a:pt x="2485588" y="891804"/>
                  </a:lnTo>
                  <a:lnTo>
                    <a:pt x="2523688" y="891804"/>
                  </a:lnTo>
                  <a:lnTo>
                    <a:pt x="2523688" y="853704"/>
                  </a:lnTo>
                  <a:close/>
                </a:path>
                <a:path w="4420234" h="1129664">
                  <a:moveTo>
                    <a:pt x="2523688" y="777504"/>
                  </a:moveTo>
                  <a:lnTo>
                    <a:pt x="2485588" y="777504"/>
                  </a:lnTo>
                  <a:lnTo>
                    <a:pt x="2485588" y="815604"/>
                  </a:lnTo>
                  <a:lnTo>
                    <a:pt x="2523688" y="815604"/>
                  </a:lnTo>
                  <a:lnTo>
                    <a:pt x="2523688" y="777504"/>
                  </a:lnTo>
                  <a:close/>
                </a:path>
                <a:path w="4420234" h="1129664">
                  <a:moveTo>
                    <a:pt x="2523688" y="701304"/>
                  </a:moveTo>
                  <a:lnTo>
                    <a:pt x="2485588" y="701304"/>
                  </a:lnTo>
                  <a:lnTo>
                    <a:pt x="2485588" y="739404"/>
                  </a:lnTo>
                  <a:lnTo>
                    <a:pt x="2523688" y="739404"/>
                  </a:lnTo>
                  <a:lnTo>
                    <a:pt x="2523688" y="701304"/>
                  </a:lnTo>
                  <a:close/>
                </a:path>
                <a:path w="4420234" h="1129664">
                  <a:moveTo>
                    <a:pt x="2523688" y="625104"/>
                  </a:moveTo>
                  <a:lnTo>
                    <a:pt x="2485588" y="625104"/>
                  </a:lnTo>
                  <a:lnTo>
                    <a:pt x="2485588" y="663204"/>
                  </a:lnTo>
                  <a:lnTo>
                    <a:pt x="2523688" y="663204"/>
                  </a:lnTo>
                  <a:lnTo>
                    <a:pt x="2523688" y="625104"/>
                  </a:lnTo>
                  <a:close/>
                </a:path>
                <a:path w="4420234" h="1129664">
                  <a:moveTo>
                    <a:pt x="2523688" y="548904"/>
                  </a:moveTo>
                  <a:lnTo>
                    <a:pt x="2485588" y="548904"/>
                  </a:lnTo>
                  <a:lnTo>
                    <a:pt x="2485588" y="587004"/>
                  </a:lnTo>
                  <a:lnTo>
                    <a:pt x="2523688" y="587004"/>
                  </a:lnTo>
                  <a:lnTo>
                    <a:pt x="2523688" y="548904"/>
                  </a:lnTo>
                  <a:close/>
                </a:path>
                <a:path w="4420234" h="1129664">
                  <a:moveTo>
                    <a:pt x="2523688" y="472704"/>
                  </a:moveTo>
                  <a:lnTo>
                    <a:pt x="2485588" y="472704"/>
                  </a:lnTo>
                  <a:lnTo>
                    <a:pt x="2485588" y="510804"/>
                  </a:lnTo>
                  <a:lnTo>
                    <a:pt x="2523688" y="510804"/>
                  </a:lnTo>
                  <a:lnTo>
                    <a:pt x="2523688" y="472704"/>
                  </a:lnTo>
                  <a:close/>
                </a:path>
                <a:path w="4420234" h="1129664">
                  <a:moveTo>
                    <a:pt x="2523688" y="396504"/>
                  </a:moveTo>
                  <a:lnTo>
                    <a:pt x="2485588" y="396504"/>
                  </a:lnTo>
                  <a:lnTo>
                    <a:pt x="2485588" y="434604"/>
                  </a:lnTo>
                  <a:lnTo>
                    <a:pt x="2523688" y="434604"/>
                  </a:lnTo>
                  <a:lnTo>
                    <a:pt x="2523688" y="396504"/>
                  </a:lnTo>
                  <a:close/>
                </a:path>
                <a:path w="4420234" h="1129664">
                  <a:moveTo>
                    <a:pt x="2523688" y="320304"/>
                  </a:moveTo>
                  <a:lnTo>
                    <a:pt x="2485588" y="320304"/>
                  </a:lnTo>
                  <a:lnTo>
                    <a:pt x="2485588" y="358404"/>
                  </a:lnTo>
                  <a:lnTo>
                    <a:pt x="2523688" y="358404"/>
                  </a:lnTo>
                  <a:lnTo>
                    <a:pt x="2523688" y="320304"/>
                  </a:lnTo>
                  <a:close/>
                </a:path>
                <a:path w="4420234" h="1129664">
                  <a:moveTo>
                    <a:pt x="2523688" y="244104"/>
                  </a:moveTo>
                  <a:lnTo>
                    <a:pt x="2485588" y="244104"/>
                  </a:lnTo>
                  <a:lnTo>
                    <a:pt x="2485588" y="282204"/>
                  </a:lnTo>
                  <a:lnTo>
                    <a:pt x="2523688" y="282204"/>
                  </a:lnTo>
                  <a:lnTo>
                    <a:pt x="2523688" y="244104"/>
                  </a:lnTo>
                  <a:close/>
                </a:path>
                <a:path w="4420234" h="1129664">
                  <a:moveTo>
                    <a:pt x="2523688" y="167904"/>
                  </a:moveTo>
                  <a:lnTo>
                    <a:pt x="2485588" y="167904"/>
                  </a:lnTo>
                  <a:lnTo>
                    <a:pt x="2485588" y="206004"/>
                  </a:lnTo>
                  <a:lnTo>
                    <a:pt x="2523688" y="206004"/>
                  </a:lnTo>
                  <a:lnTo>
                    <a:pt x="2523688" y="167904"/>
                  </a:lnTo>
                  <a:close/>
                </a:path>
                <a:path w="4420234" h="1129664">
                  <a:moveTo>
                    <a:pt x="2523688" y="91704"/>
                  </a:moveTo>
                  <a:lnTo>
                    <a:pt x="2485588" y="91704"/>
                  </a:lnTo>
                  <a:lnTo>
                    <a:pt x="2485588" y="129804"/>
                  </a:lnTo>
                  <a:lnTo>
                    <a:pt x="2523688" y="129804"/>
                  </a:lnTo>
                  <a:lnTo>
                    <a:pt x="2523688" y="91704"/>
                  </a:lnTo>
                  <a:close/>
                </a:path>
                <a:path w="4420234" h="1129664">
                  <a:moveTo>
                    <a:pt x="2501092" y="38100"/>
                  </a:moveTo>
                  <a:lnTo>
                    <a:pt x="2462992" y="38100"/>
                  </a:lnTo>
                  <a:lnTo>
                    <a:pt x="2462992" y="76200"/>
                  </a:lnTo>
                  <a:lnTo>
                    <a:pt x="2501092" y="76200"/>
                  </a:lnTo>
                  <a:lnTo>
                    <a:pt x="2501092" y="38100"/>
                  </a:lnTo>
                  <a:close/>
                </a:path>
                <a:path w="4420234" h="1129664">
                  <a:moveTo>
                    <a:pt x="2424892" y="38100"/>
                  </a:moveTo>
                  <a:lnTo>
                    <a:pt x="2386792" y="38100"/>
                  </a:lnTo>
                  <a:lnTo>
                    <a:pt x="2386792" y="76200"/>
                  </a:lnTo>
                  <a:lnTo>
                    <a:pt x="2424892" y="76200"/>
                  </a:lnTo>
                  <a:lnTo>
                    <a:pt x="2424892" y="38100"/>
                  </a:lnTo>
                  <a:close/>
                </a:path>
                <a:path w="4420234" h="1129664">
                  <a:moveTo>
                    <a:pt x="2348692" y="38100"/>
                  </a:moveTo>
                  <a:lnTo>
                    <a:pt x="2310592" y="38100"/>
                  </a:lnTo>
                  <a:lnTo>
                    <a:pt x="2310592" y="76200"/>
                  </a:lnTo>
                  <a:lnTo>
                    <a:pt x="2348692" y="76200"/>
                  </a:lnTo>
                  <a:lnTo>
                    <a:pt x="2348692" y="38100"/>
                  </a:lnTo>
                  <a:close/>
                </a:path>
                <a:path w="4420234" h="1129664">
                  <a:moveTo>
                    <a:pt x="2272492" y="38100"/>
                  </a:moveTo>
                  <a:lnTo>
                    <a:pt x="2234392" y="38100"/>
                  </a:lnTo>
                  <a:lnTo>
                    <a:pt x="2234392" y="76200"/>
                  </a:lnTo>
                  <a:lnTo>
                    <a:pt x="2272492" y="76200"/>
                  </a:lnTo>
                  <a:lnTo>
                    <a:pt x="2272492" y="38100"/>
                  </a:lnTo>
                  <a:close/>
                </a:path>
                <a:path w="4420234" h="1129664">
                  <a:moveTo>
                    <a:pt x="2196292" y="38100"/>
                  </a:moveTo>
                  <a:lnTo>
                    <a:pt x="2158192" y="38100"/>
                  </a:lnTo>
                  <a:lnTo>
                    <a:pt x="2158192" y="76200"/>
                  </a:lnTo>
                  <a:lnTo>
                    <a:pt x="2196292" y="76200"/>
                  </a:lnTo>
                  <a:lnTo>
                    <a:pt x="2196292" y="38100"/>
                  </a:lnTo>
                  <a:close/>
                </a:path>
                <a:path w="4420234" h="1129664">
                  <a:moveTo>
                    <a:pt x="2120092" y="38100"/>
                  </a:moveTo>
                  <a:lnTo>
                    <a:pt x="2081992" y="38100"/>
                  </a:lnTo>
                  <a:lnTo>
                    <a:pt x="2081992" y="76200"/>
                  </a:lnTo>
                  <a:lnTo>
                    <a:pt x="2120092" y="76200"/>
                  </a:lnTo>
                  <a:lnTo>
                    <a:pt x="2120092" y="38100"/>
                  </a:lnTo>
                  <a:close/>
                </a:path>
                <a:path w="4420234" h="1129664">
                  <a:moveTo>
                    <a:pt x="2043892" y="38100"/>
                  </a:moveTo>
                  <a:lnTo>
                    <a:pt x="2005792" y="38100"/>
                  </a:lnTo>
                  <a:lnTo>
                    <a:pt x="2005792" y="76200"/>
                  </a:lnTo>
                  <a:lnTo>
                    <a:pt x="2043892" y="76200"/>
                  </a:lnTo>
                  <a:lnTo>
                    <a:pt x="2043892" y="38100"/>
                  </a:lnTo>
                  <a:close/>
                </a:path>
                <a:path w="4420234" h="1129664">
                  <a:moveTo>
                    <a:pt x="1967692" y="38100"/>
                  </a:moveTo>
                  <a:lnTo>
                    <a:pt x="1929592" y="38100"/>
                  </a:lnTo>
                  <a:lnTo>
                    <a:pt x="1929592" y="76200"/>
                  </a:lnTo>
                  <a:lnTo>
                    <a:pt x="1967692" y="76200"/>
                  </a:lnTo>
                  <a:lnTo>
                    <a:pt x="1967692" y="38100"/>
                  </a:lnTo>
                  <a:close/>
                </a:path>
                <a:path w="4420234" h="1129664">
                  <a:moveTo>
                    <a:pt x="1891492" y="38100"/>
                  </a:moveTo>
                  <a:lnTo>
                    <a:pt x="1853392" y="38100"/>
                  </a:lnTo>
                  <a:lnTo>
                    <a:pt x="1853392" y="76200"/>
                  </a:lnTo>
                  <a:lnTo>
                    <a:pt x="1891492" y="76200"/>
                  </a:lnTo>
                  <a:lnTo>
                    <a:pt x="1891492" y="38100"/>
                  </a:lnTo>
                  <a:close/>
                </a:path>
                <a:path w="4420234" h="1129664">
                  <a:moveTo>
                    <a:pt x="1815292" y="38100"/>
                  </a:moveTo>
                  <a:lnTo>
                    <a:pt x="1777192" y="38100"/>
                  </a:lnTo>
                  <a:lnTo>
                    <a:pt x="1777192" y="76200"/>
                  </a:lnTo>
                  <a:lnTo>
                    <a:pt x="1815292" y="76200"/>
                  </a:lnTo>
                  <a:lnTo>
                    <a:pt x="1815292" y="38100"/>
                  </a:lnTo>
                  <a:close/>
                </a:path>
                <a:path w="4420234" h="1129664">
                  <a:moveTo>
                    <a:pt x="1739092" y="38100"/>
                  </a:moveTo>
                  <a:lnTo>
                    <a:pt x="1700992" y="38100"/>
                  </a:lnTo>
                  <a:lnTo>
                    <a:pt x="1700992" y="76200"/>
                  </a:lnTo>
                  <a:lnTo>
                    <a:pt x="1739092" y="76200"/>
                  </a:lnTo>
                  <a:lnTo>
                    <a:pt x="1739092" y="38100"/>
                  </a:lnTo>
                  <a:close/>
                </a:path>
                <a:path w="4420234" h="1129664">
                  <a:moveTo>
                    <a:pt x="1662892" y="38100"/>
                  </a:moveTo>
                  <a:lnTo>
                    <a:pt x="1624792" y="38100"/>
                  </a:lnTo>
                  <a:lnTo>
                    <a:pt x="1624792" y="76200"/>
                  </a:lnTo>
                  <a:lnTo>
                    <a:pt x="1662892" y="76200"/>
                  </a:lnTo>
                  <a:lnTo>
                    <a:pt x="1662892" y="38100"/>
                  </a:lnTo>
                  <a:close/>
                </a:path>
                <a:path w="4420234" h="1129664">
                  <a:moveTo>
                    <a:pt x="1586692" y="38100"/>
                  </a:moveTo>
                  <a:lnTo>
                    <a:pt x="1548592" y="38100"/>
                  </a:lnTo>
                  <a:lnTo>
                    <a:pt x="1548592" y="76200"/>
                  </a:lnTo>
                  <a:lnTo>
                    <a:pt x="1586692" y="76200"/>
                  </a:lnTo>
                  <a:lnTo>
                    <a:pt x="1586692" y="38100"/>
                  </a:lnTo>
                  <a:close/>
                </a:path>
                <a:path w="4420234" h="1129664">
                  <a:moveTo>
                    <a:pt x="1510492" y="38100"/>
                  </a:moveTo>
                  <a:lnTo>
                    <a:pt x="1472392" y="38100"/>
                  </a:lnTo>
                  <a:lnTo>
                    <a:pt x="1472392" y="76200"/>
                  </a:lnTo>
                  <a:lnTo>
                    <a:pt x="1510492" y="76200"/>
                  </a:lnTo>
                  <a:lnTo>
                    <a:pt x="1510492" y="38100"/>
                  </a:lnTo>
                  <a:close/>
                </a:path>
                <a:path w="4420234" h="1129664">
                  <a:moveTo>
                    <a:pt x="1434292" y="38100"/>
                  </a:moveTo>
                  <a:lnTo>
                    <a:pt x="1396192" y="38100"/>
                  </a:lnTo>
                  <a:lnTo>
                    <a:pt x="1396192" y="76200"/>
                  </a:lnTo>
                  <a:lnTo>
                    <a:pt x="1434292" y="76200"/>
                  </a:lnTo>
                  <a:lnTo>
                    <a:pt x="1434292" y="38100"/>
                  </a:lnTo>
                  <a:close/>
                </a:path>
                <a:path w="4420234" h="1129664">
                  <a:moveTo>
                    <a:pt x="1358092" y="38100"/>
                  </a:moveTo>
                  <a:lnTo>
                    <a:pt x="1319992" y="38100"/>
                  </a:lnTo>
                  <a:lnTo>
                    <a:pt x="1319992" y="76200"/>
                  </a:lnTo>
                  <a:lnTo>
                    <a:pt x="1358092" y="76200"/>
                  </a:lnTo>
                  <a:lnTo>
                    <a:pt x="1358092" y="38100"/>
                  </a:lnTo>
                  <a:close/>
                </a:path>
                <a:path w="4420234" h="1129664">
                  <a:moveTo>
                    <a:pt x="1281892" y="38100"/>
                  </a:moveTo>
                  <a:lnTo>
                    <a:pt x="1243792" y="38100"/>
                  </a:lnTo>
                  <a:lnTo>
                    <a:pt x="1243792" y="76200"/>
                  </a:lnTo>
                  <a:lnTo>
                    <a:pt x="1281892" y="76200"/>
                  </a:lnTo>
                  <a:lnTo>
                    <a:pt x="1281892" y="38100"/>
                  </a:lnTo>
                  <a:close/>
                </a:path>
                <a:path w="4420234" h="1129664">
                  <a:moveTo>
                    <a:pt x="1205692" y="38100"/>
                  </a:moveTo>
                  <a:lnTo>
                    <a:pt x="1167592" y="38100"/>
                  </a:lnTo>
                  <a:lnTo>
                    <a:pt x="1167592" y="76200"/>
                  </a:lnTo>
                  <a:lnTo>
                    <a:pt x="1205692" y="76200"/>
                  </a:lnTo>
                  <a:lnTo>
                    <a:pt x="1205692" y="38100"/>
                  </a:lnTo>
                  <a:close/>
                </a:path>
                <a:path w="4420234" h="1129664">
                  <a:moveTo>
                    <a:pt x="1129492" y="38100"/>
                  </a:moveTo>
                  <a:lnTo>
                    <a:pt x="1091392" y="38100"/>
                  </a:lnTo>
                  <a:lnTo>
                    <a:pt x="1091392" y="76200"/>
                  </a:lnTo>
                  <a:lnTo>
                    <a:pt x="1129492" y="76200"/>
                  </a:lnTo>
                  <a:lnTo>
                    <a:pt x="1129492" y="38100"/>
                  </a:lnTo>
                  <a:close/>
                </a:path>
                <a:path w="4420234" h="1129664">
                  <a:moveTo>
                    <a:pt x="1053292" y="38100"/>
                  </a:moveTo>
                  <a:lnTo>
                    <a:pt x="1015192" y="38100"/>
                  </a:lnTo>
                  <a:lnTo>
                    <a:pt x="1015192" y="76200"/>
                  </a:lnTo>
                  <a:lnTo>
                    <a:pt x="1053292" y="76200"/>
                  </a:lnTo>
                  <a:lnTo>
                    <a:pt x="1053292" y="38100"/>
                  </a:lnTo>
                  <a:close/>
                </a:path>
                <a:path w="4420234" h="1129664">
                  <a:moveTo>
                    <a:pt x="977092" y="38100"/>
                  </a:moveTo>
                  <a:lnTo>
                    <a:pt x="938992" y="38100"/>
                  </a:lnTo>
                  <a:lnTo>
                    <a:pt x="938992" y="76200"/>
                  </a:lnTo>
                  <a:lnTo>
                    <a:pt x="977092" y="76200"/>
                  </a:lnTo>
                  <a:lnTo>
                    <a:pt x="977092" y="38100"/>
                  </a:lnTo>
                  <a:close/>
                </a:path>
                <a:path w="4420234" h="1129664">
                  <a:moveTo>
                    <a:pt x="900892" y="38100"/>
                  </a:moveTo>
                  <a:lnTo>
                    <a:pt x="862792" y="38100"/>
                  </a:lnTo>
                  <a:lnTo>
                    <a:pt x="862792" y="76200"/>
                  </a:lnTo>
                  <a:lnTo>
                    <a:pt x="900892" y="76200"/>
                  </a:lnTo>
                  <a:lnTo>
                    <a:pt x="900892" y="38100"/>
                  </a:lnTo>
                  <a:close/>
                </a:path>
                <a:path w="4420234" h="1129664">
                  <a:moveTo>
                    <a:pt x="824692" y="38100"/>
                  </a:moveTo>
                  <a:lnTo>
                    <a:pt x="786592" y="38100"/>
                  </a:lnTo>
                  <a:lnTo>
                    <a:pt x="786592" y="76200"/>
                  </a:lnTo>
                  <a:lnTo>
                    <a:pt x="824692" y="76200"/>
                  </a:lnTo>
                  <a:lnTo>
                    <a:pt x="824692" y="38100"/>
                  </a:lnTo>
                  <a:close/>
                </a:path>
                <a:path w="4420234" h="1129664">
                  <a:moveTo>
                    <a:pt x="748492" y="38100"/>
                  </a:moveTo>
                  <a:lnTo>
                    <a:pt x="710392" y="38100"/>
                  </a:lnTo>
                  <a:lnTo>
                    <a:pt x="710392" y="76200"/>
                  </a:lnTo>
                  <a:lnTo>
                    <a:pt x="748492" y="76200"/>
                  </a:lnTo>
                  <a:lnTo>
                    <a:pt x="748492" y="38100"/>
                  </a:lnTo>
                  <a:close/>
                </a:path>
                <a:path w="4420234" h="1129664">
                  <a:moveTo>
                    <a:pt x="672292" y="38100"/>
                  </a:moveTo>
                  <a:lnTo>
                    <a:pt x="634192" y="38100"/>
                  </a:lnTo>
                  <a:lnTo>
                    <a:pt x="634192" y="76200"/>
                  </a:lnTo>
                  <a:lnTo>
                    <a:pt x="672292" y="76200"/>
                  </a:lnTo>
                  <a:lnTo>
                    <a:pt x="672292" y="38100"/>
                  </a:lnTo>
                  <a:close/>
                </a:path>
                <a:path w="4420234" h="1129664">
                  <a:moveTo>
                    <a:pt x="596092" y="38100"/>
                  </a:moveTo>
                  <a:lnTo>
                    <a:pt x="557992" y="38100"/>
                  </a:lnTo>
                  <a:lnTo>
                    <a:pt x="557992" y="76200"/>
                  </a:lnTo>
                  <a:lnTo>
                    <a:pt x="596092" y="76200"/>
                  </a:lnTo>
                  <a:lnTo>
                    <a:pt x="596092" y="38100"/>
                  </a:lnTo>
                  <a:close/>
                </a:path>
                <a:path w="4420234" h="1129664">
                  <a:moveTo>
                    <a:pt x="519892" y="38100"/>
                  </a:moveTo>
                  <a:lnTo>
                    <a:pt x="481792" y="38100"/>
                  </a:lnTo>
                  <a:lnTo>
                    <a:pt x="481792" y="76200"/>
                  </a:lnTo>
                  <a:lnTo>
                    <a:pt x="519892" y="76200"/>
                  </a:lnTo>
                  <a:lnTo>
                    <a:pt x="519892" y="38100"/>
                  </a:lnTo>
                  <a:close/>
                </a:path>
                <a:path w="4420234" h="1129664">
                  <a:moveTo>
                    <a:pt x="443692" y="38100"/>
                  </a:moveTo>
                  <a:lnTo>
                    <a:pt x="405592" y="38100"/>
                  </a:lnTo>
                  <a:lnTo>
                    <a:pt x="405592" y="76200"/>
                  </a:lnTo>
                  <a:lnTo>
                    <a:pt x="443692" y="76200"/>
                  </a:lnTo>
                  <a:lnTo>
                    <a:pt x="443692" y="38100"/>
                  </a:lnTo>
                  <a:close/>
                </a:path>
                <a:path w="4420234" h="1129664">
                  <a:moveTo>
                    <a:pt x="367492" y="38100"/>
                  </a:moveTo>
                  <a:lnTo>
                    <a:pt x="329392" y="38100"/>
                  </a:lnTo>
                  <a:lnTo>
                    <a:pt x="329392" y="76200"/>
                  </a:lnTo>
                  <a:lnTo>
                    <a:pt x="367492" y="76200"/>
                  </a:lnTo>
                  <a:lnTo>
                    <a:pt x="367492" y="38100"/>
                  </a:lnTo>
                  <a:close/>
                </a:path>
                <a:path w="4420234" h="1129664">
                  <a:moveTo>
                    <a:pt x="291292" y="38100"/>
                  </a:moveTo>
                  <a:lnTo>
                    <a:pt x="253192" y="38100"/>
                  </a:lnTo>
                  <a:lnTo>
                    <a:pt x="253192" y="76200"/>
                  </a:lnTo>
                  <a:lnTo>
                    <a:pt x="291292" y="76200"/>
                  </a:lnTo>
                  <a:lnTo>
                    <a:pt x="291292" y="38100"/>
                  </a:lnTo>
                  <a:close/>
                </a:path>
                <a:path w="4420234" h="1129664">
                  <a:moveTo>
                    <a:pt x="215092" y="38100"/>
                  </a:moveTo>
                  <a:lnTo>
                    <a:pt x="176992" y="38100"/>
                  </a:lnTo>
                  <a:lnTo>
                    <a:pt x="176992" y="76200"/>
                  </a:lnTo>
                  <a:lnTo>
                    <a:pt x="215092" y="76200"/>
                  </a:lnTo>
                  <a:lnTo>
                    <a:pt x="215092" y="38100"/>
                  </a:lnTo>
                  <a:close/>
                </a:path>
                <a:path w="4420234" h="1129664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100792" y="76200"/>
                  </a:lnTo>
                  <a:lnTo>
                    <a:pt x="100792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4420234" h="1129664">
                  <a:moveTo>
                    <a:pt x="114300" y="38100"/>
                  </a:moveTo>
                  <a:lnTo>
                    <a:pt x="100792" y="38100"/>
                  </a:lnTo>
                  <a:lnTo>
                    <a:pt x="100792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4420234" h="1129664">
                  <a:moveTo>
                    <a:pt x="138892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138892" y="76200"/>
                  </a:lnTo>
                  <a:lnTo>
                    <a:pt x="138892" y="3810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0010175" y="5144846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706120" marR="607695" indent="-90805">
              <a:lnSpc>
                <a:spcPct val="101000"/>
              </a:lnSpc>
              <a:spcBef>
                <a:spcPts val="410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6484" y="6438614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706120" marR="451485" indent="-247015">
              <a:lnSpc>
                <a:spcPct val="101000"/>
              </a:lnSpc>
              <a:spcBef>
                <a:spcPts val="400"/>
              </a:spcBef>
            </a:pP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</a:t>
            </a:r>
            <a:r>
              <a:rPr sz="24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6484" y="7720638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242695" marR="170815" indent="-1064260">
              <a:lnSpc>
                <a:spcPct val="101000"/>
              </a:lnSpc>
              <a:spcBef>
                <a:spcPts val="405"/>
              </a:spcBef>
            </a:pPr>
            <a:r>
              <a:rPr sz="2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ConvertToSpaces</a:t>
            </a:r>
            <a:r>
              <a:rPr sz="24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210233" y="6441711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86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CommonModule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210233" y="7723736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1870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93901" y="404232"/>
          <a:ext cx="5968365" cy="2152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4785"/>
                <a:gridCol w="480694"/>
                <a:gridCol w="2743199"/>
              </a:tblGrid>
              <a:tr h="864108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5585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05A2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B0401A"/>
                      </a:solidFill>
                      <a:prstDash val="solid"/>
                    </a:lnB>
                  </a:tcPr>
                </a:tc>
              </a:tr>
              <a:tr h="4106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solidFill>
                      <a:srgbClr val="F05A28"/>
                    </a:solidFill>
                  </a:tcPr>
                </a:tc>
                <a:tc vMerge="1">
                  <a:tcPr marL="0" marR="0" marT="0" marB="0">
                    <a:lnB w="19050">
                      <a:solidFill>
                        <a:srgbClr val="B0401A"/>
                      </a:solidFill>
                      <a:prstDash val="solid"/>
                    </a:lnB>
                  </a:tcPr>
                </a:tc>
              </a:tr>
              <a:tr h="864108">
                <a:tc>
                  <a:txBody>
                    <a:bodyPr/>
                    <a:lstStyle/>
                    <a:p>
                      <a:pPr marL="217805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sz="2100" b="1" spc="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6035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 vMerge="1">
                  <a:tcPr marL="0" marR="0" marT="0" marB="0"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RouterModule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276235" y="2971800"/>
            <a:ext cx="3973195" cy="1141095"/>
          </a:xfrm>
          <a:custGeom>
            <a:avLst/>
            <a:gdLst/>
            <a:ahLst/>
            <a:cxnLst/>
            <a:rect l="l" t="t" r="r" b="b"/>
            <a:pathLst>
              <a:path w="3973195" h="1141095">
                <a:moveTo>
                  <a:pt x="3972925" y="1102431"/>
                </a:moveTo>
                <a:lnTo>
                  <a:pt x="3934825" y="1102431"/>
                </a:lnTo>
                <a:lnTo>
                  <a:pt x="3934825" y="1140531"/>
                </a:lnTo>
                <a:lnTo>
                  <a:pt x="3972925" y="1140531"/>
                </a:lnTo>
                <a:lnTo>
                  <a:pt x="3972925" y="1102431"/>
                </a:lnTo>
                <a:close/>
              </a:path>
              <a:path w="3973195" h="1141095">
                <a:moveTo>
                  <a:pt x="3896725" y="1102431"/>
                </a:moveTo>
                <a:lnTo>
                  <a:pt x="3858625" y="1102431"/>
                </a:lnTo>
                <a:lnTo>
                  <a:pt x="3858625" y="1140531"/>
                </a:lnTo>
                <a:lnTo>
                  <a:pt x="3896725" y="1140531"/>
                </a:lnTo>
                <a:lnTo>
                  <a:pt x="3896725" y="1102431"/>
                </a:lnTo>
                <a:close/>
              </a:path>
              <a:path w="3973195" h="1141095">
                <a:moveTo>
                  <a:pt x="3820525" y="1102431"/>
                </a:moveTo>
                <a:lnTo>
                  <a:pt x="3782425" y="1102431"/>
                </a:lnTo>
                <a:lnTo>
                  <a:pt x="3782425" y="1140531"/>
                </a:lnTo>
                <a:lnTo>
                  <a:pt x="3820525" y="1140531"/>
                </a:lnTo>
                <a:lnTo>
                  <a:pt x="3820525" y="1102431"/>
                </a:lnTo>
                <a:close/>
              </a:path>
              <a:path w="3973195" h="1141095">
                <a:moveTo>
                  <a:pt x="3744325" y="1102431"/>
                </a:moveTo>
                <a:lnTo>
                  <a:pt x="3706225" y="1102431"/>
                </a:lnTo>
                <a:lnTo>
                  <a:pt x="3706225" y="1140531"/>
                </a:lnTo>
                <a:lnTo>
                  <a:pt x="3744325" y="1140531"/>
                </a:lnTo>
                <a:lnTo>
                  <a:pt x="3744325" y="1102431"/>
                </a:lnTo>
                <a:close/>
              </a:path>
              <a:path w="3973195" h="1141095">
                <a:moveTo>
                  <a:pt x="3668125" y="1102431"/>
                </a:moveTo>
                <a:lnTo>
                  <a:pt x="3630025" y="1102431"/>
                </a:lnTo>
                <a:lnTo>
                  <a:pt x="3630025" y="1140531"/>
                </a:lnTo>
                <a:lnTo>
                  <a:pt x="3668125" y="1140531"/>
                </a:lnTo>
                <a:lnTo>
                  <a:pt x="3668125" y="1102431"/>
                </a:lnTo>
                <a:close/>
              </a:path>
              <a:path w="3973195" h="1141095">
                <a:moveTo>
                  <a:pt x="3591925" y="1102431"/>
                </a:moveTo>
                <a:lnTo>
                  <a:pt x="3553825" y="1102431"/>
                </a:lnTo>
                <a:lnTo>
                  <a:pt x="3553825" y="1140531"/>
                </a:lnTo>
                <a:lnTo>
                  <a:pt x="3591925" y="1140531"/>
                </a:lnTo>
                <a:lnTo>
                  <a:pt x="3591925" y="1102431"/>
                </a:lnTo>
                <a:close/>
              </a:path>
              <a:path w="3973195" h="1141095">
                <a:moveTo>
                  <a:pt x="3515725" y="1102431"/>
                </a:moveTo>
                <a:lnTo>
                  <a:pt x="3477625" y="1102431"/>
                </a:lnTo>
                <a:lnTo>
                  <a:pt x="3477625" y="1140531"/>
                </a:lnTo>
                <a:lnTo>
                  <a:pt x="3515725" y="1140531"/>
                </a:lnTo>
                <a:lnTo>
                  <a:pt x="3515725" y="1102431"/>
                </a:lnTo>
                <a:close/>
              </a:path>
              <a:path w="3973195" h="1141095">
                <a:moveTo>
                  <a:pt x="3439525" y="1102431"/>
                </a:moveTo>
                <a:lnTo>
                  <a:pt x="3401425" y="1102431"/>
                </a:lnTo>
                <a:lnTo>
                  <a:pt x="3401425" y="1140531"/>
                </a:lnTo>
                <a:lnTo>
                  <a:pt x="3439525" y="1140531"/>
                </a:lnTo>
                <a:lnTo>
                  <a:pt x="3439525" y="1102431"/>
                </a:lnTo>
                <a:close/>
              </a:path>
              <a:path w="3973195" h="1141095">
                <a:moveTo>
                  <a:pt x="3363325" y="1102431"/>
                </a:moveTo>
                <a:lnTo>
                  <a:pt x="3325225" y="1102431"/>
                </a:lnTo>
                <a:lnTo>
                  <a:pt x="3325225" y="1140531"/>
                </a:lnTo>
                <a:lnTo>
                  <a:pt x="3363325" y="1140531"/>
                </a:lnTo>
                <a:lnTo>
                  <a:pt x="3363325" y="1102431"/>
                </a:lnTo>
                <a:close/>
              </a:path>
              <a:path w="3973195" h="1141095">
                <a:moveTo>
                  <a:pt x="3287125" y="1102431"/>
                </a:moveTo>
                <a:lnTo>
                  <a:pt x="3249025" y="1102431"/>
                </a:lnTo>
                <a:lnTo>
                  <a:pt x="3249025" y="1140531"/>
                </a:lnTo>
                <a:lnTo>
                  <a:pt x="3287125" y="1140531"/>
                </a:lnTo>
                <a:lnTo>
                  <a:pt x="3287125" y="1102431"/>
                </a:lnTo>
                <a:close/>
              </a:path>
              <a:path w="3973195" h="1141095">
                <a:moveTo>
                  <a:pt x="3210925" y="1102431"/>
                </a:moveTo>
                <a:lnTo>
                  <a:pt x="3172825" y="1102431"/>
                </a:lnTo>
                <a:lnTo>
                  <a:pt x="3172825" y="1140531"/>
                </a:lnTo>
                <a:lnTo>
                  <a:pt x="3210925" y="1140531"/>
                </a:lnTo>
                <a:lnTo>
                  <a:pt x="3210925" y="1102431"/>
                </a:lnTo>
                <a:close/>
              </a:path>
              <a:path w="3973195" h="1141095">
                <a:moveTo>
                  <a:pt x="3134725" y="1102431"/>
                </a:moveTo>
                <a:lnTo>
                  <a:pt x="3096625" y="1102431"/>
                </a:lnTo>
                <a:lnTo>
                  <a:pt x="3096625" y="1140531"/>
                </a:lnTo>
                <a:lnTo>
                  <a:pt x="3134725" y="1140531"/>
                </a:lnTo>
                <a:lnTo>
                  <a:pt x="3134725" y="1102431"/>
                </a:lnTo>
                <a:close/>
              </a:path>
              <a:path w="3973195" h="1141095">
                <a:moveTo>
                  <a:pt x="3058525" y="1102431"/>
                </a:moveTo>
                <a:lnTo>
                  <a:pt x="3020425" y="1102431"/>
                </a:lnTo>
                <a:lnTo>
                  <a:pt x="3020425" y="1140531"/>
                </a:lnTo>
                <a:lnTo>
                  <a:pt x="3058525" y="1140531"/>
                </a:lnTo>
                <a:lnTo>
                  <a:pt x="3058525" y="1102431"/>
                </a:lnTo>
                <a:close/>
              </a:path>
              <a:path w="3973195" h="1141095">
                <a:moveTo>
                  <a:pt x="2982325" y="1102431"/>
                </a:moveTo>
                <a:lnTo>
                  <a:pt x="2944225" y="1102431"/>
                </a:lnTo>
                <a:lnTo>
                  <a:pt x="2944225" y="1140531"/>
                </a:lnTo>
                <a:lnTo>
                  <a:pt x="2982325" y="1140531"/>
                </a:lnTo>
                <a:lnTo>
                  <a:pt x="2982325" y="1102431"/>
                </a:lnTo>
                <a:close/>
              </a:path>
              <a:path w="3973195" h="1141095">
                <a:moveTo>
                  <a:pt x="2906125" y="1102431"/>
                </a:moveTo>
                <a:lnTo>
                  <a:pt x="2868025" y="1102431"/>
                </a:lnTo>
                <a:lnTo>
                  <a:pt x="2868025" y="1140531"/>
                </a:lnTo>
                <a:lnTo>
                  <a:pt x="2906125" y="1140531"/>
                </a:lnTo>
                <a:lnTo>
                  <a:pt x="2906125" y="1102431"/>
                </a:lnTo>
                <a:close/>
              </a:path>
              <a:path w="3973195" h="1141095">
                <a:moveTo>
                  <a:pt x="2829925" y="1102431"/>
                </a:moveTo>
                <a:lnTo>
                  <a:pt x="2791825" y="1102431"/>
                </a:lnTo>
                <a:lnTo>
                  <a:pt x="2791825" y="1140531"/>
                </a:lnTo>
                <a:lnTo>
                  <a:pt x="2829925" y="1140531"/>
                </a:lnTo>
                <a:lnTo>
                  <a:pt x="2829925" y="1102431"/>
                </a:lnTo>
                <a:close/>
              </a:path>
              <a:path w="3973195" h="1141095">
                <a:moveTo>
                  <a:pt x="2753725" y="1102431"/>
                </a:moveTo>
                <a:lnTo>
                  <a:pt x="2715625" y="1102431"/>
                </a:lnTo>
                <a:lnTo>
                  <a:pt x="2715625" y="1140531"/>
                </a:lnTo>
                <a:lnTo>
                  <a:pt x="2753725" y="1140531"/>
                </a:lnTo>
                <a:lnTo>
                  <a:pt x="2753725" y="1102431"/>
                </a:lnTo>
                <a:close/>
              </a:path>
              <a:path w="3973195" h="1141095">
                <a:moveTo>
                  <a:pt x="2677525" y="1102431"/>
                </a:moveTo>
                <a:lnTo>
                  <a:pt x="2639425" y="1102431"/>
                </a:lnTo>
                <a:lnTo>
                  <a:pt x="2639425" y="1140531"/>
                </a:lnTo>
                <a:lnTo>
                  <a:pt x="2677525" y="1140531"/>
                </a:lnTo>
                <a:lnTo>
                  <a:pt x="2677525" y="1102431"/>
                </a:lnTo>
                <a:close/>
              </a:path>
              <a:path w="3973195" h="1141095">
                <a:moveTo>
                  <a:pt x="2601325" y="1102431"/>
                </a:moveTo>
                <a:lnTo>
                  <a:pt x="2563225" y="1102431"/>
                </a:lnTo>
                <a:lnTo>
                  <a:pt x="2563225" y="1140531"/>
                </a:lnTo>
                <a:lnTo>
                  <a:pt x="2601325" y="1140531"/>
                </a:lnTo>
                <a:lnTo>
                  <a:pt x="2601325" y="1102431"/>
                </a:lnTo>
                <a:close/>
              </a:path>
              <a:path w="3973195" h="1141095">
                <a:moveTo>
                  <a:pt x="2525125" y="1102431"/>
                </a:moveTo>
                <a:lnTo>
                  <a:pt x="2487025" y="1102431"/>
                </a:lnTo>
                <a:lnTo>
                  <a:pt x="2487025" y="1140531"/>
                </a:lnTo>
                <a:lnTo>
                  <a:pt x="2525125" y="1140531"/>
                </a:lnTo>
                <a:lnTo>
                  <a:pt x="2525125" y="1102431"/>
                </a:lnTo>
                <a:close/>
              </a:path>
              <a:path w="3973195" h="1141095">
                <a:moveTo>
                  <a:pt x="2429875" y="1118831"/>
                </a:moveTo>
                <a:lnTo>
                  <a:pt x="2394424" y="1118831"/>
                </a:lnTo>
                <a:lnTo>
                  <a:pt x="2394424" y="1140531"/>
                </a:lnTo>
                <a:lnTo>
                  <a:pt x="2448925" y="1140531"/>
                </a:lnTo>
                <a:lnTo>
                  <a:pt x="2448925" y="1121481"/>
                </a:lnTo>
                <a:lnTo>
                  <a:pt x="2432524" y="1121481"/>
                </a:lnTo>
                <a:lnTo>
                  <a:pt x="2429875" y="1118831"/>
                </a:lnTo>
                <a:close/>
              </a:path>
              <a:path w="3973195" h="1141095">
                <a:moveTo>
                  <a:pt x="2448925" y="1102431"/>
                </a:moveTo>
                <a:lnTo>
                  <a:pt x="2413474" y="1102431"/>
                </a:lnTo>
                <a:lnTo>
                  <a:pt x="2432524" y="1121481"/>
                </a:lnTo>
                <a:lnTo>
                  <a:pt x="2432524" y="1118831"/>
                </a:lnTo>
                <a:lnTo>
                  <a:pt x="2448925" y="1118831"/>
                </a:lnTo>
                <a:lnTo>
                  <a:pt x="2448925" y="1102431"/>
                </a:lnTo>
                <a:close/>
              </a:path>
              <a:path w="3973195" h="1141095">
                <a:moveTo>
                  <a:pt x="2448925" y="1118831"/>
                </a:moveTo>
                <a:lnTo>
                  <a:pt x="2432524" y="1118831"/>
                </a:lnTo>
                <a:lnTo>
                  <a:pt x="2432524" y="1121481"/>
                </a:lnTo>
                <a:lnTo>
                  <a:pt x="2448925" y="1121481"/>
                </a:lnTo>
                <a:lnTo>
                  <a:pt x="2448925" y="1118831"/>
                </a:lnTo>
                <a:close/>
              </a:path>
              <a:path w="3973195" h="1141095">
                <a:moveTo>
                  <a:pt x="2432524" y="1042631"/>
                </a:moveTo>
                <a:lnTo>
                  <a:pt x="2394424" y="1042631"/>
                </a:lnTo>
                <a:lnTo>
                  <a:pt x="2394424" y="1080731"/>
                </a:lnTo>
                <a:lnTo>
                  <a:pt x="2432524" y="1080731"/>
                </a:lnTo>
                <a:lnTo>
                  <a:pt x="2432524" y="1042631"/>
                </a:lnTo>
                <a:close/>
              </a:path>
              <a:path w="3973195" h="1141095">
                <a:moveTo>
                  <a:pt x="2432524" y="966431"/>
                </a:moveTo>
                <a:lnTo>
                  <a:pt x="2394424" y="966431"/>
                </a:lnTo>
                <a:lnTo>
                  <a:pt x="2394424" y="1004531"/>
                </a:lnTo>
                <a:lnTo>
                  <a:pt x="2432524" y="1004531"/>
                </a:lnTo>
                <a:lnTo>
                  <a:pt x="2432524" y="966431"/>
                </a:lnTo>
                <a:close/>
              </a:path>
              <a:path w="3973195" h="1141095">
                <a:moveTo>
                  <a:pt x="2432524" y="890231"/>
                </a:moveTo>
                <a:lnTo>
                  <a:pt x="2394424" y="890231"/>
                </a:lnTo>
                <a:lnTo>
                  <a:pt x="2394424" y="928331"/>
                </a:lnTo>
                <a:lnTo>
                  <a:pt x="2432524" y="928331"/>
                </a:lnTo>
                <a:lnTo>
                  <a:pt x="2432524" y="890231"/>
                </a:lnTo>
                <a:close/>
              </a:path>
              <a:path w="3973195" h="1141095">
                <a:moveTo>
                  <a:pt x="2432524" y="814031"/>
                </a:moveTo>
                <a:lnTo>
                  <a:pt x="2394424" y="814031"/>
                </a:lnTo>
                <a:lnTo>
                  <a:pt x="2394424" y="852131"/>
                </a:lnTo>
                <a:lnTo>
                  <a:pt x="2432524" y="852131"/>
                </a:lnTo>
                <a:lnTo>
                  <a:pt x="2432524" y="814031"/>
                </a:lnTo>
                <a:close/>
              </a:path>
              <a:path w="3973195" h="1141095">
                <a:moveTo>
                  <a:pt x="2432524" y="737831"/>
                </a:moveTo>
                <a:lnTo>
                  <a:pt x="2394424" y="737831"/>
                </a:lnTo>
                <a:lnTo>
                  <a:pt x="2394424" y="775931"/>
                </a:lnTo>
                <a:lnTo>
                  <a:pt x="2432524" y="775931"/>
                </a:lnTo>
                <a:lnTo>
                  <a:pt x="2432524" y="737831"/>
                </a:lnTo>
                <a:close/>
              </a:path>
              <a:path w="3973195" h="1141095">
                <a:moveTo>
                  <a:pt x="2432524" y="661631"/>
                </a:moveTo>
                <a:lnTo>
                  <a:pt x="2394424" y="661631"/>
                </a:lnTo>
                <a:lnTo>
                  <a:pt x="2394424" y="699731"/>
                </a:lnTo>
                <a:lnTo>
                  <a:pt x="2432524" y="699731"/>
                </a:lnTo>
                <a:lnTo>
                  <a:pt x="2432524" y="661631"/>
                </a:lnTo>
                <a:close/>
              </a:path>
              <a:path w="3973195" h="1141095">
                <a:moveTo>
                  <a:pt x="2432524" y="585431"/>
                </a:moveTo>
                <a:lnTo>
                  <a:pt x="2394424" y="585431"/>
                </a:lnTo>
                <a:lnTo>
                  <a:pt x="2394424" y="623531"/>
                </a:lnTo>
                <a:lnTo>
                  <a:pt x="2432524" y="623531"/>
                </a:lnTo>
                <a:lnTo>
                  <a:pt x="2432524" y="585431"/>
                </a:lnTo>
                <a:close/>
              </a:path>
              <a:path w="3973195" h="1141095">
                <a:moveTo>
                  <a:pt x="2432524" y="509231"/>
                </a:moveTo>
                <a:lnTo>
                  <a:pt x="2394424" y="509231"/>
                </a:lnTo>
                <a:lnTo>
                  <a:pt x="2394424" y="547331"/>
                </a:lnTo>
                <a:lnTo>
                  <a:pt x="2432524" y="547331"/>
                </a:lnTo>
                <a:lnTo>
                  <a:pt x="2432524" y="509231"/>
                </a:lnTo>
                <a:close/>
              </a:path>
              <a:path w="3973195" h="1141095">
                <a:moveTo>
                  <a:pt x="2432524" y="433031"/>
                </a:moveTo>
                <a:lnTo>
                  <a:pt x="2394424" y="433031"/>
                </a:lnTo>
                <a:lnTo>
                  <a:pt x="2394424" y="471131"/>
                </a:lnTo>
                <a:lnTo>
                  <a:pt x="2432524" y="471131"/>
                </a:lnTo>
                <a:lnTo>
                  <a:pt x="2432524" y="433031"/>
                </a:lnTo>
                <a:close/>
              </a:path>
              <a:path w="3973195" h="1141095">
                <a:moveTo>
                  <a:pt x="2432524" y="356831"/>
                </a:moveTo>
                <a:lnTo>
                  <a:pt x="2394424" y="356831"/>
                </a:lnTo>
                <a:lnTo>
                  <a:pt x="2394424" y="394931"/>
                </a:lnTo>
                <a:lnTo>
                  <a:pt x="2432524" y="394931"/>
                </a:lnTo>
                <a:lnTo>
                  <a:pt x="2432524" y="356831"/>
                </a:lnTo>
                <a:close/>
              </a:path>
              <a:path w="3973195" h="1141095">
                <a:moveTo>
                  <a:pt x="2432524" y="280631"/>
                </a:moveTo>
                <a:lnTo>
                  <a:pt x="2394424" y="280631"/>
                </a:lnTo>
                <a:lnTo>
                  <a:pt x="2394424" y="318731"/>
                </a:lnTo>
                <a:lnTo>
                  <a:pt x="2432524" y="318731"/>
                </a:lnTo>
                <a:lnTo>
                  <a:pt x="2432524" y="280631"/>
                </a:lnTo>
                <a:close/>
              </a:path>
              <a:path w="3973195" h="1141095">
                <a:moveTo>
                  <a:pt x="2432524" y="204431"/>
                </a:moveTo>
                <a:lnTo>
                  <a:pt x="2394424" y="204431"/>
                </a:lnTo>
                <a:lnTo>
                  <a:pt x="2394424" y="242531"/>
                </a:lnTo>
                <a:lnTo>
                  <a:pt x="2432524" y="242531"/>
                </a:lnTo>
                <a:lnTo>
                  <a:pt x="2432524" y="204431"/>
                </a:lnTo>
                <a:close/>
              </a:path>
              <a:path w="3973195" h="1141095">
                <a:moveTo>
                  <a:pt x="2432524" y="128231"/>
                </a:moveTo>
                <a:lnTo>
                  <a:pt x="2394424" y="128231"/>
                </a:lnTo>
                <a:lnTo>
                  <a:pt x="2394424" y="166331"/>
                </a:lnTo>
                <a:lnTo>
                  <a:pt x="2432524" y="166331"/>
                </a:lnTo>
                <a:lnTo>
                  <a:pt x="2432524" y="128231"/>
                </a:lnTo>
                <a:close/>
              </a:path>
              <a:path w="3973195" h="1141095">
                <a:moveTo>
                  <a:pt x="2394424" y="57150"/>
                </a:moveTo>
                <a:lnTo>
                  <a:pt x="2394424" y="90131"/>
                </a:lnTo>
                <a:lnTo>
                  <a:pt x="2432524" y="90131"/>
                </a:lnTo>
                <a:lnTo>
                  <a:pt x="2432524" y="76200"/>
                </a:lnTo>
                <a:lnTo>
                  <a:pt x="2408356" y="76200"/>
                </a:lnTo>
                <a:lnTo>
                  <a:pt x="2408356" y="71081"/>
                </a:lnTo>
                <a:lnTo>
                  <a:pt x="2394424" y="57150"/>
                </a:lnTo>
                <a:close/>
              </a:path>
              <a:path w="3973195" h="1141095">
                <a:moveTo>
                  <a:pt x="2408356" y="71081"/>
                </a:moveTo>
                <a:lnTo>
                  <a:pt x="2408356" y="76200"/>
                </a:lnTo>
                <a:lnTo>
                  <a:pt x="2413474" y="76200"/>
                </a:lnTo>
                <a:lnTo>
                  <a:pt x="2408356" y="71081"/>
                </a:lnTo>
                <a:close/>
              </a:path>
              <a:path w="3973195" h="1141095">
                <a:moveTo>
                  <a:pt x="2432524" y="38100"/>
                </a:moveTo>
                <a:lnTo>
                  <a:pt x="2408356" y="38100"/>
                </a:lnTo>
                <a:lnTo>
                  <a:pt x="2408356" y="71081"/>
                </a:lnTo>
                <a:lnTo>
                  <a:pt x="2413474" y="76200"/>
                </a:lnTo>
                <a:lnTo>
                  <a:pt x="2432524" y="76200"/>
                </a:lnTo>
                <a:lnTo>
                  <a:pt x="2432524" y="38100"/>
                </a:lnTo>
                <a:close/>
              </a:path>
              <a:path w="3973195" h="1141095">
                <a:moveTo>
                  <a:pt x="2370256" y="38100"/>
                </a:moveTo>
                <a:lnTo>
                  <a:pt x="2332156" y="38100"/>
                </a:lnTo>
                <a:lnTo>
                  <a:pt x="2332156" y="76200"/>
                </a:lnTo>
                <a:lnTo>
                  <a:pt x="2370256" y="76200"/>
                </a:lnTo>
                <a:lnTo>
                  <a:pt x="2370256" y="38100"/>
                </a:lnTo>
                <a:close/>
              </a:path>
              <a:path w="3973195" h="1141095">
                <a:moveTo>
                  <a:pt x="2294056" y="38100"/>
                </a:moveTo>
                <a:lnTo>
                  <a:pt x="2255956" y="38100"/>
                </a:lnTo>
                <a:lnTo>
                  <a:pt x="2255956" y="76200"/>
                </a:lnTo>
                <a:lnTo>
                  <a:pt x="2294056" y="76200"/>
                </a:lnTo>
                <a:lnTo>
                  <a:pt x="2294056" y="38100"/>
                </a:lnTo>
                <a:close/>
              </a:path>
              <a:path w="3973195" h="1141095">
                <a:moveTo>
                  <a:pt x="2217856" y="38100"/>
                </a:moveTo>
                <a:lnTo>
                  <a:pt x="2179756" y="38100"/>
                </a:lnTo>
                <a:lnTo>
                  <a:pt x="2179756" y="76200"/>
                </a:lnTo>
                <a:lnTo>
                  <a:pt x="2217856" y="76200"/>
                </a:lnTo>
                <a:lnTo>
                  <a:pt x="2217856" y="38100"/>
                </a:lnTo>
                <a:close/>
              </a:path>
              <a:path w="3973195" h="1141095">
                <a:moveTo>
                  <a:pt x="2141656" y="38100"/>
                </a:moveTo>
                <a:lnTo>
                  <a:pt x="2103556" y="38100"/>
                </a:lnTo>
                <a:lnTo>
                  <a:pt x="2103556" y="76200"/>
                </a:lnTo>
                <a:lnTo>
                  <a:pt x="2141656" y="76200"/>
                </a:lnTo>
                <a:lnTo>
                  <a:pt x="2141656" y="38100"/>
                </a:lnTo>
                <a:close/>
              </a:path>
              <a:path w="3973195" h="1141095">
                <a:moveTo>
                  <a:pt x="2065456" y="38100"/>
                </a:moveTo>
                <a:lnTo>
                  <a:pt x="2027356" y="38100"/>
                </a:lnTo>
                <a:lnTo>
                  <a:pt x="2027356" y="76200"/>
                </a:lnTo>
                <a:lnTo>
                  <a:pt x="2065456" y="76200"/>
                </a:lnTo>
                <a:lnTo>
                  <a:pt x="2065456" y="38100"/>
                </a:lnTo>
                <a:close/>
              </a:path>
              <a:path w="3973195" h="1141095">
                <a:moveTo>
                  <a:pt x="1989256" y="38100"/>
                </a:moveTo>
                <a:lnTo>
                  <a:pt x="1951156" y="38100"/>
                </a:lnTo>
                <a:lnTo>
                  <a:pt x="1951156" y="76200"/>
                </a:lnTo>
                <a:lnTo>
                  <a:pt x="1989256" y="76200"/>
                </a:lnTo>
                <a:lnTo>
                  <a:pt x="1989256" y="38100"/>
                </a:lnTo>
                <a:close/>
              </a:path>
              <a:path w="3973195" h="1141095">
                <a:moveTo>
                  <a:pt x="1913056" y="38100"/>
                </a:moveTo>
                <a:lnTo>
                  <a:pt x="1874956" y="38100"/>
                </a:lnTo>
                <a:lnTo>
                  <a:pt x="1874956" y="76200"/>
                </a:lnTo>
                <a:lnTo>
                  <a:pt x="1913056" y="76200"/>
                </a:lnTo>
                <a:lnTo>
                  <a:pt x="1913056" y="38100"/>
                </a:lnTo>
                <a:close/>
              </a:path>
              <a:path w="3973195" h="1141095">
                <a:moveTo>
                  <a:pt x="1836856" y="38100"/>
                </a:moveTo>
                <a:lnTo>
                  <a:pt x="1798756" y="38100"/>
                </a:lnTo>
                <a:lnTo>
                  <a:pt x="1798756" y="76200"/>
                </a:lnTo>
                <a:lnTo>
                  <a:pt x="1836856" y="76200"/>
                </a:lnTo>
                <a:lnTo>
                  <a:pt x="1836856" y="38100"/>
                </a:lnTo>
                <a:close/>
              </a:path>
              <a:path w="3973195" h="1141095">
                <a:moveTo>
                  <a:pt x="1760656" y="38100"/>
                </a:moveTo>
                <a:lnTo>
                  <a:pt x="1722556" y="38100"/>
                </a:lnTo>
                <a:lnTo>
                  <a:pt x="1722556" y="76200"/>
                </a:lnTo>
                <a:lnTo>
                  <a:pt x="1760656" y="76200"/>
                </a:lnTo>
                <a:lnTo>
                  <a:pt x="1760656" y="38100"/>
                </a:lnTo>
                <a:close/>
              </a:path>
              <a:path w="3973195" h="1141095">
                <a:moveTo>
                  <a:pt x="1684456" y="38100"/>
                </a:moveTo>
                <a:lnTo>
                  <a:pt x="1646356" y="38100"/>
                </a:lnTo>
                <a:lnTo>
                  <a:pt x="1646356" y="76200"/>
                </a:lnTo>
                <a:lnTo>
                  <a:pt x="1684456" y="76200"/>
                </a:lnTo>
                <a:lnTo>
                  <a:pt x="1684456" y="38100"/>
                </a:lnTo>
                <a:close/>
              </a:path>
              <a:path w="3973195" h="1141095">
                <a:moveTo>
                  <a:pt x="1608256" y="38100"/>
                </a:moveTo>
                <a:lnTo>
                  <a:pt x="1570156" y="38100"/>
                </a:lnTo>
                <a:lnTo>
                  <a:pt x="1570156" y="76200"/>
                </a:lnTo>
                <a:lnTo>
                  <a:pt x="1608256" y="76200"/>
                </a:lnTo>
                <a:lnTo>
                  <a:pt x="1608256" y="38100"/>
                </a:lnTo>
                <a:close/>
              </a:path>
              <a:path w="3973195" h="1141095">
                <a:moveTo>
                  <a:pt x="1532056" y="38100"/>
                </a:moveTo>
                <a:lnTo>
                  <a:pt x="1493956" y="38100"/>
                </a:lnTo>
                <a:lnTo>
                  <a:pt x="1493956" y="76200"/>
                </a:lnTo>
                <a:lnTo>
                  <a:pt x="1532056" y="76200"/>
                </a:lnTo>
                <a:lnTo>
                  <a:pt x="1532056" y="38100"/>
                </a:lnTo>
                <a:close/>
              </a:path>
              <a:path w="3973195" h="1141095">
                <a:moveTo>
                  <a:pt x="1455856" y="38100"/>
                </a:moveTo>
                <a:lnTo>
                  <a:pt x="1417756" y="38100"/>
                </a:lnTo>
                <a:lnTo>
                  <a:pt x="1417756" y="76200"/>
                </a:lnTo>
                <a:lnTo>
                  <a:pt x="1455856" y="76200"/>
                </a:lnTo>
                <a:lnTo>
                  <a:pt x="1455856" y="38100"/>
                </a:lnTo>
                <a:close/>
              </a:path>
              <a:path w="3973195" h="1141095">
                <a:moveTo>
                  <a:pt x="1379656" y="38100"/>
                </a:moveTo>
                <a:lnTo>
                  <a:pt x="1341556" y="38100"/>
                </a:lnTo>
                <a:lnTo>
                  <a:pt x="1341556" y="76200"/>
                </a:lnTo>
                <a:lnTo>
                  <a:pt x="1379656" y="76200"/>
                </a:lnTo>
                <a:lnTo>
                  <a:pt x="1379656" y="38100"/>
                </a:lnTo>
                <a:close/>
              </a:path>
              <a:path w="3973195" h="1141095">
                <a:moveTo>
                  <a:pt x="1303456" y="38100"/>
                </a:moveTo>
                <a:lnTo>
                  <a:pt x="1265356" y="38100"/>
                </a:lnTo>
                <a:lnTo>
                  <a:pt x="1265356" y="76200"/>
                </a:lnTo>
                <a:lnTo>
                  <a:pt x="1303456" y="76200"/>
                </a:lnTo>
                <a:lnTo>
                  <a:pt x="1303456" y="38100"/>
                </a:lnTo>
                <a:close/>
              </a:path>
              <a:path w="3973195" h="1141095">
                <a:moveTo>
                  <a:pt x="1227256" y="38100"/>
                </a:moveTo>
                <a:lnTo>
                  <a:pt x="1189156" y="38100"/>
                </a:lnTo>
                <a:lnTo>
                  <a:pt x="1189156" y="76200"/>
                </a:lnTo>
                <a:lnTo>
                  <a:pt x="1227256" y="76200"/>
                </a:lnTo>
                <a:lnTo>
                  <a:pt x="1227256" y="38100"/>
                </a:lnTo>
                <a:close/>
              </a:path>
              <a:path w="3973195" h="1141095">
                <a:moveTo>
                  <a:pt x="1151056" y="38100"/>
                </a:moveTo>
                <a:lnTo>
                  <a:pt x="1112956" y="38100"/>
                </a:lnTo>
                <a:lnTo>
                  <a:pt x="1112956" y="76200"/>
                </a:lnTo>
                <a:lnTo>
                  <a:pt x="1151056" y="76200"/>
                </a:lnTo>
                <a:lnTo>
                  <a:pt x="1151056" y="38100"/>
                </a:lnTo>
                <a:close/>
              </a:path>
              <a:path w="3973195" h="1141095">
                <a:moveTo>
                  <a:pt x="1074856" y="38100"/>
                </a:moveTo>
                <a:lnTo>
                  <a:pt x="1036756" y="38100"/>
                </a:lnTo>
                <a:lnTo>
                  <a:pt x="1036756" y="76200"/>
                </a:lnTo>
                <a:lnTo>
                  <a:pt x="1074856" y="76200"/>
                </a:lnTo>
                <a:lnTo>
                  <a:pt x="1074856" y="38100"/>
                </a:lnTo>
                <a:close/>
              </a:path>
              <a:path w="3973195" h="1141095">
                <a:moveTo>
                  <a:pt x="998656" y="38100"/>
                </a:moveTo>
                <a:lnTo>
                  <a:pt x="960556" y="38100"/>
                </a:lnTo>
                <a:lnTo>
                  <a:pt x="960556" y="76200"/>
                </a:lnTo>
                <a:lnTo>
                  <a:pt x="998656" y="76200"/>
                </a:lnTo>
                <a:lnTo>
                  <a:pt x="998656" y="38100"/>
                </a:lnTo>
                <a:close/>
              </a:path>
              <a:path w="3973195" h="1141095">
                <a:moveTo>
                  <a:pt x="922456" y="38100"/>
                </a:moveTo>
                <a:lnTo>
                  <a:pt x="884356" y="38100"/>
                </a:lnTo>
                <a:lnTo>
                  <a:pt x="884356" y="76200"/>
                </a:lnTo>
                <a:lnTo>
                  <a:pt x="922456" y="76200"/>
                </a:lnTo>
                <a:lnTo>
                  <a:pt x="922456" y="38100"/>
                </a:lnTo>
                <a:close/>
              </a:path>
              <a:path w="3973195" h="1141095">
                <a:moveTo>
                  <a:pt x="846256" y="38100"/>
                </a:moveTo>
                <a:lnTo>
                  <a:pt x="808156" y="38100"/>
                </a:lnTo>
                <a:lnTo>
                  <a:pt x="808156" y="76200"/>
                </a:lnTo>
                <a:lnTo>
                  <a:pt x="846256" y="76200"/>
                </a:lnTo>
                <a:lnTo>
                  <a:pt x="846256" y="38100"/>
                </a:lnTo>
                <a:close/>
              </a:path>
              <a:path w="3973195" h="1141095">
                <a:moveTo>
                  <a:pt x="770056" y="38100"/>
                </a:moveTo>
                <a:lnTo>
                  <a:pt x="731956" y="38100"/>
                </a:lnTo>
                <a:lnTo>
                  <a:pt x="731956" y="76200"/>
                </a:lnTo>
                <a:lnTo>
                  <a:pt x="770056" y="76200"/>
                </a:lnTo>
                <a:lnTo>
                  <a:pt x="770056" y="38100"/>
                </a:lnTo>
                <a:close/>
              </a:path>
              <a:path w="3973195" h="1141095">
                <a:moveTo>
                  <a:pt x="693856" y="38100"/>
                </a:moveTo>
                <a:lnTo>
                  <a:pt x="655756" y="38100"/>
                </a:lnTo>
                <a:lnTo>
                  <a:pt x="655756" y="76200"/>
                </a:lnTo>
                <a:lnTo>
                  <a:pt x="693856" y="76200"/>
                </a:lnTo>
                <a:lnTo>
                  <a:pt x="693856" y="38100"/>
                </a:lnTo>
                <a:close/>
              </a:path>
              <a:path w="3973195" h="1141095">
                <a:moveTo>
                  <a:pt x="617656" y="38100"/>
                </a:moveTo>
                <a:lnTo>
                  <a:pt x="579556" y="38100"/>
                </a:lnTo>
                <a:lnTo>
                  <a:pt x="579556" y="76200"/>
                </a:lnTo>
                <a:lnTo>
                  <a:pt x="617656" y="76200"/>
                </a:lnTo>
                <a:lnTo>
                  <a:pt x="617656" y="38100"/>
                </a:lnTo>
                <a:close/>
              </a:path>
              <a:path w="3973195" h="1141095">
                <a:moveTo>
                  <a:pt x="541456" y="38100"/>
                </a:moveTo>
                <a:lnTo>
                  <a:pt x="503356" y="38100"/>
                </a:lnTo>
                <a:lnTo>
                  <a:pt x="503356" y="76200"/>
                </a:lnTo>
                <a:lnTo>
                  <a:pt x="541456" y="76200"/>
                </a:lnTo>
                <a:lnTo>
                  <a:pt x="541456" y="38100"/>
                </a:lnTo>
                <a:close/>
              </a:path>
              <a:path w="3973195" h="1141095">
                <a:moveTo>
                  <a:pt x="465256" y="38100"/>
                </a:moveTo>
                <a:lnTo>
                  <a:pt x="427156" y="38100"/>
                </a:lnTo>
                <a:lnTo>
                  <a:pt x="427156" y="76200"/>
                </a:lnTo>
                <a:lnTo>
                  <a:pt x="465256" y="76200"/>
                </a:lnTo>
                <a:lnTo>
                  <a:pt x="465256" y="38100"/>
                </a:lnTo>
                <a:close/>
              </a:path>
              <a:path w="3973195" h="1141095">
                <a:moveTo>
                  <a:pt x="389056" y="38100"/>
                </a:moveTo>
                <a:lnTo>
                  <a:pt x="350956" y="38100"/>
                </a:lnTo>
                <a:lnTo>
                  <a:pt x="350956" y="76200"/>
                </a:lnTo>
                <a:lnTo>
                  <a:pt x="389056" y="76200"/>
                </a:lnTo>
                <a:lnTo>
                  <a:pt x="389056" y="38100"/>
                </a:lnTo>
                <a:close/>
              </a:path>
              <a:path w="3973195" h="1141095">
                <a:moveTo>
                  <a:pt x="312856" y="38100"/>
                </a:moveTo>
                <a:lnTo>
                  <a:pt x="274756" y="38100"/>
                </a:lnTo>
                <a:lnTo>
                  <a:pt x="274756" y="76200"/>
                </a:lnTo>
                <a:lnTo>
                  <a:pt x="312856" y="76200"/>
                </a:lnTo>
                <a:lnTo>
                  <a:pt x="312856" y="38100"/>
                </a:lnTo>
                <a:close/>
              </a:path>
              <a:path w="3973195" h="1141095">
                <a:moveTo>
                  <a:pt x="236656" y="38100"/>
                </a:moveTo>
                <a:lnTo>
                  <a:pt x="198556" y="38100"/>
                </a:lnTo>
                <a:lnTo>
                  <a:pt x="198556" y="76200"/>
                </a:lnTo>
                <a:lnTo>
                  <a:pt x="236656" y="76200"/>
                </a:lnTo>
                <a:lnTo>
                  <a:pt x="236656" y="38100"/>
                </a:lnTo>
                <a:close/>
              </a:path>
              <a:path w="3973195" h="1141095">
                <a:moveTo>
                  <a:pt x="160456" y="38100"/>
                </a:moveTo>
                <a:lnTo>
                  <a:pt x="122356" y="38100"/>
                </a:lnTo>
                <a:lnTo>
                  <a:pt x="122356" y="76200"/>
                </a:lnTo>
                <a:lnTo>
                  <a:pt x="160456" y="76200"/>
                </a:lnTo>
                <a:lnTo>
                  <a:pt x="160456" y="38100"/>
                </a:lnTo>
                <a:close/>
              </a:path>
              <a:path w="3973195" h="1141095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46891" y="4072691"/>
            <a:ext cx="377190" cy="1054100"/>
          </a:xfrm>
          <a:custGeom>
            <a:avLst/>
            <a:gdLst/>
            <a:ahLst/>
            <a:cxnLst/>
            <a:rect l="l" t="t" r="r" b="b"/>
            <a:pathLst>
              <a:path w="377190" h="1054100">
                <a:moveTo>
                  <a:pt x="376568" y="0"/>
                </a:moveTo>
                <a:lnTo>
                  <a:pt x="338468" y="0"/>
                </a:lnTo>
                <a:lnTo>
                  <a:pt x="338468" y="38100"/>
                </a:lnTo>
                <a:lnTo>
                  <a:pt x="376568" y="38100"/>
                </a:lnTo>
                <a:lnTo>
                  <a:pt x="376568" y="0"/>
                </a:lnTo>
                <a:close/>
              </a:path>
              <a:path w="377190" h="1054100">
                <a:moveTo>
                  <a:pt x="300368" y="0"/>
                </a:moveTo>
                <a:lnTo>
                  <a:pt x="262268" y="0"/>
                </a:lnTo>
                <a:lnTo>
                  <a:pt x="262268" y="38100"/>
                </a:lnTo>
                <a:lnTo>
                  <a:pt x="300368" y="38100"/>
                </a:lnTo>
                <a:lnTo>
                  <a:pt x="300368" y="0"/>
                </a:lnTo>
                <a:close/>
              </a:path>
              <a:path w="377190" h="1054100">
                <a:moveTo>
                  <a:pt x="224168" y="0"/>
                </a:moveTo>
                <a:lnTo>
                  <a:pt x="186068" y="0"/>
                </a:lnTo>
                <a:lnTo>
                  <a:pt x="186068" y="38100"/>
                </a:lnTo>
                <a:lnTo>
                  <a:pt x="224168" y="38100"/>
                </a:lnTo>
                <a:lnTo>
                  <a:pt x="224168" y="0"/>
                </a:lnTo>
                <a:close/>
              </a:path>
              <a:path w="377190" h="1054100">
                <a:moveTo>
                  <a:pt x="147968" y="0"/>
                </a:moveTo>
                <a:lnTo>
                  <a:pt x="109868" y="0"/>
                </a:lnTo>
                <a:lnTo>
                  <a:pt x="109868" y="38100"/>
                </a:lnTo>
                <a:lnTo>
                  <a:pt x="147968" y="38100"/>
                </a:lnTo>
                <a:lnTo>
                  <a:pt x="147968" y="0"/>
                </a:lnTo>
                <a:close/>
              </a:path>
              <a:path w="377190" h="1054100">
                <a:moveTo>
                  <a:pt x="71768" y="0"/>
                </a:moveTo>
                <a:lnTo>
                  <a:pt x="38100" y="0"/>
                </a:lnTo>
                <a:lnTo>
                  <a:pt x="38100" y="42531"/>
                </a:lnTo>
                <a:lnTo>
                  <a:pt x="76200" y="42531"/>
                </a:lnTo>
                <a:lnTo>
                  <a:pt x="76200" y="38100"/>
                </a:lnTo>
                <a:lnTo>
                  <a:pt x="57150" y="38100"/>
                </a:lnTo>
                <a:lnTo>
                  <a:pt x="71768" y="23481"/>
                </a:lnTo>
                <a:lnTo>
                  <a:pt x="71768" y="0"/>
                </a:lnTo>
                <a:close/>
              </a:path>
              <a:path w="377190" h="1054100">
                <a:moveTo>
                  <a:pt x="71768" y="23481"/>
                </a:moveTo>
                <a:lnTo>
                  <a:pt x="57150" y="38100"/>
                </a:lnTo>
                <a:lnTo>
                  <a:pt x="71768" y="38100"/>
                </a:lnTo>
                <a:lnTo>
                  <a:pt x="71768" y="23481"/>
                </a:lnTo>
                <a:close/>
              </a:path>
              <a:path w="377190" h="1054100">
                <a:moveTo>
                  <a:pt x="76200" y="19050"/>
                </a:moveTo>
                <a:lnTo>
                  <a:pt x="71768" y="23481"/>
                </a:lnTo>
                <a:lnTo>
                  <a:pt x="71768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377190" h="1054100">
                <a:moveTo>
                  <a:pt x="76200" y="80631"/>
                </a:moveTo>
                <a:lnTo>
                  <a:pt x="38100" y="80631"/>
                </a:lnTo>
                <a:lnTo>
                  <a:pt x="38100" y="118731"/>
                </a:lnTo>
                <a:lnTo>
                  <a:pt x="76200" y="118731"/>
                </a:lnTo>
                <a:lnTo>
                  <a:pt x="76200" y="80631"/>
                </a:lnTo>
                <a:close/>
              </a:path>
              <a:path w="377190" h="1054100">
                <a:moveTo>
                  <a:pt x="76200" y="156831"/>
                </a:moveTo>
                <a:lnTo>
                  <a:pt x="38100" y="156831"/>
                </a:lnTo>
                <a:lnTo>
                  <a:pt x="38100" y="194931"/>
                </a:lnTo>
                <a:lnTo>
                  <a:pt x="76200" y="194931"/>
                </a:lnTo>
                <a:lnTo>
                  <a:pt x="76200" y="156831"/>
                </a:lnTo>
                <a:close/>
              </a:path>
              <a:path w="377190" h="1054100">
                <a:moveTo>
                  <a:pt x="76200" y="233031"/>
                </a:moveTo>
                <a:lnTo>
                  <a:pt x="38100" y="233031"/>
                </a:lnTo>
                <a:lnTo>
                  <a:pt x="38100" y="271131"/>
                </a:lnTo>
                <a:lnTo>
                  <a:pt x="76200" y="271131"/>
                </a:lnTo>
                <a:lnTo>
                  <a:pt x="76200" y="233031"/>
                </a:lnTo>
                <a:close/>
              </a:path>
              <a:path w="377190" h="1054100">
                <a:moveTo>
                  <a:pt x="76200" y="309231"/>
                </a:moveTo>
                <a:lnTo>
                  <a:pt x="38100" y="309231"/>
                </a:lnTo>
                <a:lnTo>
                  <a:pt x="38100" y="347331"/>
                </a:lnTo>
                <a:lnTo>
                  <a:pt x="76200" y="347331"/>
                </a:lnTo>
                <a:lnTo>
                  <a:pt x="76200" y="309231"/>
                </a:lnTo>
                <a:close/>
              </a:path>
              <a:path w="377190" h="1054100">
                <a:moveTo>
                  <a:pt x="76200" y="385431"/>
                </a:moveTo>
                <a:lnTo>
                  <a:pt x="38100" y="385431"/>
                </a:lnTo>
                <a:lnTo>
                  <a:pt x="38100" y="423531"/>
                </a:lnTo>
                <a:lnTo>
                  <a:pt x="76200" y="423531"/>
                </a:lnTo>
                <a:lnTo>
                  <a:pt x="76200" y="385431"/>
                </a:lnTo>
                <a:close/>
              </a:path>
              <a:path w="377190" h="1054100">
                <a:moveTo>
                  <a:pt x="76200" y="461631"/>
                </a:moveTo>
                <a:lnTo>
                  <a:pt x="38100" y="461631"/>
                </a:lnTo>
                <a:lnTo>
                  <a:pt x="38100" y="499731"/>
                </a:lnTo>
                <a:lnTo>
                  <a:pt x="76200" y="499731"/>
                </a:lnTo>
                <a:lnTo>
                  <a:pt x="76200" y="461631"/>
                </a:lnTo>
                <a:close/>
              </a:path>
              <a:path w="377190" h="1054100">
                <a:moveTo>
                  <a:pt x="76200" y="537831"/>
                </a:moveTo>
                <a:lnTo>
                  <a:pt x="38100" y="537831"/>
                </a:lnTo>
                <a:lnTo>
                  <a:pt x="38100" y="575931"/>
                </a:lnTo>
                <a:lnTo>
                  <a:pt x="76200" y="575931"/>
                </a:lnTo>
                <a:lnTo>
                  <a:pt x="76200" y="537831"/>
                </a:lnTo>
                <a:close/>
              </a:path>
              <a:path w="377190" h="1054100">
                <a:moveTo>
                  <a:pt x="76200" y="614031"/>
                </a:moveTo>
                <a:lnTo>
                  <a:pt x="38100" y="614031"/>
                </a:lnTo>
                <a:lnTo>
                  <a:pt x="38100" y="652131"/>
                </a:lnTo>
                <a:lnTo>
                  <a:pt x="76200" y="652131"/>
                </a:lnTo>
                <a:lnTo>
                  <a:pt x="76200" y="614031"/>
                </a:lnTo>
                <a:close/>
              </a:path>
              <a:path w="377190" h="1054100">
                <a:moveTo>
                  <a:pt x="76200" y="690231"/>
                </a:moveTo>
                <a:lnTo>
                  <a:pt x="38100" y="690231"/>
                </a:lnTo>
                <a:lnTo>
                  <a:pt x="38100" y="728331"/>
                </a:lnTo>
                <a:lnTo>
                  <a:pt x="76200" y="728331"/>
                </a:lnTo>
                <a:lnTo>
                  <a:pt x="76200" y="690231"/>
                </a:lnTo>
                <a:close/>
              </a:path>
              <a:path w="377190" h="1054100">
                <a:moveTo>
                  <a:pt x="76200" y="766431"/>
                </a:moveTo>
                <a:lnTo>
                  <a:pt x="38100" y="766431"/>
                </a:lnTo>
                <a:lnTo>
                  <a:pt x="38100" y="804531"/>
                </a:lnTo>
                <a:lnTo>
                  <a:pt x="76200" y="804531"/>
                </a:lnTo>
                <a:lnTo>
                  <a:pt x="76200" y="766431"/>
                </a:lnTo>
                <a:close/>
              </a:path>
              <a:path w="377190" h="1054100">
                <a:moveTo>
                  <a:pt x="76200" y="842631"/>
                </a:moveTo>
                <a:lnTo>
                  <a:pt x="38100" y="842631"/>
                </a:lnTo>
                <a:lnTo>
                  <a:pt x="38100" y="880731"/>
                </a:lnTo>
                <a:lnTo>
                  <a:pt x="76200" y="880731"/>
                </a:lnTo>
                <a:lnTo>
                  <a:pt x="76200" y="842631"/>
                </a:lnTo>
                <a:close/>
              </a:path>
              <a:path w="377190" h="1054100">
                <a:moveTo>
                  <a:pt x="38100" y="939689"/>
                </a:moveTo>
                <a:lnTo>
                  <a:pt x="0" y="939689"/>
                </a:lnTo>
                <a:lnTo>
                  <a:pt x="57150" y="1053989"/>
                </a:lnTo>
                <a:lnTo>
                  <a:pt x="105679" y="956931"/>
                </a:lnTo>
                <a:lnTo>
                  <a:pt x="38100" y="956931"/>
                </a:lnTo>
                <a:lnTo>
                  <a:pt x="38100" y="939689"/>
                </a:lnTo>
                <a:close/>
              </a:path>
              <a:path w="377190" h="1054100">
                <a:moveTo>
                  <a:pt x="76200" y="918831"/>
                </a:moveTo>
                <a:lnTo>
                  <a:pt x="38100" y="918831"/>
                </a:lnTo>
                <a:lnTo>
                  <a:pt x="38100" y="956931"/>
                </a:lnTo>
                <a:lnTo>
                  <a:pt x="76200" y="956931"/>
                </a:lnTo>
                <a:lnTo>
                  <a:pt x="76200" y="918831"/>
                </a:lnTo>
                <a:close/>
              </a:path>
              <a:path w="377190" h="1054100">
                <a:moveTo>
                  <a:pt x="114300" y="939689"/>
                </a:moveTo>
                <a:lnTo>
                  <a:pt x="76200" y="939689"/>
                </a:lnTo>
                <a:lnTo>
                  <a:pt x="76200" y="956931"/>
                </a:lnTo>
                <a:lnTo>
                  <a:pt x="105679" y="956931"/>
                </a:lnTo>
                <a:lnTo>
                  <a:pt x="114300" y="93968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3830840" y="4571805"/>
            <a:ext cx="368935" cy="2357755"/>
            <a:chOff x="3830840" y="4571805"/>
            <a:chExt cx="368935" cy="2357755"/>
          </a:xfrm>
        </p:grpSpPr>
        <p:sp>
          <p:nvSpPr>
            <p:cNvPr id="22" name="object 22"/>
            <p:cNvSpPr/>
            <p:nvPr/>
          </p:nvSpPr>
          <p:spPr>
            <a:xfrm>
              <a:off x="3830840" y="5575895"/>
              <a:ext cx="368935" cy="1353820"/>
            </a:xfrm>
            <a:custGeom>
              <a:avLst/>
              <a:gdLst/>
              <a:ahLst/>
              <a:cxnLst/>
              <a:rect l="l" t="t" r="r" b="b"/>
              <a:pathLst>
                <a:path w="368935" h="1353820">
                  <a:moveTo>
                    <a:pt x="368907" y="0"/>
                  </a:moveTo>
                  <a:lnTo>
                    <a:pt x="330807" y="0"/>
                  </a:lnTo>
                  <a:lnTo>
                    <a:pt x="330807" y="38100"/>
                  </a:lnTo>
                  <a:lnTo>
                    <a:pt x="368907" y="38100"/>
                  </a:lnTo>
                  <a:lnTo>
                    <a:pt x="368907" y="0"/>
                  </a:lnTo>
                  <a:close/>
                </a:path>
                <a:path w="368935" h="1353820">
                  <a:moveTo>
                    <a:pt x="368907" y="76200"/>
                  </a:moveTo>
                  <a:lnTo>
                    <a:pt x="330807" y="76200"/>
                  </a:lnTo>
                  <a:lnTo>
                    <a:pt x="330807" y="114300"/>
                  </a:lnTo>
                  <a:lnTo>
                    <a:pt x="368907" y="114300"/>
                  </a:lnTo>
                  <a:lnTo>
                    <a:pt x="368907" y="76200"/>
                  </a:lnTo>
                  <a:close/>
                </a:path>
                <a:path w="368935" h="1353820">
                  <a:moveTo>
                    <a:pt x="368907" y="152400"/>
                  </a:moveTo>
                  <a:lnTo>
                    <a:pt x="330807" y="152400"/>
                  </a:lnTo>
                  <a:lnTo>
                    <a:pt x="330807" y="190500"/>
                  </a:lnTo>
                  <a:lnTo>
                    <a:pt x="368907" y="190500"/>
                  </a:lnTo>
                  <a:lnTo>
                    <a:pt x="368907" y="152400"/>
                  </a:lnTo>
                  <a:close/>
                </a:path>
                <a:path w="368935" h="1353820">
                  <a:moveTo>
                    <a:pt x="368907" y="228600"/>
                  </a:moveTo>
                  <a:lnTo>
                    <a:pt x="330807" y="228600"/>
                  </a:lnTo>
                  <a:lnTo>
                    <a:pt x="330807" y="266700"/>
                  </a:lnTo>
                  <a:lnTo>
                    <a:pt x="368907" y="266700"/>
                  </a:lnTo>
                  <a:lnTo>
                    <a:pt x="368907" y="228600"/>
                  </a:lnTo>
                  <a:close/>
                </a:path>
                <a:path w="368935" h="1353820">
                  <a:moveTo>
                    <a:pt x="368907" y="304800"/>
                  </a:moveTo>
                  <a:lnTo>
                    <a:pt x="330807" y="304800"/>
                  </a:lnTo>
                  <a:lnTo>
                    <a:pt x="330807" y="342900"/>
                  </a:lnTo>
                  <a:lnTo>
                    <a:pt x="368907" y="342900"/>
                  </a:lnTo>
                  <a:lnTo>
                    <a:pt x="368907" y="304800"/>
                  </a:lnTo>
                  <a:close/>
                </a:path>
                <a:path w="368935" h="1353820">
                  <a:moveTo>
                    <a:pt x="368907" y="381000"/>
                  </a:moveTo>
                  <a:lnTo>
                    <a:pt x="330807" y="381000"/>
                  </a:lnTo>
                  <a:lnTo>
                    <a:pt x="330807" y="419100"/>
                  </a:lnTo>
                  <a:lnTo>
                    <a:pt x="368907" y="419100"/>
                  </a:lnTo>
                  <a:lnTo>
                    <a:pt x="368907" y="381000"/>
                  </a:lnTo>
                  <a:close/>
                </a:path>
                <a:path w="368935" h="1353820">
                  <a:moveTo>
                    <a:pt x="368907" y="457200"/>
                  </a:moveTo>
                  <a:lnTo>
                    <a:pt x="330807" y="457200"/>
                  </a:lnTo>
                  <a:lnTo>
                    <a:pt x="330807" y="495300"/>
                  </a:lnTo>
                  <a:lnTo>
                    <a:pt x="368907" y="495300"/>
                  </a:lnTo>
                  <a:lnTo>
                    <a:pt x="368907" y="457200"/>
                  </a:lnTo>
                  <a:close/>
                </a:path>
                <a:path w="368935" h="1353820">
                  <a:moveTo>
                    <a:pt x="368907" y="533400"/>
                  </a:moveTo>
                  <a:lnTo>
                    <a:pt x="330807" y="533400"/>
                  </a:lnTo>
                  <a:lnTo>
                    <a:pt x="330807" y="571500"/>
                  </a:lnTo>
                  <a:lnTo>
                    <a:pt x="368907" y="571500"/>
                  </a:lnTo>
                  <a:lnTo>
                    <a:pt x="368907" y="533400"/>
                  </a:lnTo>
                  <a:close/>
                </a:path>
                <a:path w="368935" h="1353820">
                  <a:moveTo>
                    <a:pt x="368907" y="609600"/>
                  </a:moveTo>
                  <a:lnTo>
                    <a:pt x="330807" y="609600"/>
                  </a:lnTo>
                  <a:lnTo>
                    <a:pt x="330807" y="647700"/>
                  </a:lnTo>
                  <a:lnTo>
                    <a:pt x="368907" y="647700"/>
                  </a:lnTo>
                  <a:lnTo>
                    <a:pt x="368907" y="609600"/>
                  </a:lnTo>
                  <a:close/>
                </a:path>
                <a:path w="368935" h="1353820">
                  <a:moveTo>
                    <a:pt x="368907" y="685800"/>
                  </a:moveTo>
                  <a:lnTo>
                    <a:pt x="330807" y="685800"/>
                  </a:lnTo>
                  <a:lnTo>
                    <a:pt x="330807" y="723900"/>
                  </a:lnTo>
                  <a:lnTo>
                    <a:pt x="368907" y="723900"/>
                  </a:lnTo>
                  <a:lnTo>
                    <a:pt x="368907" y="685800"/>
                  </a:lnTo>
                  <a:close/>
                </a:path>
                <a:path w="368935" h="1353820">
                  <a:moveTo>
                    <a:pt x="368907" y="762000"/>
                  </a:moveTo>
                  <a:lnTo>
                    <a:pt x="330807" y="762000"/>
                  </a:lnTo>
                  <a:lnTo>
                    <a:pt x="330807" y="800100"/>
                  </a:lnTo>
                  <a:lnTo>
                    <a:pt x="368907" y="800100"/>
                  </a:lnTo>
                  <a:lnTo>
                    <a:pt x="368907" y="762000"/>
                  </a:lnTo>
                  <a:close/>
                </a:path>
                <a:path w="368935" h="1353820">
                  <a:moveTo>
                    <a:pt x="368907" y="838200"/>
                  </a:moveTo>
                  <a:lnTo>
                    <a:pt x="330807" y="838200"/>
                  </a:lnTo>
                  <a:lnTo>
                    <a:pt x="330807" y="876300"/>
                  </a:lnTo>
                  <a:lnTo>
                    <a:pt x="368907" y="876300"/>
                  </a:lnTo>
                  <a:lnTo>
                    <a:pt x="368907" y="838200"/>
                  </a:lnTo>
                  <a:close/>
                </a:path>
                <a:path w="368935" h="1353820">
                  <a:moveTo>
                    <a:pt x="368907" y="914400"/>
                  </a:moveTo>
                  <a:lnTo>
                    <a:pt x="330807" y="914400"/>
                  </a:lnTo>
                  <a:lnTo>
                    <a:pt x="330807" y="952500"/>
                  </a:lnTo>
                  <a:lnTo>
                    <a:pt x="368907" y="952500"/>
                  </a:lnTo>
                  <a:lnTo>
                    <a:pt x="368907" y="914400"/>
                  </a:lnTo>
                  <a:close/>
                </a:path>
                <a:path w="368935" h="1353820">
                  <a:moveTo>
                    <a:pt x="368907" y="990600"/>
                  </a:moveTo>
                  <a:lnTo>
                    <a:pt x="330807" y="990600"/>
                  </a:lnTo>
                  <a:lnTo>
                    <a:pt x="330807" y="1028700"/>
                  </a:lnTo>
                  <a:lnTo>
                    <a:pt x="368907" y="1028700"/>
                  </a:lnTo>
                  <a:lnTo>
                    <a:pt x="368907" y="990600"/>
                  </a:lnTo>
                  <a:close/>
                </a:path>
                <a:path w="368935" h="1353820">
                  <a:moveTo>
                    <a:pt x="368907" y="1066800"/>
                  </a:moveTo>
                  <a:lnTo>
                    <a:pt x="330807" y="1066800"/>
                  </a:lnTo>
                  <a:lnTo>
                    <a:pt x="330807" y="1104900"/>
                  </a:lnTo>
                  <a:lnTo>
                    <a:pt x="368907" y="1104900"/>
                  </a:lnTo>
                  <a:lnTo>
                    <a:pt x="368907" y="1066800"/>
                  </a:lnTo>
                  <a:close/>
                </a:path>
                <a:path w="368935" h="1353820">
                  <a:moveTo>
                    <a:pt x="368907" y="1143000"/>
                  </a:moveTo>
                  <a:lnTo>
                    <a:pt x="330807" y="1143000"/>
                  </a:lnTo>
                  <a:lnTo>
                    <a:pt x="330807" y="1181100"/>
                  </a:lnTo>
                  <a:lnTo>
                    <a:pt x="368907" y="1181100"/>
                  </a:lnTo>
                  <a:lnTo>
                    <a:pt x="368907" y="1143000"/>
                  </a:lnTo>
                  <a:close/>
                </a:path>
                <a:path w="368935" h="1353820">
                  <a:moveTo>
                    <a:pt x="368907" y="1219200"/>
                  </a:moveTo>
                  <a:lnTo>
                    <a:pt x="330807" y="1219200"/>
                  </a:lnTo>
                  <a:lnTo>
                    <a:pt x="330807" y="1257300"/>
                  </a:lnTo>
                  <a:lnTo>
                    <a:pt x="368907" y="1257300"/>
                  </a:lnTo>
                  <a:lnTo>
                    <a:pt x="368907" y="1219200"/>
                  </a:lnTo>
                  <a:close/>
                </a:path>
                <a:path w="368935" h="1353820">
                  <a:moveTo>
                    <a:pt x="349857" y="1277270"/>
                  </a:moveTo>
                  <a:lnTo>
                    <a:pt x="312677" y="1277270"/>
                  </a:lnTo>
                  <a:lnTo>
                    <a:pt x="312677" y="1315370"/>
                  </a:lnTo>
                  <a:lnTo>
                    <a:pt x="368907" y="1315370"/>
                  </a:lnTo>
                  <a:lnTo>
                    <a:pt x="368907" y="1296320"/>
                  </a:lnTo>
                  <a:lnTo>
                    <a:pt x="330807" y="1296320"/>
                  </a:lnTo>
                  <a:lnTo>
                    <a:pt x="330807" y="1295400"/>
                  </a:lnTo>
                  <a:lnTo>
                    <a:pt x="331727" y="1295400"/>
                  </a:lnTo>
                  <a:lnTo>
                    <a:pt x="349857" y="1277270"/>
                  </a:lnTo>
                  <a:close/>
                </a:path>
                <a:path w="368935" h="1353820">
                  <a:moveTo>
                    <a:pt x="331727" y="1295400"/>
                  </a:moveTo>
                  <a:lnTo>
                    <a:pt x="330807" y="1295400"/>
                  </a:lnTo>
                  <a:lnTo>
                    <a:pt x="330807" y="1296320"/>
                  </a:lnTo>
                  <a:lnTo>
                    <a:pt x="331727" y="1295400"/>
                  </a:lnTo>
                  <a:close/>
                </a:path>
                <a:path w="368935" h="1353820">
                  <a:moveTo>
                    <a:pt x="368907" y="1295400"/>
                  </a:moveTo>
                  <a:lnTo>
                    <a:pt x="331727" y="1295400"/>
                  </a:lnTo>
                  <a:lnTo>
                    <a:pt x="330807" y="1296320"/>
                  </a:lnTo>
                  <a:lnTo>
                    <a:pt x="368907" y="1296320"/>
                  </a:lnTo>
                  <a:lnTo>
                    <a:pt x="368907" y="1295400"/>
                  </a:lnTo>
                  <a:close/>
                </a:path>
                <a:path w="368935" h="1353820">
                  <a:moveTo>
                    <a:pt x="274577" y="1277270"/>
                  </a:moveTo>
                  <a:lnTo>
                    <a:pt x="236477" y="1277270"/>
                  </a:lnTo>
                  <a:lnTo>
                    <a:pt x="236477" y="1315370"/>
                  </a:lnTo>
                  <a:lnTo>
                    <a:pt x="274577" y="1315370"/>
                  </a:lnTo>
                  <a:lnTo>
                    <a:pt x="274577" y="1277270"/>
                  </a:lnTo>
                  <a:close/>
                </a:path>
                <a:path w="368935" h="1353820">
                  <a:moveTo>
                    <a:pt x="198377" y="1277270"/>
                  </a:moveTo>
                  <a:lnTo>
                    <a:pt x="160277" y="1277270"/>
                  </a:lnTo>
                  <a:lnTo>
                    <a:pt x="160277" y="1315370"/>
                  </a:lnTo>
                  <a:lnTo>
                    <a:pt x="198377" y="1315370"/>
                  </a:lnTo>
                  <a:lnTo>
                    <a:pt x="198377" y="1277270"/>
                  </a:lnTo>
                  <a:close/>
                </a:path>
                <a:path w="368935" h="1353820">
                  <a:moveTo>
                    <a:pt x="114300" y="1239170"/>
                  </a:moveTo>
                  <a:lnTo>
                    <a:pt x="0" y="1296320"/>
                  </a:lnTo>
                  <a:lnTo>
                    <a:pt x="114300" y="1353470"/>
                  </a:lnTo>
                  <a:lnTo>
                    <a:pt x="114300" y="1315370"/>
                  </a:lnTo>
                  <a:lnTo>
                    <a:pt x="95250" y="1315370"/>
                  </a:lnTo>
                  <a:lnTo>
                    <a:pt x="95250" y="1277270"/>
                  </a:lnTo>
                  <a:lnTo>
                    <a:pt x="114300" y="1277270"/>
                  </a:lnTo>
                  <a:lnTo>
                    <a:pt x="114300" y="1239170"/>
                  </a:lnTo>
                  <a:close/>
                </a:path>
                <a:path w="368935" h="1353820">
                  <a:moveTo>
                    <a:pt x="114300" y="1277270"/>
                  </a:moveTo>
                  <a:lnTo>
                    <a:pt x="95250" y="1277270"/>
                  </a:lnTo>
                  <a:lnTo>
                    <a:pt x="95250" y="1315370"/>
                  </a:lnTo>
                  <a:lnTo>
                    <a:pt x="114300" y="1315370"/>
                  </a:lnTo>
                  <a:lnTo>
                    <a:pt x="114300" y="1277270"/>
                  </a:lnTo>
                  <a:close/>
                </a:path>
                <a:path w="368935" h="1353820">
                  <a:moveTo>
                    <a:pt x="122177" y="1277270"/>
                  </a:moveTo>
                  <a:lnTo>
                    <a:pt x="114300" y="1277270"/>
                  </a:lnTo>
                  <a:lnTo>
                    <a:pt x="114300" y="1315370"/>
                  </a:lnTo>
                  <a:lnTo>
                    <a:pt x="122177" y="1315370"/>
                  </a:lnTo>
                  <a:lnTo>
                    <a:pt x="122177" y="127727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830841" y="4571805"/>
              <a:ext cx="368935" cy="1064260"/>
            </a:xfrm>
            <a:custGeom>
              <a:avLst/>
              <a:gdLst/>
              <a:ahLst/>
              <a:cxnLst/>
              <a:rect l="l" t="t" r="r" b="b"/>
              <a:pathLst>
                <a:path w="368935" h="1064260">
                  <a:moveTo>
                    <a:pt x="368907" y="0"/>
                  </a:moveTo>
                  <a:lnTo>
                    <a:pt x="330807" y="0"/>
                  </a:lnTo>
                  <a:lnTo>
                    <a:pt x="330807" y="38100"/>
                  </a:lnTo>
                  <a:lnTo>
                    <a:pt x="368907" y="38100"/>
                  </a:lnTo>
                  <a:lnTo>
                    <a:pt x="368907" y="0"/>
                  </a:lnTo>
                  <a:close/>
                </a:path>
                <a:path w="368935" h="1064260">
                  <a:moveTo>
                    <a:pt x="368907" y="76200"/>
                  </a:moveTo>
                  <a:lnTo>
                    <a:pt x="330807" y="76200"/>
                  </a:lnTo>
                  <a:lnTo>
                    <a:pt x="330807" y="114300"/>
                  </a:lnTo>
                  <a:lnTo>
                    <a:pt x="368907" y="114300"/>
                  </a:lnTo>
                  <a:lnTo>
                    <a:pt x="368907" y="76200"/>
                  </a:lnTo>
                  <a:close/>
                </a:path>
                <a:path w="368935" h="1064260">
                  <a:moveTo>
                    <a:pt x="368907" y="152400"/>
                  </a:moveTo>
                  <a:lnTo>
                    <a:pt x="330807" y="152400"/>
                  </a:lnTo>
                  <a:lnTo>
                    <a:pt x="330807" y="190500"/>
                  </a:lnTo>
                  <a:lnTo>
                    <a:pt x="368907" y="190500"/>
                  </a:lnTo>
                  <a:lnTo>
                    <a:pt x="368907" y="152400"/>
                  </a:lnTo>
                  <a:close/>
                </a:path>
                <a:path w="368935" h="1064260">
                  <a:moveTo>
                    <a:pt x="368907" y="228600"/>
                  </a:moveTo>
                  <a:lnTo>
                    <a:pt x="330807" y="228600"/>
                  </a:lnTo>
                  <a:lnTo>
                    <a:pt x="330807" y="266700"/>
                  </a:lnTo>
                  <a:lnTo>
                    <a:pt x="368907" y="266700"/>
                  </a:lnTo>
                  <a:lnTo>
                    <a:pt x="368907" y="228600"/>
                  </a:lnTo>
                  <a:close/>
                </a:path>
                <a:path w="368935" h="1064260">
                  <a:moveTo>
                    <a:pt x="368907" y="304800"/>
                  </a:moveTo>
                  <a:lnTo>
                    <a:pt x="330807" y="304800"/>
                  </a:lnTo>
                  <a:lnTo>
                    <a:pt x="330807" y="342900"/>
                  </a:lnTo>
                  <a:lnTo>
                    <a:pt x="368907" y="342900"/>
                  </a:lnTo>
                  <a:lnTo>
                    <a:pt x="368907" y="304800"/>
                  </a:lnTo>
                  <a:close/>
                </a:path>
                <a:path w="368935" h="1064260">
                  <a:moveTo>
                    <a:pt x="368907" y="381000"/>
                  </a:moveTo>
                  <a:lnTo>
                    <a:pt x="330807" y="381000"/>
                  </a:lnTo>
                  <a:lnTo>
                    <a:pt x="330807" y="419100"/>
                  </a:lnTo>
                  <a:lnTo>
                    <a:pt x="368907" y="419100"/>
                  </a:lnTo>
                  <a:lnTo>
                    <a:pt x="368907" y="381000"/>
                  </a:lnTo>
                  <a:close/>
                </a:path>
                <a:path w="368935" h="1064260">
                  <a:moveTo>
                    <a:pt x="368907" y="457200"/>
                  </a:moveTo>
                  <a:lnTo>
                    <a:pt x="330807" y="457200"/>
                  </a:lnTo>
                  <a:lnTo>
                    <a:pt x="330807" y="495300"/>
                  </a:lnTo>
                  <a:lnTo>
                    <a:pt x="368907" y="495300"/>
                  </a:lnTo>
                  <a:lnTo>
                    <a:pt x="368907" y="457200"/>
                  </a:lnTo>
                  <a:close/>
                </a:path>
                <a:path w="368935" h="1064260">
                  <a:moveTo>
                    <a:pt x="368907" y="533400"/>
                  </a:moveTo>
                  <a:lnTo>
                    <a:pt x="330807" y="533400"/>
                  </a:lnTo>
                  <a:lnTo>
                    <a:pt x="330807" y="571500"/>
                  </a:lnTo>
                  <a:lnTo>
                    <a:pt x="368907" y="571500"/>
                  </a:lnTo>
                  <a:lnTo>
                    <a:pt x="368907" y="533400"/>
                  </a:lnTo>
                  <a:close/>
                </a:path>
                <a:path w="368935" h="1064260">
                  <a:moveTo>
                    <a:pt x="368907" y="609600"/>
                  </a:moveTo>
                  <a:lnTo>
                    <a:pt x="330807" y="609600"/>
                  </a:lnTo>
                  <a:lnTo>
                    <a:pt x="330807" y="647700"/>
                  </a:lnTo>
                  <a:lnTo>
                    <a:pt x="368907" y="647700"/>
                  </a:lnTo>
                  <a:lnTo>
                    <a:pt x="368907" y="609600"/>
                  </a:lnTo>
                  <a:close/>
                </a:path>
                <a:path w="368935" h="1064260">
                  <a:moveTo>
                    <a:pt x="368907" y="685800"/>
                  </a:moveTo>
                  <a:lnTo>
                    <a:pt x="330807" y="685800"/>
                  </a:lnTo>
                  <a:lnTo>
                    <a:pt x="330807" y="723900"/>
                  </a:lnTo>
                  <a:lnTo>
                    <a:pt x="368907" y="723900"/>
                  </a:lnTo>
                  <a:lnTo>
                    <a:pt x="368907" y="685800"/>
                  </a:lnTo>
                  <a:close/>
                </a:path>
                <a:path w="368935" h="1064260">
                  <a:moveTo>
                    <a:pt x="368907" y="762000"/>
                  </a:moveTo>
                  <a:lnTo>
                    <a:pt x="330807" y="762000"/>
                  </a:lnTo>
                  <a:lnTo>
                    <a:pt x="330807" y="800100"/>
                  </a:lnTo>
                  <a:lnTo>
                    <a:pt x="368907" y="800100"/>
                  </a:lnTo>
                  <a:lnTo>
                    <a:pt x="368907" y="762000"/>
                  </a:lnTo>
                  <a:close/>
                </a:path>
                <a:path w="368935" h="1064260">
                  <a:moveTo>
                    <a:pt x="368907" y="838200"/>
                  </a:moveTo>
                  <a:lnTo>
                    <a:pt x="330807" y="838200"/>
                  </a:lnTo>
                  <a:lnTo>
                    <a:pt x="330807" y="876300"/>
                  </a:lnTo>
                  <a:lnTo>
                    <a:pt x="368907" y="876300"/>
                  </a:lnTo>
                  <a:lnTo>
                    <a:pt x="368907" y="838200"/>
                  </a:lnTo>
                  <a:close/>
                </a:path>
                <a:path w="368935" h="1064260">
                  <a:moveTo>
                    <a:pt x="368907" y="914400"/>
                  </a:moveTo>
                  <a:lnTo>
                    <a:pt x="330807" y="914400"/>
                  </a:lnTo>
                  <a:lnTo>
                    <a:pt x="330807" y="952500"/>
                  </a:lnTo>
                  <a:lnTo>
                    <a:pt x="368907" y="952500"/>
                  </a:lnTo>
                  <a:lnTo>
                    <a:pt x="368907" y="914400"/>
                  </a:lnTo>
                  <a:close/>
                </a:path>
                <a:path w="368935" h="1064260">
                  <a:moveTo>
                    <a:pt x="349857" y="987593"/>
                  </a:moveTo>
                  <a:lnTo>
                    <a:pt x="327800" y="987593"/>
                  </a:lnTo>
                  <a:lnTo>
                    <a:pt x="327800" y="1025693"/>
                  </a:lnTo>
                  <a:lnTo>
                    <a:pt x="368907" y="1025693"/>
                  </a:lnTo>
                  <a:lnTo>
                    <a:pt x="368907" y="1006643"/>
                  </a:lnTo>
                  <a:lnTo>
                    <a:pt x="330807" y="1006643"/>
                  </a:lnTo>
                  <a:lnTo>
                    <a:pt x="330807" y="990600"/>
                  </a:lnTo>
                  <a:lnTo>
                    <a:pt x="346850" y="990600"/>
                  </a:lnTo>
                  <a:lnTo>
                    <a:pt x="349857" y="987593"/>
                  </a:lnTo>
                  <a:close/>
                </a:path>
                <a:path w="368935" h="1064260">
                  <a:moveTo>
                    <a:pt x="346850" y="990600"/>
                  </a:moveTo>
                  <a:lnTo>
                    <a:pt x="330807" y="990600"/>
                  </a:lnTo>
                  <a:lnTo>
                    <a:pt x="330807" y="1006643"/>
                  </a:lnTo>
                  <a:lnTo>
                    <a:pt x="346850" y="990600"/>
                  </a:lnTo>
                  <a:close/>
                </a:path>
                <a:path w="368935" h="1064260">
                  <a:moveTo>
                    <a:pt x="368907" y="990600"/>
                  </a:moveTo>
                  <a:lnTo>
                    <a:pt x="346850" y="990600"/>
                  </a:lnTo>
                  <a:lnTo>
                    <a:pt x="330807" y="1006643"/>
                  </a:lnTo>
                  <a:lnTo>
                    <a:pt x="368907" y="1006643"/>
                  </a:lnTo>
                  <a:lnTo>
                    <a:pt x="368907" y="990600"/>
                  </a:lnTo>
                  <a:close/>
                </a:path>
                <a:path w="368935" h="1064260">
                  <a:moveTo>
                    <a:pt x="289700" y="987593"/>
                  </a:moveTo>
                  <a:lnTo>
                    <a:pt x="251600" y="987593"/>
                  </a:lnTo>
                  <a:lnTo>
                    <a:pt x="251600" y="1025693"/>
                  </a:lnTo>
                  <a:lnTo>
                    <a:pt x="289700" y="1025693"/>
                  </a:lnTo>
                  <a:lnTo>
                    <a:pt x="289700" y="987593"/>
                  </a:lnTo>
                  <a:close/>
                </a:path>
                <a:path w="368935" h="1064260">
                  <a:moveTo>
                    <a:pt x="213500" y="987593"/>
                  </a:moveTo>
                  <a:lnTo>
                    <a:pt x="175400" y="987593"/>
                  </a:lnTo>
                  <a:lnTo>
                    <a:pt x="175400" y="1025693"/>
                  </a:lnTo>
                  <a:lnTo>
                    <a:pt x="213500" y="1025693"/>
                  </a:lnTo>
                  <a:lnTo>
                    <a:pt x="213500" y="987593"/>
                  </a:lnTo>
                  <a:close/>
                </a:path>
                <a:path w="368935" h="1064260">
                  <a:moveTo>
                    <a:pt x="114300" y="949493"/>
                  </a:moveTo>
                  <a:lnTo>
                    <a:pt x="0" y="1006643"/>
                  </a:lnTo>
                  <a:lnTo>
                    <a:pt x="114300" y="1063793"/>
                  </a:lnTo>
                  <a:lnTo>
                    <a:pt x="114300" y="1025693"/>
                  </a:lnTo>
                  <a:lnTo>
                    <a:pt x="99200" y="1025693"/>
                  </a:lnTo>
                  <a:lnTo>
                    <a:pt x="99200" y="987593"/>
                  </a:lnTo>
                  <a:lnTo>
                    <a:pt x="114300" y="987593"/>
                  </a:lnTo>
                  <a:lnTo>
                    <a:pt x="114300" y="949493"/>
                  </a:lnTo>
                  <a:close/>
                </a:path>
                <a:path w="368935" h="1064260">
                  <a:moveTo>
                    <a:pt x="114300" y="987593"/>
                  </a:moveTo>
                  <a:lnTo>
                    <a:pt x="99200" y="987593"/>
                  </a:lnTo>
                  <a:lnTo>
                    <a:pt x="99200" y="1025693"/>
                  </a:lnTo>
                  <a:lnTo>
                    <a:pt x="114300" y="1025693"/>
                  </a:lnTo>
                  <a:lnTo>
                    <a:pt x="114300" y="987593"/>
                  </a:lnTo>
                  <a:close/>
                </a:path>
                <a:path w="368935" h="1064260">
                  <a:moveTo>
                    <a:pt x="137300" y="987593"/>
                  </a:moveTo>
                  <a:lnTo>
                    <a:pt x="114300" y="987593"/>
                  </a:lnTo>
                  <a:lnTo>
                    <a:pt x="114300" y="1025693"/>
                  </a:lnTo>
                  <a:lnTo>
                    <a:pt x="137300" y="1025693"/>
                  </a:lnTo>
                  <a:lnTo>
                    <a:pt x="137300" y="987593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/>
          <p:nvPr/>
        </p:nvSpPr>
        <p:spPr>
          <a:xfrm>
            <a:off x="17107968" y="4072699"/>
            <a:ext cx="856615" cy="4140835"/>
          </a:xfrm>
          <a:custGeom>
            <a:avLst/>
            <a:gdLst/>
            <a:ahLst/>
            <a:cxnLst/>
            <a:rect l="l" t="t" r="r" b="b"/>
            <a:pathLst>
              <a:path w="856615" h="4140834">
                <a:moveTo>
                  <a:pt x="114300" y="4025950"/>
                </a:moveTo>
                <a:lnTo>
                  <a:pt x="0" y="4083100"/>
                </a:lnTo>
                <a:lnTo>
                  <a:pt x="114300" y="4140250"/>
                </a:lnTo>
                <a:lnTo>
                  <a:pt x="114300" y="4025950"/>
                </a:lnTo>
                <a:close/>
              </a:path>
              <a:path w="856615" h="4140834">
                <a:moveTo>
                  <a:pt x="114300" y="2743924"/>
                </a:moveTo>
                <a:lnTo>
                  <a:pt x="0" y="2801074"/>
                </a:lnTo>
                <a:lnTo>
                  <a:pt x="114300" y="2858224"/>
                </a:lnTo>
                <a:lnTo>
                  <a:pt x="114300" y="2743924"/>
                </a:lnTo>
                <a:close/>
              </a:path>
              <a:path w="856615" h="4140834">
                <a:moveTo>
                  <a:pt x="114300" y="1450149"/>
                </a:moveTo>
                <a:lnTo>
                  <a:pt x="0" y="1507299"/>
                </a:lnTo>
                <a:lnTo>
                  <a:pt x="114300" y="1564449"/>
                </a:lnTo>
                <a:lnTo>
                  <a:pt x="114300" y="1450149"/>
                </a:lnTo>
                <a:close/>
              </a:path>
              <a:path w="856615" h="4140834">
                <a:moveTo>
                  <a:pt x="153174" y="1488249"/>
                </a:moveTo>
                <a:lnTo>
                  <a:pt x="115074" y="1488249"/>
                </a:lnTo>
                <a:lnTo>
                  <a:pt x="115074" y="1526349"/>
                </a:lnTo>
                <a:lnTo>
                  <a:pt x="153174" y="1526349"/>
                </a:lnTo>
                <a:lnTo>
                  <a:pt x="153174" y="1488249"/>
                </a:lnTo>
                <a:close/>
              </a:path>
              <a:path w="856615" h="4140834">
                <a:moveTo>
                  <a:pt x="153822" y="2782024"/>
                </a:moveTo>
                <a:lnTo>
                  <a:pt x="115722" y="2782024"/>
                </a:lnTo>
                <a:lnTo>
                  <a:pt x="115722" y="2820124"/>
                </a:lnTo>
                <a:lnTo>
                  <a:pt x="153822" y="2820124"/>
                </a:lnTo>
                <a:lnTo>
                  <a:pt x="153822" y="2782024"/>
                </a:lnTo>
                <a:close/>
              </a:path>
              <a:path w="856615" h="4140834">
                <a:moveTo>
                  <a:pt x="161328" y="4064050"/>
                </a:moveTo>
                <a:lnTo>
                  <a:pt x="123228" y="4064050"/>
                </a:lnTo>
                <a:lnTo>
                  <a:pt x="123228" y="4102150"/>
                </a:lnTo>
                <a:lnTo>
                  <a:pt x="161328" y="4102150"/>
                </a:lnTo>
                <a:lnTo>
                  <a:pt x="161328" y="4064050"/>
                </a:lnTo>
                <a:close/>
              </a:path>
              <a:path w="856615" h="4140834">
                <a:moveTo>
                  <a:pt x="229374" y="1488249"/>
                </a:moveTo>
                <a:lnTo>
                  <a:pt x="191274" y="1488249"/>
                </a:lnTo>
                <a:lnTo>
                  <a:pt x="191274" y="1526349"/>
                </a:lnTo>
                <a:lnTo>
                  <a:pt x="229374" y="1526349"/>
                </a:lnTo>
                <a:lnTo>
                  <a:pt x="229374" y="1488249"/>
                </a:lnTo>
                <a:close/>
              </a:path>
              <a:path w="856615" h="4140834">
                <a:moveTo>
                  <a:pt x="230022" y="2782024"/>
                </a:moveTo>
                <a:lnTo>
                  <a:pt x="191922" y="2782024"/>
                </a:lnTo>
                <a:lnTo>
                  <a:pt x="191922" y="2820124"/>
                </a:lnTo>
                <a:lnTo>
                  <a:pt x="230022" y="2820124"/>
                </a:lnTo>
                <a:lnTo>
                  <a:pt x="230022" y="2782024"/>
                </a:lnTo>
                <a:close/>
              </a:path>
              <a:path w="856615" h="4140834">
                <a:moveTo>
                  <a:pt x="237528" y="4064050"/>
                </a:moveTo>
                <a:lnTo>
                  <a:pt x="199428" y="4064050"/>
                </a:lnTo>
                <a:lnTo>
                  <a:pt x="199428" y="4102150"/>
                </a:lnTo>
                <a:lnTo>
                  <a:pt x="237528" y="4102150"/>
                </a:lnTo>
                <a:lnTo>
                  <a:pt x="237528" y="4064050"/>
                </a:lnTo>
                <a:close/>
              </a:path>
              <a:path w="856615" h="4140834">
                <a:moveTo>
                  <a:pt x="305574" y="1488249"/>
                </a:moveTo>
                <a:lnTo>
                  <a:pt x="267474" y="1488249"/>
                </a:lnTo>
                <a:lnTo>
                  <a:pt x="267474" y="1526349"/>
                </a:lnTo>
                <a:lnTo>
                  <a:pt x="305574" y="1526349"/>
                </a:lnTo>
                <a:lnTo>
                  <a:pt x="305574" y="1488249"/>
                </a:lnTo>
                <a:close/>
              </a:path>
              <a:path w="856615" h="4140834">
                <a:moveTo>
                  <a:pt x="306222" y="2782024"/>
                </a:moveTo>
                <a:lnTo>
                  <a:pt x="268122" y="2782024"/>
                </a:lnTo>
                <a:lnTo>
                  <a:pt x="268122" y="2820124"/>
                </a:lnTo>
                <a:lnTo>
                  <a:pt x="306222" y="2820124"/>
                </a:lnTo>
                <a:lnTo>
                  <a:pt x="306222" y="2782024"/>
                </a:lnTo>
                <a:close/>
              </a:path>
              <a:path w="856615" h="4140834">
                <a:moveTo>
                  <a:pt x="313728" y="4064050"/>
                </a:moveTo>
                <a:lnTo>
                  <a:pt x="275628" y="4064050"/>
                </a:lnTo>
                <a:lnTo>
                  <a:pt x="275628" y="4102150"/>
                </a:lnTo>
                <a:lnTo>
                  <a:pt x="313728" y="4102150"/>
                </a:lnTo>
                <a:lnTo>
                  <a:pt x="313728" y="4064050"/>
                </a:lnTo>
                <a:close/>
              </a:path>
              <a:path w="856615" h="4140834">
                <a:moveTo>
                  <a:pt x="381774" y="1488249"/>
                </a:moveTo>
                <a:lnTo>
                  <a:pt x="343674" y="1488249"/>
                </a:lnTo>
                <a:lnTo>
                  <a:pt x="343674" y="1526349"/>
                </a:lnTo>
                <a:lnTo>
                  <a:pt x="381774" y="1526349"/>
                </a:lnTo>
                <a:lnTo>
                  <a:pt x="381774" y="1488249"/>
                </a:lnTo>
                <a:close/>
              </a:path>
              <a:path w="856615" h="4140834">
                <a:moveTo>
                  <a:pt x="382422" y="2782024"/>
                </a:moveTo>
                <a:lnTo>
                  <a:pt x="344322" y="2782024"/>
                </a:lnTo>
                <a:lnTo>
                  <a:pt x="344322" y="2820124"/>
                </a:lnTo>
                <a:lnTo>
                  <a:pt x="382422" y="2820124"/>
                </a:lnTo>
                <a:lnTo>
                  <a:pt x="382422" y="2782024"/>
                </a:lnTo>
                <a:close/>
              </a:path>
              <a:path w="856615" h="4140834">
                <a:moveTo>
                  <a:pt x="389928" y="4064050"/>
                </a:moveTo>
                <a:lnTo>
                  <a:pt x="351828" y="4064050"/>
                </a:lnTo>
                <a:lnTo>
                  <a:pt x="351828" y="4102150"/>
                </a:lnTo>
                <a:lnTo>
                  <a:pt x="389928" y="4102150"/>
                </a:lnTo>
                <a:lnTo>
                  <a:pt x="389928" y="4064050"/>
                </a:lnTo>
                <a:close/>
              </a:path>
              <a:path w="856615" h="4140834">
                <a:moveTo>
                  <a:pt x="457974" y="1488249"/>
                </a:moveTo>
                <a:lnTo>
                  <a:pt x="419874" y="1488249"/>
                </a:lnTo>
                <a:lnTo>
                  <a:pt x="419874" y="1526349"/>
                </a:lnTo>
                <a:lnTo>
                  <a:pt x="457974" y="1526349"/>
                </a:lnTo>
                <a:lnTo>
                  <a:pt x="457974" y="1488249"/>
                </a:lnTo>
                <a:close/>
              </a:path>
              <a:path w="856615" h="4140834">
                <a:moveTo>
                  <a:pt x="458622" y="2782024"/>
                </a:moveTo>
                <a:lnTo>
                  <a:pt x="420522" y="2782024"/>
                </a:lnTo>
                <a:lnTo>
                  <a:pt x="420522" y="2820124"/>
                </a:lnTo>
                <a:lnTo>
                  <a:pt x="458622" y="2820124"/>
                </a:lnTo>
                <a:lnTo>
                  <a:pt x="458622" y="2782024"/>
                </a:lnTo>
                <a:close/>
              </a:path>
              <a:path w="856615" h="4140834">
                <a:moveTo>
                  <a:pt x="466128" y="4064050"/>
                </a:moveTo>
                <a:lnTo>
                  <a:pt x="428028" y="4064050"/>
                </a:lnTo>
                <a:lnTo>
                  <a:pt x="428028" y="4102150"/>
                </a:lnTo>
                <a:lnTo>
                  <a:pt x="466128" y="4102150"/>
                </a:lnTo>
                <a:lnTo>
                  <a:pt x="466128" y="4064050"/>
                </a:lnTo>
                <a:close/>
              </a:path>
              <a:path w="856615" h="4140834">
                <a:moveTo>
                  <a:pt x="531812" y="0"/>
                </a:moveTo>
                <a:lnTo>
                  <a:pt x="493712" y="0"/>
                </a:lnTo>
                <a:lnTo>
                  <a:pt x="493712" y="38100"/>
                </a:lnTo>
                <a:lnTo>
                  <a:pt x="531812" y="38100"/>
                </a:lnTo>
                <a:lnTo>
                  <a:pt x="531812" y="0"/>
                </a:lnTo>
                <a:close/>
              </a:path>
              <a:path w="856615" h="4140834">
                <a:moveTo>
                  <a:pt x="534174" y="1488249"/>
                </a:moveTo>
                <a:lnTo>
                  <a:pt x="496074" y="1488249"/>
                </a:lnTo>
                <a:lnTo>
                  <a:pt x="496074" y="1526349"/>
                </a:lnTo>
                <a:lnTo>
                  <a:pt x="534174" y="1526349"/>
                </a:lnTo>
                <a:lnTo>
                  <a:pt x="534174" y="1488249"/>
                </a:lnTo>
                <a:close/>
              </a:path>
              <a:path w="856615" h="4140834">
                <a:moveTo>
                  <a:pt x="534822" y="2782024"/>
                </a:moveTo>
                <a:lnTo>
                  <a:pt x="496722" y="2782024"/>
                </a:lnTo>
                <a:lnTo>
                  <a:pt x="496722" y="2820124"/>
                </a:lnTo>
                <a:lnTo>
                  <a:pt x="534822" y="2820124"/>
                </a:lnTo>
                <a:lnTo>
                  <a:pt x="534822" y="2782024"/>
                </a:lnTo>
                <a:close/>
              </a:path>
              <a:path w="856615" h="4140834">
                <a:moveTo>
                  <a:pt x="542328" y="4064050"/>
                </a:moveTo>
                <a:lnTo>
                  <a:pt x="504228" y="4064050"/>
                </a:lnTo>
                <a:lnTo>
                  <a:pt x="504228" y="4102150"/>
                </a:lnTo>
                <a:lnTo>
                  <a:pt x="542328" y="4102150"/>
                </a:lnTo>
                <a:lnTo>
                  <a:pt x="542328" y="4064050"/>
                </a:lnTo>
                <a:close/>
              </a:path>
              <a:path w="856615" h="4140834">
                <a:moveTo>
                  <a:pt x="608012" y="0"/>
                </a:moveTo>
                <a:lnTo>
                  <a:pt x="569912" y="0"/>
                </a:lnTo>
                <a:lnTo>
                  <a:pt x="569912" y="38100"/>
                </a:lnTo>
                <a:lnTo>
                  <a:pt x="608012" y="38100"/>
                </a:lnTo>
                <a:lnTo>
                  <a:pt x="608012" y="0"/>
                </a:lnTo>
                <a:close/>
              </a:path>
              <a:path w="856615" h="4140834">
                <a:moveTo>
                  <a:pt x="610374" y="1488249"/>
                </a:moveTo>
                <a:lnTo>
                  <a:pt x="572274" y="1488249"/>
                </a:lnTo>
                <a:lnTo>
                  <a:pt x="572274" y="1526349"/>
                </a:lnTo>
                <a:lnTo>
                  <a:pt x="610374" y="1526349"/>
                </a:lnTo>
                <a:lnTo>
                  <a:pt x="610374" y="1488249"/>
                </a:lnTo>
                <a:close/>
              </a:path>
              <a:path w="856615" h="4140834">
                <a:moveTo>
                  <a:pt x="611022" y="2782024"/>
                </a:moveTo>
                <a:lnTo>
                  <a:pt x="572922" y="2782024"/>
                </a:lnTo>
                <a:lnTo>
                  <a:pt x="572922" y="2820124"/>
                </a:lnTo>
                <a:lnTo>
                  <a:pt x="611022" y="2820124"/>
                </a:lnTo>
                <a:lnTo>
                  <a:pt x="611022" y="2782024"/>
                </a:lnTo>
                <a:close/>
              </a:path>
              <a:path w="856615" h="4140834">
                <a:moveTo>
                  <a:pt x="618528" y="4064050"/>
                </a:moveTo>
                <a:lnTo>
                  <a:pt x="580428" y="4064050"/>
                </a:lnTo>
                <a:lnTo>
                  <a:pt x="580428" y="4102150"/>
                </a:lnTo>
                <a:lnTo>
                  <a:pt x="618528" y="4102150"/>
                </a:lnTo>
                <a:lnTo>
                  <a:pt x="618528" y="4064050"/>
                </a:lnTo>
                <a:close/>
              </a:path>
              <a:path w="856615" h="4140834">
                <a:moveTo>
                  <a:pt x="684212" y="0"/>
                </a:moveTo>
                <a:lnTo>
                  <a:pt x="646112" y="0"/>
                </a:lnTo>
                <a:lnTo>
                  <a:pt x="646112" y="38100"/>
                </a:lnTo>
                <a:lnTo>
                  <a:pt x="684212" y="38100"/>
                </a:lnTo>
                <a:lnTo>
                  <a:pt x="684212" y="0"/>
                </a:lnTo>
                <a:close/>
              </a:path>
              <a:path w="856615" h="4140834">
                <a:moveTo>
                  <a:pt x="686574" y="1488249"/>
                </a:moveTo>
                <a:lnTo>
                  <a:pt x="648474" y="1488249"/>
                </a:lnTo>
                <a:lnTo>
                  <a:pt x="648474" y="1526349"/>
                </a:lnTo>
                <a:lnTo>
                  <a:pt x="686574" y="1526349"/>
                </a:lnTo>
                <a:lnTo>
                  <a:pt x="686574" y="1488249"/>
                </a:lnTo>
                <a:close/>
              </a:path>
              <a:path w="856615" h="4140834">
                <a:moveTo>
                  <a:pt x="687222" y="2782024"/>
                </a:moveTo>
                <a:lnTo>
                  <a:pt x="649122" y="2782024"/>
                </a:lnTo>
                <a:lnTo>
                  <a:pt x="649122" y="2820124"/>
                </a:lnTo>
                <a:lnTo>
                  <a:pt x="687222" y="2820124"/>
                </a:lnTo>
                <a:lnTo>
                  <a:pt x="687222" y="2782024"/>
                </a:lnTo>
                <a:close/>
              </a:path>
              <a:path w="856615" h="4140834">
                <a:moveTo>
                  <a:pt x="694728" y="4064050"/>
                </a:moveTo>
                <a:lnTo>
                  <a:pt x="656628" y="4064050"/>
                </a:lnTo>
                <a:lnTo>
                  <a:pt x="656628" y="4102150"/>
                </a:lnTo>
                <a:lnTo>
                  <a:pt x="694728" y="4102150"/>
                </a:lnTo>
                <a:lnTo>
                  <a:pt x="694728" y="4064050"/>
                </a:lnTo>
                <a:close/>
              </a:path>
              <a:path w="856615" h="4140834">
                <a:moveTo>
                  <a:pt x="760412" y="0"/>
                </a:moveTo>
                <a:lnTo>
                  <a:pt x="722312" y="0"/>
                </a:lnTo>
                <a:lnTo>
                  <a:pt x="722312" y="38100"/>
                </a:lnTo>
                <a:lnTo>
                  <a:pt x="760412" y="38100"/>
                </a:lnTo>
                <a:lnTo>
                  <a:pt x="760412" y="0"/>
                </a:lnTo>
                <a:close/>
              </a:path>
              <a:path w="856615" h="4140834">
                <a:moveTo>
                  <a:pt x="762774" y="1488249"/>
                </a:moveTo>
                <a:lnTo>
                  <a:pt x="724674" y="1488249"/>
                </a:lnTo>
                <a:lnTo>
                  <a:pt x="724674" y="1526349"/>
                </a:lnTo>
                <a:lnTo>
                  <a:pt x="762774" y="1526349"/>
                </a:lnTo>
                <a:lnTo>
                  <a:pt x="762774" y="1488249"/>
                </a:lnTo>
                <a:close/>
              </a:path>
              <a:path w="856615" h="4140834">
                <a:moveTo>
                  <a:pt x="763422" y="2782024"/>
                </a:moveTo>
                <a:lnTo>
                  <a:pt x="725322" y="2782024"/>
                </a:lnTo>
                <a:lnTo>
                  <a:pt x="725322" y="2820124"/>
                </a:lnTo>
                <a:lnTo>
                  <a:pt x="763422" y="2820124"/>
                </a:lnTo>
                <a:lnTo>
                  <a:pt x="763422" y="2782024"/>
                </a:lnTo>
                <a:close/>
              </a:path>
              <a:path w="856615" h="4140834">
                <a:moveTo>
                  <a:pt x="770928" y="4064050"/>
                </a:moveTo>
                <a:lnTo>
                  <a:pt x="732828" y="4064050"/>
                </a:lnTo>
                <a:lnTo>
                  <a:pt x="732828" y="4102150"/>
                </a:lnTo>
                <a:lnTo>
                  <a:pt x="770928" y="4102150"/>
                </a:lnTo>
                <a:lnTo>
                  <a:pt x="770928" y="4064050"/>
                </a:lnTo>
                <a:close/>
              </a:path>
              <a:path w="856615" h="4140834">
                <a:moveTo>
                  <a:pt x="836612" y="0"/>
                </a:moveTo>
                <a:lnTo>
                  <a:pt x="798512" y="0"/>
                </a:lnTo>
                <a:lnTo>
                  <a:pt x="798512" y="38100"/>
                </a:lnTo>
                <a:lnTo>
                  <a:pt x="836612" y="38100"/>
                </a:lnTo>
                <a:lnTo>
                  <a:pt x="836612" y="0"/>
                </a:lnTo>
                <a:close/>
              </a:path>
              <a:path w="856615" h="4140834">
                <a:moveTo>
                  <a:pt x="855662" y="1428750"/>
                </a:moveTo>
                <a:lnTo>
                  <a:pt x="817562" y="1428750"/>
                </a:lnTo>
                <a:lnTo>
                  <a:pt x="817562" y="1466850"/>
                </a:lnTo>
                <a:lnTo>
                  <a:pt x="855662" y="1466850"/>
                </a:lnTo>
                <a:lnTo>
                  <a:pt x="855662" y="1428750"/>
                </a:lnTo>
                <a:close/>
              </a:path>
              <a:path w="856615" h="4140834">
                <a:moveTo>
                  <a:pt x="855662" y="1352550"/>
                </a:moveTo>
                <a:lnTo>
                  <a:pt x="817562" y="1352550"/>
                </a:lnTo>
                <a:lnTo>
                  <a:pt x="817562" y="1390650"/>
                </a:lnTo>
                <a:lnTo>
                  <a:pt x="855662" y="1390650"/>
                </a:lnTo>
                <a:lnTo>
                  <a:pt x="855662" y="1352550"/>
                </a:lnTo>
                <a:close/>
              </a:path>
              <a:path w="856615" h="4140834">
                <a:moveTo>
                  <a:pt x="855662" y="1276350"/>
                </a:moveTo>
                <a:lnTo>
                  <a:pt x="817562" y="1276350"/>
                </a:lnTo>
                <a:lnTo>
                  <a:pt x="817562" y="1314450"/>
                </a:lnTo>
                <a:lnTo>
                  <a:pt x="855662" y="1314450"/>
                </a:lnTo>
                <a:lnTo>
                  <a:pt x="855662" y="1276350"/>
                </a:lnTo>
                <a:close/>
              </a:path>
              <a:path w="856615" h="4140834">
                <a:moveTo>
                  <a:pt x="855662" y="1200150"/>
                </a:moveTo>
                <a:lnTo>
                  <a:pt x="817562" y="1200150"/>
                </a:lnTo>
                <a:lnTo>
                  <a:pt x="817562" y="1238250"/>
                </a:lnTo>
                <a:lnTo>
                  <a:pt x="855662" y="1238250"/>
                </a:lnTo>
                <a:lnTo>
                  <a:pt x="855662" y="1200150"/>
                </a:lnTo>
                <a:close/>
              </a:path>
              <a:path w="856615" h="4140834">
                <a:moveTo>
                  <a:pt x="855662" y="1123950"/>
                </a:moveTo>
                <a:lnTo>
                  <a:pt x="817562" y="1123950"/>
                </a:lnTo>
                <a:lnTo>
                  <a:pt x="817562" y="1162050"/>
                </a:lnTo>
                <a:lnTo>
                  <a:pt x="855662" y="1162050"/>
                </a:lnTo>
                <a:lnTo>
                  <a:pt x="855662" y="1123950"/>
                </a:lnTo>
                <a:close/>
              </a:path>
              <a:path w="856615" h="4140834">
                <a:moveTo>
                  <a:pt x="855662" y="1047750"/>
                </a:moveTo>
                <a:lnTo>
                  <a:pt x="817562" y="1047750"/>
                </a:lnTo>
                <a:lnTo>
                  <a:pt x="817562" y="1085850"/>
                </a:lnTo>
                <a:lnTo>
                  <a:pt x="855662" y="1085850"/>
                </a:lnTo>
                <a:lnTo>
                  <a:pt x="855662" y="1047750"/>
                </a:lnTo>
                <a:close/>
              </a:path>
              <a:path w="856615" h="4140834">
                <a:moveTo>
                  <a:pt x="855662" y="971550"/>
                </a:moveTo>
                <a:lnTo>
                  <a:pt x="817562" y="971550"/>
                </a:lnTo>
                <a:lnTo>
                  <a:pt x="817562" y="1009650"/>
                </a:lnTo>
                <a:lnTo>
                  <a:pt x="855662" y="1009650"/>
                </a:lnTo>
                <a:lnTo>
                  <a:pt x="855662" y="971550"/>
                </a:lnTo>
                <a:close/>
              </a:path>
              <a:path w="856615" h="4140834">
                <a:moveTo>
                  <a:pt x="855662" y="895350"/>
                </a:moveTo>
                <a:lnTo>
                  <a:pt x="817562" y="895350"/>
                </a:lnTo>
                <a:lnTo>
                  <a:pt x="817562" y="933450"/>
                </a:lnTo>
                <a:lnTo>
                  <a:pt x="855662" y="933450"/>
                </a:lnTo>
                <a:lnTo>
                  <a:pt x="855662" y="895350"/>
                </a:lnTo>
                <a:close/>
              </a:path>
              <a:path w="856615" h="4140834">
                <a:moveTo>
                  <a:pt x="855662" y="819150"/>
                </a:moveTo>
                <a:lnTo>
                  <a:pt x="817562" y="819150"/>
                </a:lnTo>
                <a:lnTo>
                  <a:pt x="817562" y="857250"/>
                </a:lnTo>
                <a:lnTo>
                  <a:pt x="855662" y="857250"/>
                </a:lnTo>
                <a:lnTo>
                  <a:pt x="855662" y="819150"/>
                </a:lnTo>
                <a:close/>
              </a:path>
              <a:path w="856615" h="4140834">
                <a:moveTo>
                  <a:pt x="855662" y="742950"/>
                </a:moveTo>
                <a:lnTo>
                  <a:pt x="817562" y="742950"/>
                </a:lnTo>
                <a:lnTo>
                  <a:pt x="817562" y="781050"/>
                </a:lnTo>
                <a:lnTo>
                  <a:pt x="855662" y="781050"/>
                </a:lnTo>
                <a:lnTo>
                  <a:pt x="855662" y="742950"/>
                </a:lnTo>
                <a:close/>
              </a:path>
              <a:path w="856615" h="4140834">
                <a:moveTo>
                  <a:pt x="855662" y="666750"/>
                </a:moveTo>
                <a:lnTo>
                  <a:pt x="817562" y="666750"/>
                </a:lnTo>
                <a:lnTo>
                  <a:pt x="817562" y="704850"/>
                </a:lnTo>
                <a:lnTo>
                  <a:pt x="855662" y="704850"/>
                </a:lnTo>
                <a:lnTo>
                  <a:pt x="855662" y="666750"/>
                </a:lnTo>
                <a:close/>
              </a:path>
              <a:path w="856615" h="4140834">
                <a:moveTo>
                  <a:pt x="855662" y="590550"/>
                </a:moveTo>
                <a:lnTo>
                  <a:pt x="817562" y="590550"/>
                </a:lnTo>
                <a:lnTo>
                  <a:pt x="817562" y="628650"/>
                </a:lnTo>
                <a:lnTo>
                  <a:pt x="855662" y="628650"/>
                </a:lnTo>
                <a:lnTo>
                  <a:pt x="855662" y="590550"/>
                </a:lnTo>
                <a:close/>
              </a:path>
              <a:path w="856615" h="4140834">
                <a:moveTo>
                  <a:pt x="855662" y="514350"/>
                </a:moveTo>
                <a:lnTo>
                  <a:pt x="817562" y="514350"/>
                </a:lnTo>
                <a:lnTo>
                  <a:pt x="817562" y="552450"/>
                </a:lnTo>
                <a:lnTo>
                  <a:pt x="855662" y="552450"/>
                </a:lnTo>
                <a:lnTo>
                  <a:pt x="855662" y="514350"/>
                </a:lnTo>
                <a:close/>
              </a:path>
              <a:path w="856615" h="4140834">
                <a:moveTo>
                  <a:pt x="855662" y="438150"/>
                </a:moveTo>
                <a:lnTo>
                  <a:pt x="817562" y="438150"/>
                </a:lnTo>
                <a:lnTo>
                  <a:pt x="817562" y="476250"/>
                </a:lnTo>
                <a:lnTo>
                  <a:pt x="855662" y="476250"/>
                </a:lnTo>
                <a:lnTo>
                  <a:pt x="855662" y="438150"/>
                </a:lnTo>
                <a:close/>
              </a:path>
              <a:path w="856615" h="4140834">
                <a:moveTo>
                  <a:pt x="855662" y="361950"/>
                </a:moveTo>
                <a:lnTo>
                  <a:pt x="817562" y="361950"/>
                </a:lnTo>
                <a:lnTo>
                  <a:pt x="817562" y="400050"/>
                </a:lnTo>
                <a:lnTo>
                  <a:pt x="855662" y="400050"/>
                </a:lnTo>
                <a:lnTo>
                  <a:pt x="855662" y="361950"/>
                </a:lnTo>
                <a:close/>
              </a:path>
              <a:path w="856615" h="4140834">
                <a:moveTo>
                  <a:pt x="855662" y="285750"/>
                </a:moveTo>
                <a:lnTo>
                  <a:pt x="817562" y="285750"/>
                </a:lnTo>
                <a:lnTo>
                  <a:pt x="817562" y="323850"/>
                </a:lnTo>
                <a:lnTo>
                  <a:pt x="855662" y="323850"/>
                </a:lnTo>
                <a:lnTo>
                  <a:pt x="855662" y="285750"/>
                </a:lnTo>
                <a:close/>
              </a:path>
              <a:path w="856615" h="4140834">
                <a:moveTo>
                  <a:pt x="855662" y="209550"/>
                </a:moveTo>
                <a:lnTo>
                  <a:pt x="817562" y="209550"/>
                </a:lnTo>
                <a:lnTo>
                  <a:pt x="817562" y="247650"/>
                </a:lnTo>
                <a:lnTo>
                  <a:pt x="855662" y="247650"/>
                </a:lnTo>
                <a:lnTo>
                  <a:pt x="855662" y="209550"/>
                </a:lnTo>
                <a:close/>
              </a:path>
              <a:path w="856615" h="4140834">
                <a:moveTo>
                  <a:pt x="855662" y="133350"/>
                </a:moveTo>
                <a:lnTo>
                  <a:pt x="817562" y="133350"/>
                </a:lnTo>
                <a:lnTo>
                  <a:pt x="817562" y="171450"/>
                </a:lnTo>
                <a:lnTo>
                  <a:pt x="855662" y="171450"/>
                </a:lnTo>
                <a:lnTo>
                  <a:pt x="855662" y="133350"/>
                </a:lnTo>
                <a:close/>
              </a:path>
              <a:path w="856615" h="4140834">
                <a:moveTo>
                  <a:pt x="855662" y="57150"/>
                </a:moveTo>
                <a:lnTo>
                  <a:pt x="817562" y="57150"/>
                </a:lnTo>
                <a:lnTo>
                  <a:pt x="817562" y="95250"/>
                </a:lnTo>
                <a:lnTo>
                  <a:pt x="855662" y="95250"/>
                </a:lnTo>
                <a:lnTo>
                  <a:pt x="855662" y="57150"/>
                </a:lnTo>
                <a:close/>
              </a:path>
              <a:path w="856615" h="4140834">
                <a:moveTo>
                  <a:pt x="856195" y="4073106"/>
                </a:moveTo>
                <a:lnTo>
                  <a:pt x="828078" y="4073106"/>
                </a:lnTo>
                <a:lnTo>
                  <a:pt x="837145" y="4064050"/>
                </a:lnTo>
                <a:lnTo>
                  <a:pt x="809028" y="4064050"/>
                </a:lnTo>
                <a:lnTo>
                  <a:pt x="809028" y="4102150"/>
                </a:lnTo>
                <a:lnTo>
                  <a:pt x="856195" y="4102150"/>
                </a:lnTo>
                <a:lnTo>
                  <a:pt x="856195" y="4083100"/>
                </a:lnTo>
                <a:lnTo>
                  <a:pt x="856195" y="4073106"/>
                </a:lnTo>
                <a:close/>
              </a:path>
              <a:path w="856615" h="4140834">
                <a:moveTo>
                  <a:pt x="856195" y="3996906"/>
                </a:moveTo>
                <a:lnTo>
                  <a:pt x="818095" y="3996906"/>
                </a:lnTo>
                <a:lnTo>
                  <a:pt x="818095" y="4035006"/>
                </a:lnTo>
                <a:lnTo>
                  <a:pt x="856195" y="4035006"/>
                </a:lnTo>
                <a:lnTo>
                  <a:pt x="856195" y="3996906"/>
                </a:lnTo>
                <a:close/>
              </a:path>
              <a:path w="856615" h="4140834">
                <a:moveTo>
                  <a:pt x="856195" y="3920706"/>
                </a:moveTo>
                <a:lnTo>
                  <a:pt x="818095" y="3920706"/>
                </a:lnTo>
                <a:lnTo>
                  <a:pt x="818095" y="3958806"/>
                </a:lnTo>
                <a:lnTo>
                  <a:pt x="856195" y="3958806"/>
                </a:lnTo>
                <a:lnTo>
                  <a:pt x="856195" y="3920706"/>
                </a:lnTo>
                <a:close/>
              </a:path>
              <a:path w="856615" h="4140834">
                <a:moveTo>
                  <a:pt x="856195" y="3844506"/>
                </a:moveTo>
                <a:lnTo>
                  <a:pt x="818095" y="3844506"/>
                </a:lnTo>
                <a:lnTo>
                  <a:pt x="818095" y="3882606"/>
                </a:lnTo>
                <a:lnTo>
                  <a:pt x="856195" y="3882606"/>
                </a:lnTo>
                <a:lnTo>
                  <a:pt x="856195" y="3844506"/>
                </a:lnTo>
                <a:close/>
              </a:path>
              <a:path w="856615" h="4140834">
                <a:moveTo>
                  <a:pt x="856195" y="3768306"/>
                </a:moveTo>
                <a:lnTo>
                  <a:pt x="818095" y="3768306"/>
                </a:lnTo>
                <a:lnTo>
                  <a:pt x="818095" y="3806406"/>
                </a:lnTo>
                <a:lnTo>
                  <a:pt x="856195" y="3806406"/>
                </a:lnTo>
                <a:lnTo>
                  <a:pt x="856195" y="3768306"/>
                </a:lnTo>
                <a:close/>
              </a:path>
              <a:path w="856615" h="4140834">
                <a:moveTo>
                  <a:pt x="856195" y="3692106"/>
                </a:moveTo>
                <a:lnTo>
                  <a:pt x="818095" y="3692106"/>
                </a:lnTo>
                <a:lnTo>
                  <a:pt x="818095" y="3730206"/>
                </a:lnTo>
                <a:lnTo>
                  <a:pt x="856195" y="3730206"/>
                </a:lnTo>
                <a:lnTo>
                  <a:pt x="856195" y="3692106"/>
                </a:lnTo>
                <a:close/>
              </a:path>
              <a:path w="856615" h="4140834">
                <a:moveTo>
                  <a:pt x="856195" y="3615906"/>
                </a:moveTo>
                <a:lnTo>
                  <a:pt x="818095" y="3615906"/>
                </a:lnTo>
                <a:lnTo>
                  <a:pt x="818095" y="3654006"/>
                </a:lnTo>
                <a:lnTo>
                  <a:pt x="856195" y="3654006"/>
                </a:lnTo>
                <a:lnTo>
                  <a:pt x="856195" y="3615906"/>
                </a:lnTo>
                <a:close/>
              </a:path>
              <a:path w="856615" h="4140834">
                <a:moveTo>
                  <a:pt x="856195" y="3539706"/>
                </a:moveTo>
                <a:lnTo>
                  <a:pt x="818095" y="3539706"/>
                </a:lnTo>
                <a:lnTo>
                  <a:pt x="818095" y="3577806"/>
                </a:lnTo>
                <a:lnTo>
                  <a:pt x="856195" y="3577806"/>
                </a:lnTo>
                <a:lnTo>
                  <a:pt x="856195" y="3539706"/>
                </a:lnTo>
                <a:close/>
              </a:path>
              <a:path w="856615" h="4140834">
                <a:moveTo>
                  <a:pt x="856195" y="3463506"/>
                </a:moveTo>
                <a:lnTo>
                  <a:pt x="818095" y="3463506"/>
                </a:lnTo>
                <a:lnTo>
                  <a:pt x="818095" y="3501606"/>
                </a:lnTo>
                <a:lnTo>
                  <a:pt x="856195" y="3501606"/>
                </a:lnTo>
                <a:lnTo>
                  <a:pt x="856195" y="3463506"/>
                </a:lnTo>
                <a:close/>
              </a:path>
              <a:path w="856615" h="4140834">
                <a:moveTo>
                  <a:pt x="856195" y="3387306"/>
                </a:moveTo>
                <a:lnTo>
                  <a:pt x="818095" y="3387306"/>
                </a:lnTo>
                <a:lnTo>
                  <a:pt x="818095" y="3425406"/>
                </a:lnTo>
                <a:lnTo>
                  <a:pt x="856195" y="3425406"/>
                </a:lnTo>
                <a:lnTo>
                  <a:pt x="856195" y="3387306"/>
                </a:lnTo>
                <a:close/>
              </a:path>
              <a:path w="856615" h="4140834">
                <a:moveTo>
                  <a:pt x="856195" y="3311106"/>
                </a:moveTo>
                <a:lnTo>
                  <a:pt x="818095" y="3311106"/>
                </a:lnTo>
                <a:lnTo>
                  <a:pt x="818095" y="3349206"/>
                </a:lnTo>
                <a:lnTo>
                  <a:pt x="856195" y="3349206"/>
                </a:lnTo>
                <a:lnTo>
                  <a:pt x="856195" y="3311106"/>
                </a:lnTo>
                <a:close/>
              </a:path>
              <a:path w="856615" h="4140834">
                <a:moveTo>
                  <a:pt x="856195" y="3234906"/>
                </a:moveTo>
                <a:lnTo>
                  <a:pt x="818095" y="3234906"/>
                </a:lnTo>
                <a:lnTo>
                  <a:pt x="818095" y="3273006"/>
                </a:lnTo>
                <a:lnTo>
                  <a:pt x="856195" y="3273006"/>
                </a:lnTo>
                <a:lnTo>
                  <a:pt x="856195" y="3234906"/>
                </a:lnTo>
                <a:close/>
              </a:path>
              <a:path w="856615" h="4140834">
                <a:moveTo>
                  <a:pt x="856195" y="3158706"/>
                </a:moveTo>
                <a:lnTo>
                  <a:pt x="818095" y="3158706"/>
                </a:lnTo>
                <a:lnTo>
                  <a:pt x="818095" y="3196806"/>
                </a:lnTo>
                <a:lnTo>
                  <a:pt x="856195" y="3196806"/>
                </a:lnTo>
                <a:lnTo>
                  <a:pt x="856195" y="3158706"/>
                </a:lnTo>
                <a:close/>
              </a:path>
              <a:path w="856615" h="4140834">
                <a:moveTo>
                  <a:pt x="856195" y="3082506"/>
                </a:moveTo>
                <a:lnTo>
                  <a:pt x="818095" y="3082506"/>
                </a:lnTo>
                <a:lnTo>
                  <a:pt x="818095" y="3120606"/>
                </a:lnTo>
                <a:lnTo>
                  <a:pt x="856195" y="3120606"/>
                </a:lnTo>
                <a:lnTo>
                  <a:pt x="856195" y="3082506"/>
                </a:lnTo>
                <a:close/>
              </a:path>
              <a:path w="856615" h="4140834">
                <a:moveTo>
                  <a:pt x="856195" y="3006306"/>
                </a:moveTo>
                <a:lnTo>
                  <a:pt x="818095" y="3006306"/>
                </a:lnTo>
                <a:lnTo>
                  <a:pt x="818095" y="3044406"/>
                </a:lnTo>
                <a:lnTo>
                  <a:pt x="856195" y="3044406"/>
                </a:lnTo>
                <a:lnTo>
                  <a:pt x="856195" y="3006306"/>
                </a:lnTo>
                <a:close/>
              </a:path>
              <a:path w="856615" h="4140834">
                <a:moveTo>
                  <a:pt x="856195" y="2930106"/>
                </a:moveTo>
                <a:lnTo>
                  <a:pt x="818095" y="2930106"/>
                </a:lnTo>
                <a:lnTo>
                  <a:pt x="818095" y="2968206"/>
                </a:lnTo>
                <a:lnTo>
                  <a:pt x="856195" y="2968206"/>
                </a:lnTo>
                <a:lnTo>
                  <a:pt x="856195" y="2930106"/>
                </a:lnTo>
                <a:close/>
              </a:path>
              <a:path w="856615" h="4140834">
                <a:moveTo>
                  <a:pt x="856195" y="2853906"/>
                </a:moveTo>
                <a:lnTo>
                  <a:pt x="818095" y="2853906"/>
                </a:lnTo>
                <a:lnTo>
                  <a:pt x="818095" y="2892006"/>
                </a:lnTo>
                <a:lnTo>
                  <a:pt x="856195" y="2892006"/>
                </a:lnTo>
                <a:lnTo>
                  <a:pt x="856195" y="2853906"/>
                </a:lnTo>
                <a:close/>
              </a:path>
              <a:path w="856615" h="4140834">
                <a:moveTo>
                  <a:pt x="856195" y="2777706"/>
                </a:moveTo>
                <a:lnTo>
                  <a:pt x="818095" y="2777706"/>
                </a:lnTo>
                <a:lnTo>
                  <a:pt x="818095" y="2782024"/>
                </a:lnTo>
                <a:lnTo>
                  <a:pt x="801522" y="2782024"/>
                </a:lnTo>
                <a:lnTo>
                  <a:pt x="801522" y="2820124"/>
                </a:lnTo>
                <a:lnTo>
                  <a:pt x="856195" y="2820124"/>
                </a:lnTo>
                <a:lnTo>
                  <a:pt x="856195" y="2815806"/>
                </a:lnTo>
                <a:lnTo>
                  <a:pt x="856195" y="2801074"/>
                </a:lnTo>
                <a:lnTo>
                  <a:pt x="856195" y="2798597"/>
                </a:lnTo>
                <a:lnTo>
                  <a:pt x="856195" y="2777706"/>
                </a:lnTo>
                <a:close/>
              </a:path>
              <a:path w="856615" h="4140834">
                <a:moveTo>
                  <a:pt x="856195" y="2722397"/>
                </a:moveTo>
                <a:lnTo>
                  <a:pt x="818095" y="2722397"/>
                </a:lnTo>
                <a:lnTo>
                  <a:pt x="818095" y="2760497"/>
                </a:lnTo>
                <a:lnTo>
                  <a:pt x="856195" y="2760497"/>
                </a:lnTo>
                <a:lnTo>
                  <a:pt x="856195" y="2722397"/>
                </a:lnTo>
                <a:close/>
              </a:path>
              <a:path w="856615" h="4140834">
                <a:moveTo>
                  <a:pt x="856195" y="2646197"/>
                </a:moveTo>
                <a:lnTo>
                  <a:pt x="818095" y="2646197"/>
                </a:lnTo>
                <a:lnTo>
                  <a:pt x="818095" y="2684297"/>
                </a:lnTo>
                <a:lnTo>
                  <a:pt x="856195" y="2684297"/>
                </a:lnTo>
                <a:lnTo>
                  <a:pt x="856195" y="2646197"/>
                </a:lnTo>
                <a:close/>
              </a:path>
              <a:path w="856615" h="4140834">
                <a:moveTo>
                  <a:pt x="856195" y="2569997"/>
                </a:moveTo>
                <a:lnTo>
                  <a:pt x="818095" y="2569997"/>
                </a:lnTo>
                <a:lnTo>
                  <a:pt x="818095" y="2608097"/>
                </a:lnTo>
                <a:lnTo>
                  <a:pt x="856195" y="2608097"/>
                </a:lnTo>
                <a:lnTo>
                  <a:pt x="856195" y="2569997"/>
                </a:lnTo>
                <a:close/>
              </a:path>
              <a:path w="856615" h="4140834">
                <a:moveTo>
                  <a:pt x="856195" y="2493797"/>
                </a:moveTo>
                <a:lnTo>
                  <a:pt x="818095" y="2493797"/>
                </a:lnTo>
                <a:lnTo>
                  <a:pt x="818095" y="2531897"/>
                </a:lnTo>
                <a:lnTo>
                  <a:pt x="856195" y="2531897"/>
                </a:lnTo>
                <a:lnTo>
                  <a:pt x="856195" y="2493797"/>
                </a:lnTo>
                <a:close/>
              </a:path>
              <a:path w="856615" h="4140834">
                <a:moveTo>
                  <a:pt x="856195" y="2417597"/>
                </a:moveTo>
                <a:lnTo>
                  <a:pt x="818095" y="2417597"/>
                </a:lnTo>
                <a:lnTo>
                  <a:pt x="818095" y="2455697"/>
                </a:lnTo>
                <a:lnTo>
                  <a:pt x="856195" y="2455697"/>
                </a:lnTo>
                <a:lnTo>
                  <a:pt x="856195" y="2417597"/>
                </a:lnTo>
                <a:close/>
              </a:path>
              <a:path w="856615" h="4140834">
                <a:moveTo>
                  <a:pt x="856195" y="2341397"/>
                </a:moveTo>
                <a:lnTo>
                  <a:pt x="818095" y="2341397"/>
                </a:lnTo>
                <a:lnTo>
                  <a:pt x="818095" y="2379497"/>
                </a:lnTo>
                <a:lnTo>
                  <a:pt x="856195" y="2379497"/>
                </a:lnTo>
                <a:lnTo>
                  <a:pt x="856195" y="2341397"/>
                </a:lnTo>
                <a:close/>
              </a:path>
              <a:path w="856615" h="4140834">
                <a:moveTo>
                  <a:pt x="856195" y="2265197"/>
                </a:moveTo>
                <a:lnTo>
                  <a:pt x="818095" y="2265197"/>
                </a:lnTo>
                <a:lnTo>
                  <a:pt x="818095" y="2303297"/>
                </a:lnTo>
                <a:lnTo>
                  <a:pt x="856195" y="2303297"/>
                </a:lnTo>
                <a:lnTo>
                  <a:pt x="856195" y="2265197"/>
                </a:lnTo>
                <a:close/>
              </a:path>
              <a:path w="856615" h="4140834">
                <a:moveTo>
                  <a:pt x="856195" y="2188997"/>
                </a:moveTo>
                <a:lnTo>
                  <a:pt x="818095" y="2188997"/>
                </a:lnTo>
                <a:lnTo>
                  <a:pt x="818095" y="2227097"/>
                </a:lnTo>
                <a:lnTo>
                  <a:pt x="856195" y="2227097"/>
                </a:lnTo>
                <a:lnTo>
                  <a:pt x="856195" y="2188997"/>
                </a:lnTo>
                <a:close/>
              </a:path>
              <a:path w="856615" h="4140834">
                <a:moveTo>
                  <a:pt x="856195" y="2112797"/>
                </a:moveTo>
                <a:lnTo>
                  <a:pt x="818095" y="2112797"/>
                </a:lnTo>
                <a:lnTo>
                  <a:pt x="818095" y="2150897"/>
                </a:lnTo>
                <a:lnTo>
                  <a:pt x="856195" y="2150897"/>
                </a:lnTo>
                <a:lnTo>
                  <a:pt x="856195" y="2112797"/>
                </a:lnTo>
                <a:close/>
              </a:path>
              <a:path w="856615" h="4140834">
                <a:moveTo>
                  <a:pt x="856195" y="2036597"/>
                </a:moveTo>
                <a:lnTo>
                  <a:pt x="818095" y="2036597"/>
                </a:lnTo>
                <a:lnTo>
                  <a:pt x="818095" y="2074697"/>
                </a:lnTo>
                <a:lnTo>
                  <a:pt x="856195" y="2074697"/>
                </a:lnTo>
                <a:lnTo>
                  <a:pt x="856195" y="2036597"/>
                </a:lnTo>
                <a:close/>
              </a:path>
              <a:path w="856615" h="4140834">
                <a:moveTo>
                  <a:pt x="856195" y="1960397"/>
                </a:moveTo>
                <a:lnTo>
                  <a:pt x="818095" y="1960397"/>
                </a:lnTo>
                <a:lnTo>
                  <a:pt x="818095" y="1998497"/>
                </a:lnTo>
                <a:lnTo>
                  <a:pt x="856195" y="1998497"/>
                </a:lnTo>
                <a:lnTo>
                  <a:pt x="856195" y="1960397"/>
                </a:lnTo>
                <a:close/>
              </a:path>
              <a:path w="856615" h="4140834">
                <a:moveTo>
                  <a:pt x="856195" y="1884197"/>
                </a:moveTo>
                <a:lnTo>
                  <a:pt x="818095" y="1884197"/>
                </a:lnTo>
                <a:lnTo>
                  <a:pt x="818095" y="1922297"/>
                </a:lnTo>
                <a:lnTo>
                  <a:pt x="856195" y="1922297"/>
                </a:lnTo>
                <a:lnTo>
                  <a:pt x="856195" y="1884197"/>
                </a:lnTo>
                <a:close/>
              </a:path>
              <a:path w="856615" h="4140834">
                <a:moveTo>
                  <a:pt x="856195" y="1807997"/>
                </a:moveTo>
                <a:lnTo>
                  <a:pt x="818095" y="1807997"/>
                </a:lnTo>
                <a:lnTo>
                  <a:pt x="818095" y="1846097"/>
                </a:lnTo>
                <a:lnTo>
                  <a:pt x="856195" y="1846097"/>
                </a:lnTo>
                <a:lnTo>
                  <a:pt x="856195" y="1807997"/>
                </a:lnTo>
                <a:close/>
              </a:path>
              <a:path w="856615" h="4140834">
                <a:moveTo>
                  <a:pt x="856195" y="1731797"/>
                </a:moveTo>
                <a:lnTo>
                  <a:pt x="818095" y="1731797"/>
                </a:lnTo>
                <a:lnTo>
                  <a:pt x="818095" y="1769897"/>
                </a:lnTo>
                <a:lnTo>
                  <a:pt x="856195" y="1769897"/>
                </a:lnTo>
                <a:lnTo>
                  <a:pt x="856195" y="1731797"/>
                </a:lnTo>
                <a:close/>
              </a:path>
              <a:path w="856615" h="4140834">
                <a:moveTo>
                  <a:pt x="856195" y="1655597"/>
                </a:moveTo>
                <a:lnTo>
                  <a:pt x="818095" y="1655597"/>
                </a:lnTo>
                <a:lnTo>
                  <a:pt x="818095" y="1693697"/>
                </a:lnTo>
                <a:lnTo>
                  <a:pt x="856195" y="1693697"/>
                </a:lnTo>
                <a:lnTo>
                  <a:pt x="856195" y="1655597"/>
                </a:lnTo>
                <a:close/>
              </a:path>
              <a:path w="856615" h="4140834">
                <a:moveTo>
                  <a:pt x="856195" y="1579397"/>
                </a:moveTo>
                <a:lnTo>
                  <a:pt x="818095" y="1579397"/>
                </a:lnTo>
                <a:lnTo>
                  <a:pt x="818095" y="1617497"/>
                </a:lnTo>
                <a:lnTo>
                  <a:pt x="856195" y="1617497"/>
                </a:lnTo>
                <a:lnTo>
                  <a:pt x="856195" y="1579397"/>
                </a:lnTo>
                <a:close/>
              </a:path>
              <a:path w="856615" h="4140834">
                <a:moveTo>
                  <a:pt x="856195" y="1503197"/>
                </a:moveTo>
                <a:lnTo>
                  <a:pt x="821664" y="1503197"/>
                </a:lnTo>
                <a:lnTo>
                  <a:pt x="836612" y="1488249"/>
                </a:lnTo>
                <a:lnTo>
                  <a:pt x="800874" y="1488249"/>
                </a:lnTo>
                <a:lnTo>
                  <a:pt x="800874" y="1526349"/>
                </a:lnTo>
                <a:lnTo>
                  <a:pt x="818095" y="1526349"/>
                </a:lnTo>
                <a:lnTo>
                  <a:pt x="818095" y="1541297"/>
                </a:lnTo>
                <a:lnTo>
                  <a:pt x="856195" y="1541297"/>
                </a:lnTo>
                <a:lnTo>
                  <a:pt x="856195" y="150319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528239" y="4591494"/>
            <a:ext cx="481965" cy="3620135"/>
          </a:xfrm>
          <a:custGeom>
            <a:avLst/>
            <a:gdLst/>
            <a:ahLst/>
            <a:cxnLst/>
            <a:rect l="l" t="t" r="r" b="b"/>
            <a:pathLst>
              <a:path w="481965" h="3620134">
                <a:moveTo>
                  <a:pt x="38100" y="3484943"/>
                </a:moveTo>
                <a:lnTo>
                  <a:pt x="0" y="3484943"/>
                </a:lnTo>
                <a:lnTo>
                  <a:pt x="0" y="3523043"/>
                </a:lnTo>
                <a:lnTo>
                  <a:pt x="38100" y="3523043"/>
                </a:lnTo>
                <a:lnTo>
                  <a:pt x="38100" y="3484943"/>
                </a:lnTo>
                <a:close/>
              </a:path>
              <a:path w="481965" h="3620134">
                <a:moveTo>
                  <a:pt x="38100" y="3408743"/>
                </a:moveTo>
                <a:lnTo>
                  <a:pt x="0" y="3408743"/>
                </a:lnTo>
                <a:lnTo>
                  <a:pt x="0" y="3446843"/>
                </a:lnTo>
                <a:lnTo>
                  <a:pt x="38100" y="3446843"/>
                </a:lnTo>
                <a:lnTo>
                  <a:pt x="38100" y="3408743"/>
                </a:lnTo>
                <a:close/>
              </a:path>
              <a:path w="481965" h="3620134">
                <a:moveTo>
                  <a:pt x="38100" y="3332543"/>
                </a:moveTo>
                <a:lnTo>
                  <a:pt x="0" y="3332543"/>
                </a:lnTo>
                <a:lnTo>
                  <a:pt x="0" y="3370643"/>
                </a:lnTo>
                <a:lnTo>
                  <a:pt x="38100" y="3370643"/>
                </a:lnTo>
                <a:lnTo>
                  <a:pt x="38100" y="3332543"/>
                </a:lnTo>
                <a:close/>
              </a:path>
              <a:path w="481965" h="3620134">
                <a:moveTo>
                  <a:pt x="38100" y="3256343"/>
                </a:moveTo>
                <a:lnTo>
                  <a:pt x="0" y="3256343"/>
                </a:lnTo>
                <a:lnTo>
                  <a:pt x="0" y="3294443"/>
                </a:lnTo>
                <a:lnTo>
                  <a:pt x="38100" y="3294443"/>
                </a:lnTo>
                <a:lnTo>
                  <a:pt x="38100" y="3256343"/>
                </a:lnTo>
                <a:close/>
              </a:path>
              <a:path w="481965" h="3620134">
                <a:moveTo>
                  <a:pt x="38100" y="3180143"/>
                </a:moveTo>
                <a:lnTo>
                  <a:pt x="0" y="3180143"/>
                </a:lnTo>
                <a:lnTo>
                  <a:pt x="0" y="3218243"/>
                </a:lnTo>
                <a:lnTo>
                  <a:pt x="38100" y="3218243"/>
                </a:lnTo>
                <a:lnTo>
                  <a:pt x="38100" y="3180143"/>
                </a:lnTo>
                <a:close/>
              </a:path>
              <a:path w="481965" h="3620134">
                <a:moveTo>
                  <a:pt x="38100" y="3103943"/>
                </a:moveTo>
                <a:lnTo>
                  <a:pt x="0" y="3103943"/>
                </a:lnTo>
                <a:lnTo>
                  <a:pt x="0" y="3142043"/>
                </a:lnTo>
                <a:lnTo>
                  <a:pt x="38100" y="3142043"/>
                </a:lnTo>
                <a:lnTo>
                  <a:pt x="38100" y="3103943"/>
                </a:lnTo>
                <a:close/>
              </a:path>
              <a:path w="481965" h="3620134">
                <a:moveTo>
                  <a:pt x="38100" y="3027743"/>
                </a:moveTo>
                <a:lnTo>
                  <a:pt x="0" y="3027743"/>
                </a:lnTo>
                <a:lnTo>
                  <a:pt x="0" y="3065843"/>
                </a:lnTo>
                <a:lnTo>
                  <a:pt x="38100" y="3065843"/>
                </a:lnTo>
                <a:lnTo>
                  <a:pt x="38100" y="3027743"/>
                </a:lnTo>
                <a:close/>
              </a:path>
              <a:path w="481965" h="3620134">
                <a:moveTo>
                  <a:pt x="38100" y="2951543"/>
                </a:moveTo>
                <a:lnTo>
                  <a:pt x="0" y="2951543"/>
                </a:lnTo>
                <a:lnTo>
                  <a:pt x="0" y="2989643"/>
                </a:lnTo>
                <a:lnTo>
                  <a:pt x="38100" y="2989643"/>
                </a:lnTo>
                <a:lnTo>
                  <a:pt x="38100" y="2951543"/>
                </a:lnTo>
                <a:close/>
              </a:path>
              <a:path w="481965" h="3620134">
                <a:moveTo>
                  <a:pt x="38100" y="2875343"/>
                </a:moveTo>
                <a:lnTo>
                  <a:pt x="0" y="2875343"/>
                </a:lnTo>
                <a:lnTo>
                  <a:pt x="0" y="2913443"/>
                </a:lnTo>
                <a:lnTo>
                  <a:pt x="38100" y="2913443"/>
                </a:lnTo>
                <a:lnTo>
                  <a:pt x="38100" y="2875343"/>
                </a:lnTo>
                <a:close/>
              </a:path>
              <a:path w="481965" h="3620134">
                <a:moveTo>
                  <a:pt x="38100" y="2799143"/>
                </a:moveTo>
                <a:lnTo>
                  <a:pt x="0" y="2799143"/>
                </a:lnTo>
                <a:lnTo>
                  <a:pt x="0" y="2837243"/>
                </a:lnTo>
                <a:lnTo>
                  <a:pt x="38100" y="2837243"/>
                </a:lnTo>
                <a:lnTo>
                  <a:pt x="38100" y="2799143"/>
                </a:lnTo>
                <a:close/>
              </a:path>
              <a:path w="481965" h="3620134">
                <a:moveTo>
                  <a:pt x="38100" y="2722943"/>
                </a:moveTo>
                <a:lnTo>
                  <a:pt x="0" y="2722943"/>
                </a:lnTo>
                <a:lnTo>
                  <a:pt x="0" y="2761043"/>
                </a:lnTo>
                <a:lnTo>
                  <a:pt x="38100" y="2761043"/>
                </a:lnTo>
                <a:lnTo>
                  <a:pt x="38100" y="2722943"/>
                </a:lnTo>
                <a:close/>
              </a:path>
              <a:path w="481965" h="3620134">
                <a:moveTo>
                  <a:pt x="38100" y="2646743"/>
                </a:moveTo>
                <a:lnTo>
                  <a:pt x="0" y="2646743"/>
                </a:lnTo>
                <a:lnTo>
                  <a:pt x="0" y="2684843"/>
                </a:lnTo>
                <a:lnTo>
                  <a:pt x="38100" y="2684843"/>
                </a:lnTo>
                <a:lnTo>
                  <a:pt x="38100" y="2646743"/>
                </a:lnTo>
                <a:close/>
              </a:path>
              <a:path w="481965" h="3620134">
                <a:moveTo>
                  <a:pt x="38100" y="2570543"/>
                </a:moveTo>
                <a:lnTo>
                  <a:pt x="0" y="2570543"/>
                </a:lnTo>
                <a:lnTo>
                  <a:pt x="0" y="2608643"/>
                </a:lnTo>
                <a:lnTo>
                  <a:pt x="38100" y="2608643"/>
                </a:lnTo>
                <a:lnTo>
                  <a:pt x="38100" y="2570543"/>
                </a:lnTo>
                <a:close/>
              </a:path>
              <a:path w="481965" h="3620134">
                <a:moveTo>
                  <a:pt x="38100" y="2494343"/>
                </a:moveTo>
                <a:lnTo>
                  <a:pt x="0" y="2494343"/>
                </a:lnTo>
                <a:lnTo>
                  <a:pt x="0" y="2532443"/>
                </a:lnTo>
                <a:lnTo>
                  <a:pt x="38100" y="2532443"/>
                </a:lnTo>
                <a:lnTo>
                  <a:pt x="38100" y="2494343"/>
                </a:lnTo>
                <a:close/>
              </a:path>
              <a:path w="481965" h="3620134">
                <a:moveTo>
                  <a:pt x="38100" y="2418143"/>
                </a:moveTo>
                <a:lnTo>
                  <a:pt x="0" y="2418143"/>
                </a:lnTo>
                <a:lnTo>
                  <a:pt x="0" y="2456243"/>
                </a:lnTo>
                <a:lnTo>
                  <a:pt x="38100" y="2456243"/>
                </a:lnTo>
                <a:lnTo>
                  <a:pt x="38100" y="2418143"/>
                </a:lnTo>
                <a:close/>
              </a:path>
              <a:path w="481965" h="3620134">
                <a:moveTo>
                  <a:pt x="38100" y="2341943"/>
                </a:moveTo>
                <a:lnTo>
                  <a:pt x="0" y="2341943"/>
                </a:lnTo>
                <a:lnTo>
                  <a:pt x="0" y="2380043"/>
                </a:lnTo>
                <a:lnTo>
                  <a:pt x="38100" y="2380043"/>
                </a:lnTo>
                <a:lnTo>
                  <a:pt x="38100" y="2341943"/>
                </a:lnTo>
                <a:close/>
              </a:path>
              <a:path w="481965" h="3620134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481965" h="3620134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481965" h="3620134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481965" h="3620134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481965" h="3620134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481965" h="3620134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481965" h="3620134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481965" h="3620134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481965" h="3620134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481965" h="3620134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481965" h="3620134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481965" h="3620134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481965" h="3620134">
                <a:moveTo>
                  <a:pt x="43561" y="2212365"/>
                </a:moveTo>
                <a:lnTo>
                  <a:pt x="5461" y="2212365"/>
                </a:lnTo>
                <a:lnTo>
                  <a:pt x="5461" y="2250465"/>
                </a:lnTo>
                <a:lnTo>
                  <a:pt x="43561" y="2250465"/>
                </a:lnTo>
                <a:lnTo>
                  <a:pt x="43561" y="2212365"/>
                </a:lnTo>
                <a:close/>
              </a:path>
              <a:path w="481965" h="3620134">
                <a:moveTo>
                  <a:pt x="43561" y="2136165"/>
                </a:moveTo>
                <a:lnTo>
                  <a:pt x="5461" y="2136165"/>
                </a:lnTo>
                <a:lnTo>
                  <a:pt x="5461" y="2174265"/>
                </a:lnTo>
                <a:lnTo>
                  <a:pt x="43561" y="2174265"/>
                </a:lnTo>
                <a:lnTo>
                  <a:pt x="43561" y="2136165"/>
                </a:lnTo>
                <a:close/>
              </a:path>
              <a:path w="481965" h="3620134">
                <a:moveTo>
                  <a:pt x="43561" y="2059965"/>
                </a:moveTo>
                <a:lnTo>
                  <a:pt x="5461" y="2059965"/>
                </a:lnTo>
                <a:lnTo>
                  <a:pt x="5461" y="2098065"/>
                </a:lnTo>
                <a:lnTo>
                  <a:pt x="43561" y="2098065"/>
                </a:lnTo>
                <a:lnTo>
                  <a:pt x="43561" y="2059965"/>
                </a:lnTo>
                <a:close/>
              </a:path>
              <a:path w="481965" h="3620134">
                <a:moveTo>
                  <a:pt x="43561" y="1983765"/>
                </a:moveTo>
                <a:lnTo>
                  <a:pt x="5461" y="1983765"/>
                </a:lnTo>
                <a:lnTo>
                  <a:pt x="5461" y="2021865"/>
                </a:lnTo>
                <a:lnTo>
                  <a:pt x="43561" y="2021865"/>
                </a:lnTo>
                <a:lnTo>
                  <a:pt x="43561" y="1983765"/>
                </a:lnTo>
                <a:close/>
              </a:path>
              <a:path w="481965" h="3620134">
                <a:moveTo>
                  <a:pt x="43561" y="1907565"/>
                </a:moveTo>
                <a:lnTo>
                  <a:pt x="5461" y="1907565"/>
                </a:lnTo>
                <a:lnTo>
                  <a:pt x="5461" y="1945665"/>
                </a:lnTo>
                <a:lnTo>
                  <a:pt x="43561" y="1945665"/>
                </a:lnTo>
                <a:lnTo>
                  <a:pt x="43561" y="1907565"/>
                </a:lnTo>
                <a:close/>
              </a:path>
              <a:path w="481965" h="3620134">
                <a:moveTo>
                  <a:pt x="43561" y="1831365"/>
                </a:moveTo>
                <a:lnTo>
                  <a:pt x="5461" y="1831365"/>
                </a:lnTo>
                <a:lnTo>
                  <a:pt x="5461" y="1869465"/>
                </a:lnTo>
                <a:lnTo>
                  <a:pt x="43561" y="1869465"/>
                </a:lnTo>
                <a:lnTo>
                  <a:pt x="43561" y="1831365"/>
                </a:lnTo>
                <a:close/>
              </a:path>
              <a:path w="481965" h="3620134">
                <a:moveTo>
                  <a:pt x="43561" y="1755165"/>
                </a:moveTo>
                <a:lnTo>
                  <a:pt x="5461" y="1755165"/>
                </a:lnTo>
                <a:lnTo>
                  <a:pt x="5461" y="1793265"/>
                </a:lnTo>
                <a:lnTo>
                  <a:pt x="43561" y="1793265"/>
                </a:lnTo>
                <a:lnTo>
                  <a:pt x="43561" y="1755165"/>
                </a:lnTo>
                <a:close/>
              </a:path>
              <a:path w="481965" h="3620134">
                <a:moveTo>
                  <a:pt x="43561" y="1678965"/>
                </a:moveTo>
                <a:lnTo>
                  <a:pt x="5461" y="1678965"/>
                </a:lnTo>
                <a:lnTo>
                  <a:pt x="5461" y="1717065"/>
                </a:lnTo>
                <a:lnTo>
                  <a:pt x="43561" y="1717065"/>
                </a:lnTo>
                <a:lnTo>
                  <a:pt x="43561" y="1678965"/>
                </a:lnTo>
                <a:close/>
              </a:path>
              <a:path w="481965" h="3620134">
                <a:moveTo>
                  <a:pt x="43561" y="1602765"/>
                </a:moveTo>
                <a:lnTo>
                  <a:pt x="5461" y="1602765"/>
                </a:lnTo>
                <a:lnTo>
                  <a:pt x="5461" y="1640865"/>
                </a:lnTo>
                <a:lnTo>
                  <a:pt x="43561" y="1640865"/>
                </a:lnTo>
                <a:lnTo>
                  <a:pt x="43561" y="1602765"/>
                </a:lnTo>
                <a:close/>
              </a:path>
              <a:path w="481965" h="3620134">
                <a:moveTo>
                  <a:pt x="43561" y="1526565"/>
                </a:moveTo>
                <a:lnTo>
                  <a:pt x="5461" y="1526565"/>
                </a:lnTo>
                <a:lnTo>
                  <a:pt x="5461" y="1564665"/>
                </a:lnTo>
                <a:lnTo>
                  <a:pt x="43561" y="1564665"/>
                </a:lnTo>
                <a:lnTo>
                  <a:pt x="43561" y="1526565"/>
                </a:lnTo>
                <a:close/>
              </a:path>
              <a:path w="481965" h="3620134">
                <a:moveTo>
                  <a:pt x="43561" y="1450365"/>
                </a:moveTo>
                <a:lnTo>
                  <a:pt x="5461" y="1450365"/>
                </a:lnTo>
                <a:lnTo>
                  <a:pt x="5461" y="1488465"/>
                </a:lnTo>
                <a:lnTo>
                  <a:pt x="43561" y="1488465"/>
                </a:lnTo>
                <a:lnTo>
                  <a:pt x="43561" y="1450365"/>
                </a:lnTo>
                <a:close/>
              </a:path>
              <a:path w="481965" h="3620134">
                <a:moveTo>
                  <a:pt x="43561" y="1374165"/>
                </a:moveTo>
                <a:lnTo>
                  <a:pt x="5461" y="1374165"/>
                </a:lnTo>
                <a:lnTo>
                  <a:pt x="5461" y="1412265"/>
                </a:lnTo>
                <a:lnTo>
                  <a:pt x="43561" y="1412265"/>
                </a:lnTo>
                <a:lnTo>
                  <a:pt x="43561" y="1374165"/>
                </a:lnTo>
                <a:close/>
              </a:path>
              <a:path w="481965" h="3620134">
                <a:moveTo>
                  <a:pt x="43561" y="1297965"/>
                </a:moveTo>
                <a:lnTo>
                  <a:pt x="5461" y="1297965"/>
                </a:lnTo>
                <a:lnTo>
                  <a:pt x="5461" y="1336065"/>
                </a:lnTo>
                <a:lnTo>
                  <a:pt x="43561" y="1336065"/>
                </a:lnTo>
                <a:lnTo>
                  <a:pt x="43561" y="1297965"/>
                </a:lnTo>
                <a:close/>
              </a:path>
              <a:path w="481965" h="3620134">
                <a:moveTo>
                  <a:pt x="43561" y="1221765"/>
                </a:moveTo>
                <a:lnTo>
                  <a:pt x="5461" y="1221765"/>
                </a:lnTo>
                <a:lnTo>
                  <a:pt x="5461" y="1259865"/>
                </a:lnTo>
                <a:lnTo>
                  <a:pt x="43561" y="1259865"/>
                </a:lnTo>
                <a:lnTo>
                  <a:pt x="43561" y="1221765"/>
                </a:lnTo>
                <a:close/>
              </a:path>
              <a:path w="481965" h="3620134">
                <a:moveTo>
                  <a:pt x="43561" y="1145565"/>
                </a:moveTo>
                <a:lnTo>
                  <a:pt x="5461" y="1145565"/>
                </a:lnTo>
                <a:lnTo>
                  <a:pt x="5461" y="1183665"/>
                </a:lnTo>
                <a:lnTo>
                  <a:pt x="43561" y="1183665"/>
                </a:lnTo>
                <a:lnTo>
                  <a:pt x="43561" y="1145565"/>
                </a:lnTo>
                <a:close/>
              </a:path>
              <a:path w="481965" h="3620134">
                <a:moveTo>
                  <a:pt x="43561" y="1069365"/>
                </a:moveTo>
                <a:lnTo>
                  <a:pt x="5461" y="1069365"/>
                </a:lnTo>
                <a:lnTo>
                  <a:pt x="5461" y="1107465"/>
                </a:lnTo>
                <a:lnTo>
                  <a:pt x="43561" y="1107465"/>
                </a:lnTo>
                <a:lnTo>
                  <a:pt x="43561" y="1069365"/>
                </a:lnTo>
                <a:close/>
              </a:path>
              <a:path w="481965" h="3620134">
                <a:moveTo>
                  <a:pt x="43561" y="916965"/>
                </a:moveTo>
                <a:lnTo>
                  <a:pt x="38100" y="916965"/>
                </a:lnTo>
                <a:lnTo>
                  <a:pt x="38100" y="914400"/>
                </a:lnTo>
                <a:lnTo>
                  <a:pt x="0" y="914400"/>
                </a:lnTo>
                <a:lnTo>
                  <a:pt x="0" y="952500"/>
                </a:lnTo>
                <a:lnTo>
                  <a:pt x="5461" y="952500"/>
                </a:lnTo>
                <a:lnTo>
                  <a:pt x="5461" y="955065"/>
                </a:lnTo>
                <a:lnTo>
                  <a:pt x="43561" y="955065"/>
                </a:lnTo>
                <a:lnTo>
                  <a:pt x="43561" y="916965"/>
                </a:lnTo>
                <a:close/>
              </a:path>
              <a:path w="481965" h="3620134">
                <a:moveTo>
                  <a:pt x="55549" y="3543706"/>
                </a:moveTo>
                <a:lnTo>
                  <a:pt x="19050" y="3543706"/>
                </a:lnTo>
                <a:lnTo>
                  <a:pt x="36487" y="3561143"/>
                </a:lnTo>
                <a:lnTo>
                  <a:pt x="0" y="3561143"/>
                </a:lnTo>
                <a:lnTo>
                  <a:pt x="0" y="3581806"/>
                </a:lnTo>
                <a:lnTo>
                  <a:pt x="55549" y="3581806"/>
                </a:lnTo>
                <a:lnTo>
                  <a:pt x="55549" y="3562756"/>
                </a:lnTo>
                <a:lnTo>
                  <a:pt x="55549" y="3561143"/>
                </a:lnTo>
                <a:lnTo>
                  <a:pt x="55549" y="3543706"/>
                </a:lnTo>
                <a:close/>
              </a:path>
              <a:path w="481965" h="3620134">
                <a:moveTo>
                  <a:pt x="60794" y="967905"/>
                </a:moveTo>
                <a:lnTo>
                  <a:pt x="22694" y="967905"/>
                </a:lnTo>
                <a:lnTo>
                  <a:pt x="22694" y="993165"/>
                </a:lnTo>
                <a:lnTo>
                  <a:pt x="5461" y="993165"/>
                </a:lnTo>
                <a:lnTo>
                  <a:pt x="5461" y="1031265"/>
                </a:lnTo>
                <a:lnTo>
                  <a:pt x="43561" y="1031265"/>
                </a:lnTo>
                <a:lnTo>
                  <a:pt x="43561" y="1006005"/>
                </a:lnTo>
                <a:lnTo>
                  <a:pt x="60794" y="1006005"/>
                </a:lnTo>
                <a:lnTo>
                  <a:pt x="60794" y="967905"/>
                </a:lnTo>
                <a:close/>
              </a:path>
              <a:path w="481965" h="3620134">
                <a:moveTo>
                  <a:pt x="70446" y="2261679"/>
                </a:moveTo>
                <a:lnTo>
                  <a:pt x="32346" y="2261679"/>
                </a:lnTo>
                <a:lnTo>
                  <a:pt x="32346" y="2265743"/>
                </a:lnTo>
                <a:lnTo>
                  <a:pt x="0" y="2265743"/>
                </a:lnTo>
                <a:lnTo>
                  <a:pt x="0" y="2303843"/>
                </a:lnTo>
                <a:lnTo>
                  <a:pt x="38100" y="2303843"/>
                </a:lnTo>
                <a:lnTo>
                  <a:pt x="38100" y="2299779"/>
                </a:lnTo>
                <a:lnTo>
                  <a:pt x="70446" y="2299779"/>
                </a:lnTo>
                <a:lnTo>
                  <a:pt x="70446" y="2261679"/>
                </a:lnTo>
                <a:close/>
              </a:path>
              <a:path w="481965" h="3620134">
                <a:moveTo>
                  <a:pt x="131749" y="3543706"/>
                </a:moveTo>
                <a:lnTo>
                  <a:pt x="93649" y="3543706"/>
                </a:lnTo>
                <a:lnTo>
                  <a:pt x="93649" y="3581806"/>
                </a:lnTo>
                <a:lnTo>
                  <a:pt x="131749" y="3581806"/>
                </a:lnTo>
                <a:lnTo>
                  <a:pt x="131749" y="3543706"/>
                </a:lnTo>
                <a:close/>
              </a:path>
              <a:path w="481965" h="3620134">
                <a:moveTo>
                  <a:pt x="136994" y="967905"/>
                </a:moveTo>
                <a:lnTo>
                  <a:pt x="98894" y="967905"/>
                </a:lnTo>
                <a:lnTo>
                  <a:pt x="98894" y="1006005"/>
                </a:lnTo>
                <a:lnTo>
                  <a:pt x="136994" y="1006005"/>
                </a:lnTo>
                <a:lnTo>
                  <a:pt x="136994" y="967905"/>
                </a:lnTo>
                <a:close/>
              </a:path>
              <a:path w="481965" h="3620134">
                <a:moveTo>
                  <a:pt x="146646" y="2261679"/>
                </a:moveTo>
                <a:lnTo>
                  <a:pt x="108546" y="2261679"/>
                </a:lnTo>
                <a:lnTo>
                  <a:pt x="108546" y="2299779"/>
                </a:lnTo>
                <a:lnTo>
                  <a:pt x="146646" y="2299779"/>
                </a:lnTo>
                <a:lnTo>
                  <a:pt x="146646" y="2261679"/>
                </a:lnTo>
                <a:close/>
              </a:path>
              <a:path w="481965" h="3620134">
                <a:moveTo>
                  <a:pt x="207949" y="3543706"/>
                </a:moveTo>
                <a:lnTo>
                  <a:pt x="169849" y="3543706"/>
                </a:lnTo>
                <a:lnTo>
                  <a:pt x="169849" y="3581806"/>
                </a:lnTo>
                <a:lnTo>
                  <a:pt x="207949" y="3581806"/>
                </a:lnTo>
                <a:lnTo>
                  <a:pt x="207949" y="3543706"/>
                </a:lnTo>
                <a:close/>
              </a:path>
              <a:path w="481965" h="3620134">
                <a:moveTo>
                  <a:pt x="213194" y="967905"/>
                </a:moveTo>
                <a:lnTo>
                  <a:pt x="175094" y="967905"/>
                </a:lnTo>
                <a:lnTo>
                  <a:pt x="175094" y="1006005"/>
                </a:lnTo>
                <a:lnTo>
                  <a:pt x="213194" y="1006005"/>
                </a:lnTo>
                <a:lnTo>
                  <a:pt x="213194" y="967905"/>
                </a:lnTo>
                <a:close/>
              </a:path>
              <a:path w="481965" h="3620134">
                <a:moveTo>
                  <a:pt x="222846" y="2261679"/>
                </a:moveTo>
                <a:lnTo>
                  <a:pt x="184746" y="2261679"/>
                </a:lnTo>
                <a:lnTo>
                  <a:pt x="184746" y="2299779"/>
                </a:lnTo>
                <a:lnTo>
                  <a:pt x="222846" y="2299779"/>
                </a:lnTo>
                <a:lnTo>
                  <a:pt x="222846" y="2261679"/>
                </a:lnTo>
                <a:close/>
              </a:path>
              <a:path w="481965" h="3620134">
                <a:moveTo>
                  <a:pt x="284149" y="3543706"/>
                </a:moveTo>
                <a:lnTo>
                  <a:pt x="246049" y="3543706"/>
                </a:lnTo>
                <a:lnTo>
                  <a:pt x="246049" y="3581806"/>
                </a:lnTo>
                <a:lnTo>
                  <a:pt x="284149" y="3581806"/>
                </a:lnTo>
                <a:lnTo>
                  <a:pt x="284149" y="3543706"/>
                </a:lnTo>
                <a:close/>
              </a:path>
              <a:path w="481965" h="3620134">
                <a:moveTo>
                  <a:pt x="289394" y="967905"/>
                </a:moveTo>
                <a:lnTo>
                  <a:pt x="251294" y="967905"/>
                </a:lnTo>
                <a:lnTo>
                  <a:pt x="251294" y="1006005"/>
                </a:lnTo>
                <a:lnTo>
                  <a:pt x="289394" y="1006005"/>
                </a:lnTo>
                <a:lnTo>
                  <a:pt x="289394" y="967905"/>
                </a:lnTo>
                <a:close/>
              </a:path>
              <a:path w="481965" h="3620134">
                <a:moveTo>
                  <a:pt x="299046" y="2261679"/>
                </a:moveTo>
                <a:lnTo>
                  <a:pt x="260946" y="2261679"/>
                </a:lnTo>
                <a:lnTo>
                  <a:pt x="260946" y="2299779"/>
                </a:lnTo>
                <a:lnTo>
                  <a:pt x="299046" y="2299779"/>
                </a:lnTo>
                <a:lnTo>
                  <a:pt x="299046" y="2261679"/>
                </a:lnTo>
                <a:close/>
              </a:path>
              <a:path w="481965" h="3620134">
                <a:moveTo>
                  <a:pt x="360349" y="3543706"/>
                </a:moveTo>
                <a:lnTo>
                  <a:pt x="322249" y="3543706"/>
                </a:lnTo>
                <a:lnTo>
                  <a:pt x="322249" y="3581806"/>
                </a:lnTo>
                <a:lnTo>
                  <a:pt x="360349" y="3581806"/>
                </a:lnTo>
                <a:lnTo>
                  <a:pt x="360349" y="3543706"/>
                </a:lnTo>
                <a:close/>
              </a:path>
              <a:path w="481965" h="3620134">
                <a:moveTo>
                  <a:pt x="365594" y="967905"/>
                </a:moveTo>
                <a:lnTo>
                  <a:pt x="327494" y="967905"/>
                </a:lnTo>
                <a:lnTo>
                  <a:pt x="327494" y="1006005"/>
                </a:lnTo>
                <a:lnTo>
                  <a:pt x="365594" y="1006005"/>
                </a:lnTo>
                <a:lnTo>
                  <a:pt x="365594" y="967905"/>
                </a:lnTo>
                <a:close/>
              </a:path>
              <a:path w="481965" h="3620134">
                <a:moveTo>
                  <a:pt x="478243" y="3562756"/>
                </a:moveTo>
                <a:lnTo>
                  <a:pt x="363943" y="3505606"/>
                </a:lnTo>
                <a:lnTo>
                  <a:pt x="363943" y="3619906"/>
                </a:lnTo>
                <a:lnTo>
                  <a:pt x="478243" y="3562756"/>
                </a:lnTo>
                <a:close/>
              </a:path>
              <a:path w="481965" h="3620134">
                <a:moveTo>
                  <a:pt x="478243" y="2280729"/>
                </a:moveTo>
                <a:lnTo>
                  <a:pt x="440143" y="2261679"/>
                </a:lnTo>
                <a:lnTo>
                  <a:pt x="363943" y="2223579"/>
                </a:lnTo>
                <a:lnTo>
                  <a:pt x="363943" y="2261679"/>
                </a:lnTo>
                <a:lnTo>
                  <a:pt x="337146" y="2261679"/>
                </a:lnTo>
                <a:lnTo>
                  <a:pt x="337146" y="2299779"/>
                </a:lnTo>
                <a:lnTo>
                  <a:pt x="363943" y="2299779"/>
                </a:lnTo>
                <a:lnTo>
                  <a:pt x="363943" y="2337879"/>
                </a:lnTo>
                <a:lnTo>
                  <a:pt x="440143" y="2299779"/>
                </a:lnTo>
                <a:lnTo>
                  <a:pt x="478243" y="2280729"/>
                </a:lnTo>
                <a:close/>
              </a:path>
              <a:path w="481965" h="3620134">
                <a:moveTo>
                  <a:pt x="481926" y="986955"/>
                </a:moveTo>
                <a:lnTo>
                  <a:pt x="367626" y="929805"/>
                </a:lnTo>
                <a:lnTo>
                  <a:pt x="367626" y="1044105"/>
                </a:lnTo>
                <a:lnTo>
                  <a:pt x="481926" y="98695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25179" y="2098376"/>
            <a:ext cx="313055" cy="1513840"/>
          </a:xfrm>
          <a:custGeom>
            <a:avLst/>
            <a:gdLst/>
            <a:ahLst/>
            <a:cxnLst/>
            <a:rect l="l" t="t" r="r" b="b"/>
            <a:pathLst>
              <a:path w="313054" h="1513839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3054" h="1513839">
                <a:moveTo>
                  <a:pt x="114300" y="0"/>
                </a:moveTo>
                <a:lnTo>
                  <a:pt x="76200" y="0"/>
                </a:lnTo>
                <a:lnTo>
                  <a:pt x="7620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13054" h="1513839">
                <a:moveTo>
                  <a:pt x="190500" y="0"/>
                </a:moveTo>
                <a:lnTo>
                  <a:pt x="152400" y="0"/>
                </a:lnTo>
                <a:lnTo>
                  <a:pt x="152400" y="38100"/>
                </a:lnTo>
                <a:lnTo>
                  <a:pt x="190500" y="38100"/>
                </a:lnTo>
                <a:lnTo>
                  <a:pt x="190500" y="0"/>
                </a:lnTo>
                <a:close/>
              </a:path>
              <a:path w="313054" h="1513839">
                <a:moveTo>
                  <a:pt x="274730" y="0"/>
                </a:moveTo>
                <a:lnTo>
                  <a:pt x="228600" y="0"/>
                </a:lnTo>
                <a:lnTo>
                  <a:pt x="228600" y="38100"/>
                </a:lnTo>
                <a:lnTo>
                  <a:pt x="255680" y="38100"/>
                </a:lnTo>
                <a:lnTo>
                  <a:pt x="247650" y="30069"/>
                </a:lnTo>
                <a:lnTo>
                  <a:pt x="236630" y="30069"/>
                </a:lnTo>
                <a:lnTo>
                  <a:pt x="236630" y="19050"/>
                </a:lnTo>
                <a:lnTo>
                  <a:pt x="274730" y="19050"/>
                </a:lnTo>
                <a:lnTo>
                  <a:pt x="274730" y="0"/>
                </a:lnTo>
                <a:close/>
              </a:path>
              <a:path w="313054" h="1513839">
                <a:moveTo>
                  <a:pt x="236630" y="19050"/>
                </a:moveTo>
                <a:lnTo>
                  <a:pt x="236630" y="30069"/>
                </a:lnTo>
                <a:lnTo>
                  <a:pt x="247650" y="30069"/>
                </a:lnTo>
                <a:lnTo>
                  <a:pt x="236630" y="19050"/>
                </a:lnTo>
                <a:close/>
              </a:path>
              <a:path w="313054" h="1513839">
                <a:moveTo>
                  <a:pt x="274730" y="19050"/>
                </a:moveTo>
                <a:lnTo>
                  <a:pt x="236630" y="19050"/>
                </a:lnTo>
                <a:lnTo>
                  <a:pt x="247650" y="30069"/>
                </a:lnTo>
                <a:lnTo>
                  <a:pt x="274730" y="30069"/>
                </a:lnTo>
                <a:lnTo>
                  <a:pt x="274730" y="19050"/>
                </a:lnTo>
                <a:close/>
              </a:path>
              <a:path w="313054" h="1513839">
                <a:moveTo>
                  <a:pt x="274730" y="68169"/>
                </a:moveTo>
                <a:lnTo>
                  <a:pt x="236630" y="68169"/>
                </a:lnTo>
                <a:lnTo>
                  <a:pt x="236630" y="106269"/>
                </a:lnTo>
                <a:lnTo>
                  <a:pt x="274730" y="106269"/>
                </a:lnTo>
                <a:lnTo>
                  <a:pt x="274730" y="68169"/>
                </a:lnTo>
                <a:close/>
              </a:path>
              <a:path w="313054" h="1513839">
                <a:moveTo>
                  <a:pt x="274730" y="144369"/>
                </a:moveTo>
                <a:lnTo>
                  <a:pt x="236630" y="144369"/>
                </a:lnTo>
                <a:lnTo>
                  <a:pt x="236630" y="182469"/>
                </a:lnTo>
                <a:lnTo>
                  <a:pt x="274730" y="182469"/>
                </a:lnTo>
                <a:lnTo>
                  <a:pt x="274730" y="144369"/>
                </a:lnTo>
                <a:close/>
              </a:path>
              <a:path w="313054" h="1513839">
                <a:moveTo>
                  <a:pt x="274730" y="220569"/>
                </a:moveTo>
                <a:lnTo>
                  <a:pt x="236630" y="220569"/>
                </a:lnTo>
                <a:lnTo>
                  <a:pt x="236630" y="258669"/>
                </a:lnTo>
                <a:lnTo>
                  <a:pt x="274730" y="258669"/>
                </a:lnTo>
                <a:lnTo>
                  <a:pt x="274730" y="220569"/>
                </a:lnTo>
                <a:close/>
              </a:path>
              <a:path w="313054" h="1513839">
                <a:moveTo>
                  <a:pt x="274730" y="296769"/>
                </a:moveTo>
                <a:lnTo>
                  <a:pt x="236630" y="296769"/>
                </a:lnTo>
                <a:lnTo>
                  <a:pt x="236630" y="334869"/>
                </a:lnTo>
                <a:lnTo>
                  <a:pt x="274730" y="334869"/>
                </a:lnTo>
                <a:lnTo>
                  <a:pt x="274730" y="296769"/>
                </a:lnTo>
                <a:close/>
              </a:path>
              <a:path w="313054" h="1513839">
                <a:moveTo>
                  <a:pt x="274730" y="372969"/>
                </a:moveTo>
                <a:lnTo>
                  <a:pt x="236630" y="372969"/>
                </a:lnTo>
                <a:lnTo>
                  <a:pt x="236630" y="411069"/>
                </a:lnTo>
                <a:lnTo>
                  <a:pt x="274730" y="411069"/>
                </a:lnTo>
                <a:lnTo>
                  <a:pt x="274730" y="372969"/>
                </a:lnTo>
                <a:close/>
              </a:path>
              <a:path w="313054" h="1513839">
                <a:moveTo>
                  <a:pt x="274730" y="449169"/>
                </a:moveTo>
                <a:lnTo>
                  <a:pt x="236630" y="449169"/>
                </a:lnTo>
                <a:lnTo>
                  <a:pt x="236630" y="487269"/>
                </a:lnTo>
                <a:lnTo>
                  <a:pt x="274730" y="487269"/>
                </a:lnTo>
                <a:lnTo>
                  <a:pt x="274730" y="449169"/>
                </a:lnTo>
                <a:close/>
              </a:path>
              <a:path w="313054" h="1513839">
                <a:moveTo>
                  <a:pt x="274730" y="525369"/>
                </a:moveTo>
                <a:lnTo>
                  <a:pt x="236630" y="525369"/>
                </a:lnTo>
                <a:lnTo>
                  <a:pt x="236630" y="563469"/>
                </a:lnTo>
                <a:lnTo>
                  <a:pt x="274730" y="563469"/>
                </a:lnTo>
                <a:lnTo>
                  <a:pt x="274730" y="525369"/>
                </a:lnTo>
                <a:close/>
              </a:path>
              <a:path w="313054" h="1513839">
                <a:moveTo>
                  <a:pt x="274730" y="601569"/>
                </a:moveTo>
                <a:lnTo>
                  <a:pt x="236630" y="601569"/>
                </a:lnTo>
                <a:lnTo>
                  <a:pt x="236630" y="639669"/>
                </a:lnTo>
                <a:lnTo>
                  <a:pt x="274730" y="639669"/>
                </a:lnTo>
                <a:lnTo>
                  <a:pt x="274730" y="601569"/>
                </a:lnTo>
                <a:close/>
              </a:path>
              <a:path w="313054" h="1513839">
                <a:moveTo>
                  <a:pt x="274730" y="677769"/>
                </a:moveTo>
                <a:lnTo>
                  <a:pt x="236630" y="677769"/>
                </a:lnTo>
                <a:lnTo>
                  <a:pt x="236630" y="715869"/>
                </a:lnTo>
                <a:lnTo>
                  <a:pt x="274730" y="715869"/>
                </a:lnTo>
                <a:lnTo>
                  <a:pt x="274730" y="677769"/>
                </a:lnTo>
                <a:close/>
              </a:path>
              <a:path w="313054" h="1513839">
                <a:moveTo>
                  <a:pt x="274730" y="753969"/>
                </a:moveTo>
                <a:lnTo>
                  <a:pt x="236630" y="753969"/>
                </a:lnTo>
                <a:lnTo>
                  <a:pt x="236630" y="792069"/>
                </a:lnTo>
                <a:lnTo>
                  <a:pt x="274730" y="792069"/>
                </a:lnTo>
                <a:lnTo>
                  <a:pt x="274730" y="753969"/>
                </a:lnTo>
                <a:close/>
              </a:path>
              <a:path w="313054" h="1513839">
                <a:moveTo>
                  <a:pt x="274730" y="830169"/>
                </a:moveTo>
                <a:lnTo>
                  <a:pt x="236630" y="830169"/>
                </a:lnTo>
                <a:lnTo>
                  <a:pt x="236630" y="868269"/>
                </a:lnTo>
                <a:lnTo>
                  <a:pt x="274730" y="868269"/>
                </a:lnTo>
                <a:lnTo>
                  <a:pt x="274730" y="830169"/>
                </a:lnTo>
                <a:close/>
              </a:path>
              <a:path w="313054" h="1513839">
                <a:moveTo>
                  <a:pt x="274730" y="906369"/>
                </a:moveTo>
                <a:lnTo>
                  <a:pt x="236630" y="906369"/>
                </a:lnTo>
                <a:lnTo>
                  <a:pt x="236630" y="944469"/>
                </a:lnTo>
                <a:lnTo>
                  <a:pt x="274730" y="944469"/>
                </a:lnTo>
                <a:lnTo>
                  <a:pt x="274730" y="906369"/>
                </a:lnTo>
                <a:close/>
              </a:path>
              <a:path w="313054" h="1513839">
                <a:moveTo>
                  <a:pt x="274730" y="982569"/>
                </a:moveTo>
                <a:lnTo>
                  <a:pt x="236630" y="982569"/>
                </a:lnTo>
                <a:lnTo>
                  <a:pt x="236630" y="1020669"/>
                </a:lnTo>
                <a:lnTo>
                  <a:pt x="274730" y="1020669"/>
                </a:lnTo>
                <a:lnTo>
                  <a:pt x="274730" y="982569"/>
                </a:lnTo>
                <a:close/>
              </a:path>
              <a:path w="313054" h="1513839">
                <a:moveTo>
                  <a:pt x="274730" y="1058769"/>
                </a:moveTo>
                <a:lnTo>
                  <a:pt x="236630" y="1058769"/>
                </a:lnTo>
                <a:lnTo>
                  <a:pt x="236630" y="1096869"/>
                </a:lnTo>
                <a:lnTo>
                  <a:pt x="274730" y="1096869"/>
                </a:lnTo>
                <a:lnTo>
                  <a:pt x="274730" y="1058769"/>
                </a:lnTo>
                <a:close/>
              </a:path>
              <a:path w="313054" h="1513839">
                <a:moveTo>
                  <a:pt x="274730" y="1134969"/>
                </a:moveTo>
                <a:lnTo>
                  <a:pt x="236630" y="1134969"/>
                </a:lnTo>
                <a:lnTo>
                  <a:pt x="236630" y="1173069"/>
                </a:lnTo>
                <a:lnTo>
                  <a:pt x="274730" y="1173069"/>
                </a:lnTo>
                <a:lnTo>
                  <a:pt x="274730" y="1134969"/>
                </a:lnTo>
                <a:close/>
              </a:path>
              <a:path w="313054" h="1513839">
                <a:moveTo>
                  <a:pt x="274730" y="1211169"/>
                </a:moveTo>
                <a:lnTo>
                  <a:pt x="236630" y="1211169"/>
                </a:lnTo>
                <a:lnTo>
                  <a:pt x="236630" y="1249269"/>
                </a:lnTo>
                <a:lnTo>
                  <a:pt x="274730" y="1249269"/>
                </a:lnTo>
                <a:lnTo>
                  <a:pt x="274730" y="1211169"/>
                </a:lnTo>
                <a:close/>
              </a:path>
              <a:path w="313054" h="1513839">
                <a:moveTo>
                  <a:pt x="274730" y="1287369"/>
                </a:moveTo>
                <a:lnTo>
                  <a:pt x="236630" y="1287369"/>
                </a:lnTo>
                <a:lnTo>
                  <a:pt x="236630" y="1325469"/>
                </a:lnTo>
                <a:lnTo>
                  <a:pt x="274730" y="1325469"/>
                </a:lnTo>
                <a:lnTo>
                  <a:pt x="274730" y="1287369"/>
                </a:lnTo>
                <a:close/>
              </a:path>
              <a:path w="313054" h="1513839">
                <a:moveTo>
                  <a:pt x="236630" y="1399005"/>
                </a:moveTo>
                <a:lnTo>
                  <a:pt x="198530" y="1399005"/>
                </a:lnTo>
                <a:lnTo>
                  <a:pt x="255680" y="1513305"/>
                </a:lnTo>
                <a:lnTo>
                  <a:pt x="311497" y="1401669"/>
                </a:lnTo>
                <a:lnTo>
                  <a:pt x="236630" y="1401669"/>
                </a:lnTo>
                <a:lnTo>
                  <a:pt x="236630" y="1399005"/>
                </a:lnTo>
                <a:close/>
              </a:path>
              <a:path w="313054" h="1513839">
                <a:moveTo>
                  <a:pt x="274730" y="1363569"/>
                </a:moveTo>
                <a:lnTo>
                  <a:pt x="236630" y="1363569"/>
                </a:lnTo>
                <a:lnTo>
                  <a:pt x="236630" y="1401669"/>
                </a:lnTo>
                <a:lnTo>
                  <a:pt x="274730" y="1401669"/>
                </a:lnTo>
                <a:lnTo>
                  <a:pt x="274730" y="1363569"/>
                </a:lnTo>
                <a:close/>
              </a:path>
              <a:path w="313054" h="1513839">
                <a:moveTo>
                  <a:pt x="312830" y="1399005"/>
                </a:moveTo>
                <a:lnTo>
                  <a:pt x="274730" y="1399005"/>
                </a:lnTo>
                <a:lnTo>
                  <a:pt x="274730" y="1401669"/>
                </a:lnTo>
                <a:lnTo>
                  <a:pt x="311497" y="1401669"/>
                </a:lnTo>
                <a:lnTo>
                  <a:pt x="312830" y="1399005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249159" y="3614759"/>
            <a:ext cx="4114800" cy="95758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1510"/>
              </a:spcBef>
            </a:pP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721701" y="3611681"/>
            <a:ext cx="3880485" cy="960119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51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SharedModule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23459" y="3611681"/>
            <a:ext cx="4114800" cy="960119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510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102787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6600" spc="22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6600" spc="53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6600" spc="-4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la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-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tio</a:t>
            </a:r>
            <a:r>
              <a:rPr sz="6600" spc="12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9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4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341475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provides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template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resolution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environment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templates.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3485" y="8511432"/>
            <a:ext cx="2696845" cy="144018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48285" rIns="0" bIns="0" rtlCol="0">
            <a:spAutoFit/>
          </a:bodyPr>
          <a:lstStyle/>
          <a:p>
            <a:pPr marL="276225" marR="207010" indent="-61595">
              <a:lnSpc>
                <a:spcPct val="100000"/>
              </a:lnSpc>
              <a:spcBef>
                <a:spcPts val="1955"/>
              </a:spcBef>
            </a:pPr>
            <a:r>
              <a:rPr sz="30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0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000" b="1" spc="-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0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2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123468" y="7578335"/>
            <a:ext cx="114300" cy="933450"/>
          </a:xfrm>
          <a:custGeom>
            <a:avLst/>
            <a:gdLst/>
            <a:ahLst/>
            <a:cxnLst/>
            <a:rect l="l" t="t" r="r" b="b"/>
            <a:pathLst>
              <a:path w="114300" h="933450">
                <a:moveTo>
                  <a:pt x="7620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76200" y="38100"/>
                </a:lnTo>
                <a:lnTo>
                  <a:pt x="76200" y="0"/>
                </a:lnTo>
                <a:close/>
              </a:path>
              <a:path w="114300" h="933450">
                <a:moveTo>
                  <a:pt x="76200" y="76200"/>
                </a:moveTo>
                <a:lnTo>
                  <a:pt x="38100" y="76200"/>
                </a:lnTo>
                <a:lnTo>
                  <a:pt x="38100" y="114300"/>
                </a:lnTo>
                <a:lnTo>
                  <a:pt x="76200" y="114300"/>
                </a:lnTo>
                <a:lnTo>
                  <a:pt x="76200" y="76200"/>
                </a:lnTo>
                <a:close/>
              </a:path>
              <a:path w="114300" h="933450">
                <a:moveTo>
                  <a:pt x="76200" y="152400"/>
                </a:moveTo>
                <a:lnTo>
                  <a:pt x="38100" y="152400"/>
                </a:lnTo>
                <a:lnTo>
                  <a:pt x="38100" y="190500"/>
                </a:lnTo>
                <a:lnTo>
                  <a:pt x="76200" y="190500"/>
                </a:lnTo>
                <a:lnTo>
                  <a:pt x="76200" y="152400"/>
                </a:lnTo>
                <a:close/>
              </a:path>
              <a:path w="114300" h="933450">
                <a:moveTo>
                  <a:pt x="76200" y="228600"/>
                </a:moveTo>
                <a:lnTo>
                  <a:pt x="38100" y="228600"/>
                </a:lnTo>
                <a:lnTo>
                  <a:pt x="38100" y="266700"/>
                </a:lnTo>
                <a:lnTo>
                  <a:pt x="76200" y="266700"/>
                </a:lnTo>
                <a:lnTo>
                  <a:pt x="76200" y="228600"/>
                </a:lnTo>
                <a:close/>
              </a:path>
              <a:path w="114300" h="933450">
                <a:moveTo>
                  <a:pt x="76200" y="304800"/>
                </a:moveTo>
                <a:lnTo>
                  <a:pt x="38100" y="304800"/>
                </a:lnTo>
                <a:lnTo>
                  <a:pt x="38100" y="342900"/>
                </a:lnTo>
                <a:lnTo>
                  <a:pt x="76200" y="342900"/>
                </a:lnTo>
                <a:lnTo>
                  <a:pt x="76200" y="304800"/>
                </a:lnTo>
                <a:close/>
              </a:path>
              <a:path w="114300" h="933450">
                <a:moveTo>
                  <a:pt x="76200" y="381000"/>
                </a:moveTo>
                <a:lnTo>
                  <a:pt x="38100" y="381000"/>
                </a:lnTo>
                <a:lnTo>
                  <a:pt x="38100" y="419100"/>
                </a:lnTo>
                <a:lnTo>
                  <a:pt x="76200" y="419100"/>
                </a:lnTo>
                <a:lnTo>
                  <a:pt x="76200" y="381000"/>
                </a:lnTo>
                <a:close/>
              </a:path>
              <a:path w="114300" h="933450">
                <a:moveTo>
                  <a:pt x="76200" y="457200"/>
                </a:moveTo>
                <a:lnTo>
                  <a:pt x="38100" y="457200"/>
                </a:lnTo>
                <a:lnTo>
                  <a:pt x="38100" y="495300"/>
                </a:lnTo>
                <a:lnTo>
                  <a:pt x="76200" y="495300"/>
                </a:lnTo>
                <a:lnTo>
                  <a:pt x="76200" y="457200"/>
                </a:lnTo>
                <a:close/>
              </a:path>
              <a:path w="114300" h="933450">
                <a:moveTo>
                  <a:pt x="76200" y="533400"/>
                </a:moveTo>
                <a:lnTo>
                  <a:pt x="38100" y="533400"/>
                </a:lnTo>
                <a:lnTo>
                  <a:pt x="38100" y="571500"/>
                </a:lnTo>
                <a:lnTo>
                  <a:pt x="76200" y="571500"/>
                </a:lnTo>
                <a:lnTo>
                  <a:pt x="76200" y="533400"/>
                </a:lnTo>
                <a:close/>
              </a:path>
              <a:path w="114300" h="933450">
                <a:moveTo>
                  <a:pt x="76200" y="609600"/>
                </a:moveTo>
                <a:lnTo>
                  <a:pt x="38100" y="609600"/>
                </a:lnTo>
                <a:lnTo>
                  <a:pt x="38100" y="647700"/>
                </a:lnTo>
                <a:lnTo>
                  <a:pt x="76200" y="647700"/>
                </a:lnTo>
                <a:lnTo>
                  <a:pt x="76200" y="609600"/>
                </a:lnTo>
                <a:close/>
              </a:path>
              <a:path w="114300" h="933450">
                <a:moveTo>
                  <a:pt x="76200" y="685800"/>
                </a:moveTo>
                <a:lnTo>
                  <a:pt x="38100" y="685800"/>
                </a:lnTo>
                <a:lnTo>
                  <a:pt x="38100" y="723900"/>
                </a:lnTo>
                <a:lnTo>
                  <a:pt x="76200" y="723900"/>
                </a:lnTo>
                <a:lnTo>
                  <a:pt x="76200" y="685800"/>
                </a:lnTo>
                <a:close/>
              </a:path>
              <a:path w="114300" h="933450">
                <a:moveTo>
                  <a:pt x="76200" y="762000"/>
                </a:moveTo>
                <a:lnTo>
                  <a:pt x="38100" y="762000"/>
                </a:lnTo>
                <a:lnTo>
                  <a:pt x="38100" y="800100"/>
                </a:lnTo>
                <a:lnTo>
                  <a:pt x="76200" y="800100"/>
                </a:lnTo>
                <a:lnTo>
                  <a:pt x="76200" y="762000"/>
                </a:lnTo>
                <a:close/>
              </a:path>
              <a:path w="114300" h="933450">
                <a:moveTo>
                  <a:pt x="114300" y="818796"/>
                </a:moveTo>
                <a:lnTo>
                  <a:pt x="0" y="818798"/>
                </a:lnTo>
                <a:lnTo>
                  <a:pt x="57150" y="933096"/>
                </a:lnTo>
                <a:lnTo>
                  <a:pt x="114300" y="81879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61605" y="7810217"/>
            <a:ext cx="1652270" cy="710565"/>
          </a:xfrm>
          <a:custGeom>
            <a:avLst/>
            <a:gdLst/>
            <a:ahLst/>
            <a:cxnLst/>
            <a:rect l="l" t="t" r="r" b="b"/>
            <a:pathLst>
              <a:path w="1652270" h="710565">
                <a:moveTo>
                  <a:pt x="1637507" y="0"/>
                </a:moveTo>
                <a:lnTo>
                  <a:pt x="1602325" y="14622"/>
                </a:lnTo>
                <a:lnTo>
                  <a:pt x="1616947" y="49805"/>
                </a:lnTo>
                <a:lnTo>
                  <a:pt x="1652130" y="35182"/>
                </a:lnTo>
                <a:lnTo>
                  <a:pt x="1637507" y="0"/>
                </a:lnTo>
                <a:close/>
              </a:path>
              <a:path w="1652270" h="710565">
                <a:moveTo>
                  <a:pt x="1567143" y="29245"/>
                </a:moveTo>
                <a:lnTo>
                  <a:pt x="1531961" y="43868"/>
                </a:lnTo>
                <a:lnTo>
                  <a:pt x="1546583" y="79049"/>
                </a:lnTo>
                <a:lnTo>
                  <a:pt x="1581765" y="64428"/>
                </a:lnTo>
                <a:lnTo>
                  <a:pt x="1567143" y="29245"/>
                </a:lnTo>
                <a:close/>
              </a:path>
              <a:path w="1652270" h="710565">
                <a:moveTo>
                  <a:pt x="1496778" y="58491"/>
                </a:moveTo>
                <a:lnTo>
                  <a:pt x="1461596" y="73113"/>
                </a:lnTo>
                <a:lnTo>
                  <a:pt x="1476218" y="108295"/>
                </a:lnTo>
                <a:lnTo>
                  <a:pt x="1511401" y="93672"/>
                </a:lnTo>
                <a:lnTo>
                  <a:pt x="1496778" y="58491"/>
                </a:lnTo>
                <a:close/>
              </a:path>
              <a:path w="1652270" h="710565">
                <a:moveTo>
                  <a:pt x="1426414" y="87735"/>
                </a:moveTo>
                <a:lnTo>
                  <a:pt x="1391231" y="102358"/>
                </a:lnTo>
                <a:lnTo>
                  <a:pt x="1405854" y="137540"/>
                </a:lnTo>
                <a:lnTo>
                  <a:pt x="1441037" y="122918"/>
                </a:lnTo>
                <a:lnTo>
                  <a:pt x="1426414" y="87735"/>
                </a:lnTo>
                <a:close/>
              </a:path>
              <a:path w="1652270" h="710565">
                <a:moveTo>
                  <a:pt x="1356050" y="116980"/>
                </a:moveTo>
                <a:lnTo>
                  <a:pt x="1320867" y="131603"/>
                </a:lnTo>
                <a:lnTo>
                  <a:pt x="1335490" y="166785"/>
                </a:lnTo>
                <a:lnTo>
                  <a:pt x="1370672" y="152163"/>
                </a:lnTo>
                <a:lnTo>
                  <a:pt x="1356050" y="116980"/>
                </a:lnTo>
                <a:close/>
              </a:path>
              <a:path w="1652270" h="710565">
                <a:moveTo>
                  <a:pt x="1285685" y="146226"/>
                </a:moveTo>
                <a:lnTo>
                  <a:pt x="1250502" y="160848"/>
                </a:lnTo>
                <a:lnTo>
                  <a:pt x="1265125" y="196030"/>
                </a:lnTo>
                <a:lnTo>
                  <a:pt x="1300307" y="181408"/>
                </a:lnTo>
                <a:lnTo>
                  <a:pt x="1285685" y="146226"/>
                </a:lnTo>
                <a:close/>
              </a:path>
              <a:path w="1652270" h="710565">
                <a:moveTo>
                  <a:pt x="1215320" y="175470"/>
                </a:moveTo>
                <a:lnTo>
                  <a:pt x="1180138" y="190093"/>
                </a:lnTo>
                <a:lnTo>
                  <a:pt x="1194761" y="225276"/>
                </a:lnTo>
                <a:lnTo>
                  <a:pt x="1229942" y="210653"/>
                </a:lnTo>
                <a:lnTo>
                  <a:pt x="1215320" y="175470"/>
                </a:lnTo>
                <a:close/>
              </a:path>
              <a:path w="1652270" h="710565">
                <a:moveTo>
                  <a:pt x="1144955" y="204716"/>
                </a:moveTo>
                <a:lnTo>
                  <a:pt x="1109774" y="219339"/>
                </a:lnTo>
                <a:lnTo>
                  <a:pt x="1124397" y="254520"/>
                </a:lnTo>
                <a:lnTo>
                  <a:pt x="1159578" y="239897"/>
                </a:lnTo>
                <a:lnTo>
                  <a:pt x="1144955" y="204716"/>
                </a:lnTo>
                <a:close/>
              </a:path>
              <a:path w="1652270" h="710565">
                <a:moveTo>
                  <a:pt x="1074591" y="233961"/>
                </a:moveTo>
                <a:lnTo>
                  <a:pt x="1039409" y="248583"/>
                </a:lnTo>
                <a:lnTo>
                  <a:pt x="1054031" y="283766"/>
                </a:lnTo>
                <a:lnTo>
                  <a:pt x="1089214" y="269143"/>
                </a:lnTo>
                <a:lnTo>
                  <a:pt x="1074591" y="233961"/>
                </a:lnTo>
                <a:close/>
              </a:path>
              <a:path w="1652270" h="710565">
                <a:moveTo>
                  <a:pt x="1004227" y="263206"/>
                </a:moveTo>
                <a:lnTo>
                  <a:pt x="969045" y="277829"/>
                </a:lnTo>
                <a:lnTo>
                  <a:pt x="983667" y="313010"/>
                </a:lnTo>
                <a:lnTo>
                  <a:pt x="1018849" y="298389"/>
                </a:lnTo>
                <a:lnTo>
                  <a:pt x="1004227" y="263206"/>
                </a:lnTo>
                <a:close/>
              </a:path>
              <a:path w="1652270" h="710565">
                <a:moveTo>
                  <a:pt x="933862" y="292451"/>
                </a:moveTo>
                <a:lnTo>
                  <a:pt x="898679" y="307074"/>
                </a:lnTo>
                <a:lnTo>
                  <a:pt x="913302" y="342256"/>
                </a:lnTo>
                <a:lnTo>
                  <a:pt x="948485" y="327633"/>
                </a:lnTo>
                <a:lnTo>
                  <a:pt x="933862" y="292451"/>
                </a:lnTo>
                <a:close/>
              </a:path>
              <a:path w="1652270" h="710565">
                <a:moveTo>
                  <a:pt x="863498" y="321696"/>
                </a:moveTo>
                <a:lnTo>
                  <a:pt x="828315" y="336318"/>
                </a:lnTo>
                <a:lnTo>
                  <a:pt x="842938" y="371501"/>
                </a:lnTo>
                <a:lnTo>
                  <a:pt x="878121" y="356878"/>
                </a:lnTo>
                <a:lnTo>
                  <a:pt x="863498" y="321696"/>
                </a:lnTo>
                <a:close/>
              </a:path>
              <a:path w="1652270" h="710565">
                <a:moveTo>
                  <a:pt x="793134" y="350941"/>
                </a:moveTo>
                <a:lnTo>
                  <a:pt x="757951" y="365564"/>
                </a:lnTo>
                <a:lnTo>
                  <a:pt x="772574" y="400745"/>
                </a:lnTo>
                <a:lnTo>
                  <a:pt x="807756" y="386124"/>
                </a:lnTo>
                <a:lnTo>
                  <a:pt x="793134" y="350941"/>
                </a:lnTo>
                <a:close/>
              </a:path>
              <a:path w="1652270" h="710565">
                <a:moveTo>
                  <a:pt x="722769" y="380187"/>
                </a:moveTo>
                <a:lnTo>
                  <a:pt x="687586" y="394808"/>
                </a:lnTo>
                <a:lnTo>
                  <a:pt x="702209" y="429991"/>
                </a:lnTo>
                <a:lnTo>
                  <a:pt x="737391" y="415368"/>
                </a:lnTo>
                <a:lnTo>
                  <a:pt x="722769" y="380187"/>
                </a:lnTo>
                <a:close/>
              </a:path>
              <a:path w="1652270" h="710565">
                <a:moveTo>
                  <a:pt x="652405" y="409431"/>
                </a:moveTo>
                <a:lnTo>
                  <a:pt x="617222" y="424054"/>
                </a:lnTo>
                <a:lnTo>
                  <a:pt x="631845" y="459237"/>
                </a:lnTo>
                <a:lnTo>
                  <a:pt x="667026" y="444614"/>
                </a:lnTo>
                <a:lnTo>
                  <a:pt x="652405" y="409431"/>
                </a:lnTo>
                <a:close/>
              </a:path>
              <a:path w="1652270" h="710565">
                <a:moveTo>
                  <a:pt x="582039" y="438677"/>
                </a:moveTo>
                <a:lnTo>
                  <a:pt x="546858" y="453299"/>
                </a:lnTo>
                <a:lnTo>
                  <a:pt x="561480" y="488481"/>
                </a:lnTo>
                <a:lnTo>
                  <a:pt x="596662" y="473858"/>
                </a:lnTo>
                <a:lnTo>
                  <a:pt x="582039" y="438677"/>
                </a:lnTo>
                <a:close/>
              </a:path>
              <a:path w="1652270" h="710565">
                <a:moveTo>
                  <a:pt x="511675" y="467921"/>
                </a:moveTo>
                <a:lnTo>
                  <a:pt x="476493" y="482544"/>
                </a:lnTo>
                <a:lnTo>
                  <a:pt x="491115" y="517726"/>
                </a:lnTo>
                <a:lnTo>
                  <a:pt x="526298" y="503104"/>
                </a:lnTo>
                <a:lnTo>
                  <a:pt x="511675" y="467921"/>
                </a:lnTo>
                <a:close/>
              </a:path>
              <a:path w="1652270" h="710565">
                <a:moveTo>
                  <a:pt x="441311" y="497166"/>
                </a:moveTo>
                <a:lnTo>
                  <a:pt x="406129" y="511789"/>
                </a:lnTo>
                <a:lnTo>
                  <a:pt x="420750" y="546971"/>
                </a:lnTo>
                <a:lnTo>
                  <a:pt x="455933" y="532349"/>
                </a:lnTo>
                <a:lnTo>
                  <a:pt x="441311" y="497166"/>
                </a:lnTo>
                <a:close/>
              </a:path>
              <a:path w="1652270" h="710565">
                <a:moveTo>
                  <a:pt x="370946" y="526412"/>
                </a:moveTo>
                <a:lnTo>
                  <a:pt x="335763" y="541035"/>
                </a:lnTo>
                <a:lnTo>
                  <a:pt x="350386" y="576216"/>
                </a:lnTo>
                <a:lnTo>
                  <a:pt x="385569" y="561593"/>
                </a:lnTo>
                <a:lnTo>
                  <a:pt x="370946" y="526412"/>
                </a:lnTo>
                <a:close/>
              </a:path>
              <a:path w="1652270" h="710565">
                <a:moveTo>
                  <a:pt x="300582" y="555656"/>
                </a:moveTo>
                <a:lnTo>
                  <a:pt x="265399" y="570279"/>
                </a:lnTo>
                <a:lnTo>
                  <a:pt x="280022" y="605462"/>
                </a:lnTo>
                <a:lnTo>
                  <a:pt x="315205" y="590839"/>
                </a:lnTo>
                <a:lnTo>
                  <a:pt x="300582" y="555656"/>
                </a:lnTo>
                <a:close/>
              </a:path>
              <a:path w="1652270" h="710565">
                <a:moveTo>
                  <a:pt x="230217" y="584902"/>
                </a:moveTo>
                <a:lnTo>
                  <a:pt x="195035" y="599525"/>
                </a:lnTo>
                <a:lnTo>
                  <a:pt x="209657" y="634706"/>
                </a:lnTo>
                <a:lnTo>
                  <a:pt x="244840" y="620085"/>
                </a:lnTo>
                <a:lnTo>
                  <a:pt x="230217" y="584902"/>
                </a:lnTo>
                <a:close/>
              </a:path>
              <a:path w="1652270" h="710565">
                <a:moveTo>
                  <a:pt x="83612" y="604574"/>
                </a:moveTo>
                <a:lnTo>
                  <a:pt x="0" y="701215"/>
                </a:lnTo>
                <a:lnTo>
                  <a:pt x="127481" y="710121"/>
                </a:lnTo>
                <a:lnTo>
                  <a:pt x="115897" y="682250"/>
                </a:lnTo>
                <a:lnTo>
                  <a:pt x="95266" y="682250"/>
                </a:lnTo>
                <a:lnTo>
                  <a:pt x="80643" y="647068"/>
                </a:lnTo>
                <a:lnTo>
                  <a:pt x="89488" y="643392"/>
                </a:lnTo>
                <a:lnTo>
                  <a:pt x="99746" y="643392"/>
                </a:lnTo>
                <a:lnTo>
                  <a:pt x="83612" y="604574"/>
                </a:lnTo>
                <a:close/>
              </a:path>
              <a:path w="1652270" h="710565">
                <a:moveTo>
                  <a:pt x="89488" y="643392"/>
                </a:moveTo>
                <a:lnTo>
                  <a:pt x="80643" y="647068"/>
                </a:lnTo>
                <a:lnTo>
                  <a:pt x="95266" y="682250"/>
                </a:lnTo>
                <a:lnTo>
                  <a:pt x="104110" y="678574"/>
                </a:lnTo>
                <a:lnTo>
                  <a:pt x="89488" y="643392"/>
                </a:lnTo>
                <a:close/>
              </a:path>
              <a:path w="1652270" h="710565">
                <a:moveTo>
                  <a:pt x="99746" y="643392"/>
                </a:moveTo>
                <a:lnTo>
                  <a:pt x="89488" y="643392"/>
                </a:lnTo>
                <a:lnTo>
                  <a:pt x="104110" y="678574"/>
                </a:lnTo>
                <a:lnTo>
                  <a:pt x="95266" y="682250"/>
                </a:lnTo>
                <a:lnTo>
                  <a:pt x="115897" y="682250"/>
                </a:lnTo>
                <a:lnTo>
                  <a:pt x="99746" y="643392"/>
                </a:lnTo>
                <a:close/>
              </a:path>
              <a:path w="1652270" h="710565">
                <a:moveTo>
                  <a:pt x="159853" y="614147"/>
                </a:moveTo>
                <a:lnTo>
                  <a:pt x="124670" y="628769"/>
                </a:lnTo>
                <a:lnTo>
                  <a:pt x="139293" y="663952"/>
                </a:lnTo>
                <a:lnTo>
                  <a:pt x="174475" y="649329"/>
                </a:lnTo>
                <a:lnTo>
                  <a:pt x="159853" y="61414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98021" y="6919597"/>
            <a:ext cx="2758440" cy="114300"/>
          </a:xfrm>
          <a:custGeom>
            <a:avLst/>
            <a:gdLst/>
            <a:ahLst/>
            <a:cxnLst/>
            <a:rect l="l" t="t" r="r" b="b"/>
            <a:pathLst>
              <a:path w="2758440" h="114300">
                <a:moveTo>
                  <a:pt x="2758365" y="38097"/>
                </a:moveTo>
                <a:lnTo>
                  <a:pt x="2720265" y="38097"/>
                </a:lnTo>
                <a:lnTo>
                  <a:pt x="2720265" y="76197"/>
                </a:lnTo>
                <a:lnTo>
                  <a:pt x="2758365" y="76197"/>
                </a:lnTo>
                <a:lnTo>
                  <a:pt x="2758365" y="38097"/>
                </a:lnTo>
                <a:close/>
              </a:path>
              <a:path w="2758440" h="114300">
                <a:moveTo>
                  <a:pt x="2682165" y="38097"/>
                </a:moveTo>
                <a:lnTo>
                  <a:pt x="2644065" y="38097"/>
                </a:lnTo>
                <a:lnTo>
                  <a:pt x="2644065" y="76197"/>
                </a:lnTo>
                <a:lnTo>
                  <a:pt x="2682165" y="76197"/>
                </a:lnTo>
                <a:lnTo>
                  <a:pt x="2682165" y="38097"/>
                </a:lnTo>
                <a:close/>
              </a:path>
              <a:path w="2758440" h="114300">
                <a:moveTo>
                  <a:pt x="2605965" y="38097"/>
                </a:moveTo>
                <a:lnTo>
                  <a:pt x="2567865" y="38097"/>
                </a:lnTo>
                <a:lnTo>
                  <a:pt x="2567865" y="76197"/>
                </a:lnTo>
                <a:lnTo>
                  <a:pt x="2605965" y="76197"/>
                </a:lnTo>
                <a:lnTo>
                  <a:pt x="2605965" y="38097"/>
                </a:lnTo>
                <a:close/>
              </a:path>
              <a:path w="2758440" h="114300">
                <a:moveTo>
                  <a:pt x="2529765" y="38097"/>
                </a:moveTo>
                <a:lnTo>
                  <a:pt x="2491665" y="38097"/>
                </a:lnTo>
                <a:lnTo>
                  <a:pt x="2491665" y="76197"/>
                </a:lnTo>
                <a:lnTo>
                  <a:pt x="2529765" y="76197"/>
                </a:lnTo>
                <a:lnTo>
                  <a:pt x="2529765" y="38097"/>
                </a:lnTo>
                <a:close/>
              </a:path>
              <a:path w="2758440" h="114300">
                <a:moveTo>
                  <a:pt x="2453565" y="38097"/>
                </a:moveTo>
                <a:lnTo>
                  <a:pt x="2415465" y="38097"/>
                </a:lnTo>
                <a:lnTo>
                  <a:pt x="2415465" y="76197"/>
                </a:lnTo>
                <a:lnTo>
                  <a:pt x="2453565" y="76197"/>
                </a:lnTo>
                <a:lnTo>
                  <a:pt x="2453565" y="38097"/>
                </a:lnTo>
                <a:close/>
              </a:path>
              <a:path w="2758440" h="114300">
                <a:moveTo>
                  <a:pt x="2377365" y="38097"/>
                </a:moveTo>
                <a:lnTo>
                  <a:pt x="2339265" y="38097"/>
                </a:lnTo>
                <a:lnTo>
                  <a:pt x="2339265" y="76197"/>
                </a:lnTo>
                <a:lnTo>
                  <a:pt x="2377365" y="76197"/>
                </a:lnTo>
                <a:lnTo>
                  <a:pt x="2377365" y="38097"/>
                </a:lnTo>
                <a:close/>
              </a:path>
              <a:path w="2758440" h="114300">
                <a:moveTo>
                  <a:pt x="2301165" y="38097"/>
                </a:moveTo>
                <a:lnTo>
                  <a:pt x="2263065" y="38097"/>
                </a:lnTo>
                <a:lnTo>
                  <a:pt x="2263065" y="76197"/>
                </a:lnTo>
                <a:lnTo>
                  <a:pt x="2301165" y="76197"/>
                </a:lnTo>
                <a:lnTo>
                  <a:pt x="2301165" y="38097"/>
                </a:lnTo>
                <a:close/>
              </a:path>
              <a:path w="2758440" h="114300">
                <a:moveTo>
                  <a:pt x="2224965" y="38097"/>
                </a:moveTo>
                <a:lnTo>
                  <a:pt x="2186865" y="38097"/>
                </a:lnTo>
                <a:lnTo>
                  <a:pt x="2186865" y="76197"/>
                </a:lnTo>
                <a:lnTo>
                  <a:pt x="2224965" y="76197"/>
                </a:lnTo>
                <a:lnTo>
                  <a:pt x="2224965" y="38097"/>
                </a:lnTo>
                <a:close/>
              </a:path>
              <a:path w="2758440" h="114300">
                <a:moveTo>
                  <a:pt x="2148765" y="38097"/>
                </a:moveTo>
                <a:lnTo>
                  <a:pt x="2110665" y="38097"/>
                </a:lnTo>
                <a:lnTo>
                  <a:pt x="2110665" y="76197"/>
                </a:lnTo>
                <a:lnTo>
                  <a:pt x="2148765" y="76197"/>
                </a:lnTo>
                <a:lnTo>
                  <a:pt x="2148765" y="38097"/>
                </a:lnTo>
                <a:close/>
              </a:path>
              <a:path w="2758440" h="114300">
                <a:moveTo>
                  <a:pt x="2072565" y="38097"/>
                </a:moveTo>
                <a:lnTo>
                  <a:pt x="2034465" y="38097"/>
                </a:lnTo>
                <a:lnTo>
                  <a:pt x="2034465" y="76197"/>
                </a:lnTo>
                <a:lnTo>
                  <a:pt x="2072565" y="76197"/>
                </a:lnTo>
                <a:lnTo>
                  <a:pt x="2072565" y="38097"/>
                </a:lnTo>
                <a:close/>
              </a:path>
              <a:path w="2758440" h="114300">
                <a:moveTo>
                  <a:pt x="1996365" y="38097"/>
                </a:moveTo>
                <a:lnTo>
                  <a:pt x="1958265" y="38097"/>
                </a:lnTo>
                <a:lnTo>
                  <a:pt x="1958265" y="76197"/>
                </a:lnTo>
                <a:lnTo>
                  <a:pt x="1996365" y="76197"/>
                </a:lnTo>
                <a:lnTo>
                  <a:pt x="1996365" y="38097"/>
                </a:lnTo>
                <a:close/>
              </a:path>
              <a:path w="2758440" h="114300">
                <a:moveTo>
                  <a:pt x="1920165" y="38097"/>
                </a:moveTo>
                <a:lnTo>
                  <a:pt x="1882065" y="38097"/>
                </a:lnTo>
                <a:lnTo>
                  <a:pt x="1882065" y="76197"/>
                </a:lnTo>
                <a:lnTo>
                  <a:pt x="1920165" y="76197"/>
                </a:lnTo>
                <a:lnTo>
                  <a:pt x="1920165" y="38097"/>
                </a:lnTo>
                <a:close/>
              </a:path>
              <a:path w="2758440" h="114300">
                <a:moveTo>
                  <a:pt x="1843965" y="38097"/>
                </a:moveTo>
                <a:lnTo>
                  <a:pt x="1805865" y="38097"/>
                </a:lnTo>
                <a:lnTo>
                  <a:pt x="1805865" y="76197"/>
                </a:lnTo>
                <a:lnTo>
                  <a:pt x="1843965" y="76197"/>
                </a:lnTo>
                <a:lnTo>
                  <a:pt x="1843965" y="38097"/>
                </a:lnTo>
                <a:close/>
              </a:path>
              <a:path w="2758440" h="114300">
                <a:moveTo>
                  <a:pt x="1767765" y="38098"/>
                </a:moveTo>
                <a:lnTo>
                  <a:pt x="1729665" y="38098"/>
                </a:lnTo>
                <a:lnTo>
                  <a:pt x="1729665" y="76198"/>
                </a:lnTo>
                <a:lnTo>
                  <a:pt x="1767765" y="76198"/>
                </a:lnTo>
                <a:lnTo>
                  <a:pt x="1767765" y="38098"/>
                </a:lnTo>
                <a:close/>
              </a:path>
              <a:path w="2758440" h="114300">
                <a:moveTo>
                  <a:pt x="1691565" y="38098"/>
                </a:moveTo>
                <a:lnTo>
                  <a:pt x="1653465" y="38098"/>
                </a:lnTo>
                <a:lnTo>
                  <a:pt x="1653465" y="76198"/>
                </a:lnTo>
                <a:lnTo>
                  <a:pt x="1691565" y="76198"/>
                </a:lnTo>
                <a:lnTo>
                  <a:pt x="1691565" y="38098"/>
                </a:lnTo>
                <a:close/>
              </a:path>
              <a:path w="2758440" h="114300">
                <a:moveTo>
                  <a:pt x="1615365" y="38098"/>
                </a:moveTo>
                <a:lnTo>
                  <a:pt x="1577265" y="38098"/>
                </a:lnTo>
                <a:lnTo>
                  <a:pt x="1577265" y="76198"/>
                </a:lnTo>
                <a:lnTo>
                  <a:pt x="1615365" y="76198"/>
                </a:lnTo>
                <a:lnTo>
                  <a:pt x="1615365" y="38098"/>
                </a:lnTo>
                <a:close/>
              </a:path>
              <a:path w="2758440" h="114300">
                <a:moveTo>
                  <a:pt x="1539165" y="38098"/>
                </a:moveTo>
                <a:lnTo>
                  <a:pt x="1501065" y="38098"/>
                </a:lnTo>
                <a:lnTo>
                  <a:pt x="1501065" y="76198"/>
                </a:lnTo>
                <a:lnTo>
                  <a:pt x="1539165" y="76198"/>
                </a:lnTo>
                <a:lnTo>
                  <a:pt x="1539165" y="38098"/>
                </a:lnTo>
                <a:close/>
              </a:path>
              <a:path w="2758440" h="114300">
                <a:moveTo>
                  <a:pt x="1462965" y="38098"/>
                </a:moveTo>
                <a:lnTo>
                  <a:pt x="1424865" y="38098"/>
                </a:lnTo>
                <a:lnTo>
                  <a:pt x="1424865" y="76198"/>
                </a:lnTo>
                <a:lnTo>
                  <a:pt x="1462965" y="76198"/>
                </a:lnTo>
                <a:lnTo>
                  <a:pt x="1462965" y="38098"/>
                </a:lnTo>
                <a:close/>
              </a:path>
              <a:path w="2758440" h="114300">
                <a:moveTo>
                  <a:pt x="1386765" y="38098"/>
                </a:moveTo>
                <a:lnTo>
                  <a:pt x="1348665" y="38098"/>
                </a:lnTo>
                <a:lnTo>
                  <a:pt x="1348665" y="76198"/>
                </a:lnTo>
                <a:lnTo>
                  <a:pt x="1386765" y="76198"/>
                </a:lnTo>
                <a:lnTo>
                  <a:pt x="1386765" y="38098"/>
                </a:lnTo>
                <a:close/>
              </a:path>
              <a:path w="2758440" h="114300">
                <a:moveTo>
                  <a:pt x="1310565" y="38098"/>
                </a:moveTo>
                <a:lnTo>
                  <a:pt x="1272465" y="38098"/>
                </a:lnTo>
                <a:lnTo>
                  <a:pt x="1272465" y="76198"/>
                </a:lnTo>
                <a:lnTo>
                  <a:pt x="1310565" y="76198"/>
                </a:lnTo>
                <a:lnTo>
                  <a:pt x="1310565" y="38098"/>
                </a:lnTo>
                <a:close/>
              </a:path>
              <a:path w="2758440" h="114300">
                <a:moveTo>
                  <a:pt x="1234365" y="38098"/>
                </a:moveTo>
                <a:lnTo>
                  <a:pt x="1196265" y="38098"/>
                </a:lnTo>
                <a:lnTo>
                  <a:pt x="1196265" y="76198"/>
                </a:lnTo>
                <a:lnTo>
                  <a:pt x="1234365" y="76198"/>
                </a:lnTo>
                <a:lnTo>
                  <a:pt x="1234365" y="38098"/>
                </a:lnTo>
                <a:close/>
              </a:path>
              <a:path w="2758440" h="114300">
                <a:moveTo>
                  <a:pt x="1158165" y="38098"/>
                </a:moveTo>
                <a:lnTo>
                  <a:pt x="1120065" y="38098"/>
                </a:lnTo>
                <a:lnTo>
                  <a:pt x="1120065" y="76198"/>
                </a:lnTo>
                <a:lnTo>
                  <a:pt x="1158165" y="76198"/>
                </a:lnTo>
                <a:lnTo>
                  <a:pt x="1158165" y="38098"/>
                </a:lnTo>
                <a:close/>
              </a:path>
              <a:path w="2758440" h="114300">
                <a:moveTo>
                  <a:pt x="1081965" y="38098"/>
                </a:moveTo>
                <a:lnTo>
                  <a:pt x="1043865" y="38098"/>
                </a:lnTo>
                <a:lnTo>
                  <a:pt x="1043865" y="76198"/>
                </a:lnTo>
                <a:lnTo>
                  <a:pt x="1081965" y="76198"/>
                </a:lnTo>
                <a:lnTo>
                  <a:pt x="1081965" y="38098"/>
                </a:lnTo>
                <a:close/>
              </a:path>
              <a:path w="2758440" h="114300">
                <a:moveTo>
                  <a:pt x="1005765" y="38098"/>
                </a:moveTo>
                <a:lnTo>
                  <a:pt x="967665" y="38098"/>
                </a:lnTo>
                <a:lnTo>
                  <a:pt x="967665" y="76198"/>
                </a:lnTo>
                <a:lnTo>
                  <a:pt x="1005765" y="76198"/>
                </a:lnTo>
                <a:lnTo>
                  <a:pt x="1005765" y="38098"/>
                </a:lnTo>
                <a:close/>
              </a:path>
              <a:path w="2758440" h="114300">
                <a:moveTo>
                  <a:pt x="929565" y="38098"/>
                </a:moveTo>
                <a:lnTo>
                  <a:pt x="891465" y="38098"/>
                </a:lnTo>
                <a:lnTo>
                  <a:pt x="891465" y="76198"/>
                </a:lnTo>
                <a:lnTo>
                  <a:pt x="929565" y="76198"/>
                </a:lnTo>
                <a:lnTo>
                  <a:pt x="929565" y="38098"/>
                </a:lnTo>
                <a:close/>
              </a:path>
              <a:path w="2758440" h="114300">
                <a:moveTo>
                  <a:pt x="853365" y="38098"/>
                </a:moveTo>
                <a:lnTo>
                  <a:pt x="815265" y="38098"/>
                </a:lnTo>
                <a:lnTo>
                  <a:pt x="815265" y="76198"/>
                </a:lnTo>
                <a:lnTo>
                  <a:pt x="853365" y="76198"/>
                </a:lnTo>
                <a:lnTo>
                  <a:pt x="853365" y="38098"/>
                </a:lnTo>
                <a:close/>
              </a:path>
              <a:path w="2758440" h="114300">
                <a:moveTo>
                  <a:pt x="777165" y="38098"/>
                </a:moveTo>
                <a:lnTo>
                  <a:pt x="739065" y="38098"/>
                </a:lnTo>
                <a:lnTo>
                  <a:pt x="739065" y="76198"/>
                </a:lnTo>
                <a:lnTo>
                  <a:pt x="777165" y="76198"/>
                </a:lnTo>
                <a:lnTo>
                  <a:pt x="777165" y="38098"/>
                </a:lnTo>
                <a:close/>
              </a:path>
              <a:path w="2758440" h="114300">
                <a:moveTo>
                  <a:pt x="700965" y="38098"/>
                </a:moveTo>
                <a:lnTo>
                  <a:pt x="662865" y="38098"/>
                </a:lnTo>
                <a:lnTo>
                  <a:pt x="662865" y="76198"/>
                </a:lnTo>
                <a:lnTo>
                  <a:pt x="700965" y="76198"/>
                </a:lnTo>
                <a:lnTo>
                  <a:pt x="700965" y="38098"/>
                </a:lnTo>
                <a:close/>
              </a:path>
              <a:path w="2758440" h="114300">
                <a:moveTo>
                  <a:pt x="624765" y="38100"/>
                </a:moveTo>
                <a:lnTo>
                  <a:pt x="586665" y="38100"/>
                </a:lnTo>
                <a:lnTo>
                  <a:pt x="586665" y="76200"/>
                </a:lnTo>
                <a:lnTo>
                  <a:pt x="624765" y="76200"/>
                </a:lnTo>
                <a:lnTo>
                  <a:pt x="624765" y="38100"/>
                </a:lnTo>
                <a:close/>
              </a:path>
              <a:path w="2758440" h="114300">
                <a:moveTo>
                  <a:pt x="548565" y="38100"/>
                </a:moveTo>
                <a:lnTo>
                  <a:pt x="510465" y="38100"/>
                </a:lnTo>
                <a:lnTo>
                  <a:pt x="510465" y="76200"/>
                </a:lnTo>
                <a:lnTo>
                  <a:pt x="548565" y="76200"/>
                </a:lnTo>
                <a:lnTo>
                  <a:pt x="548565" y="38100"/>
                </a:lnTo>
                <a:close/>
              </a:path>
              <a:path w="2758440" h="114300">
                <a:moveTo>
                  <a:pt x="472365" y="38100"/>
                </a:moveTo>
                <a:lnTo>
                  <a:pt x="434265" y="38100"/>
                </a:lnTo>
                <a:lnTo>
                  <a:pt x="434265" y="76200"/>
                </a:lnTo>
                <a:lnTo>
                  <a:pt x="472365" y="76200"/>
                </a:lnTo>
                <a:lnTo>
                  <a:pt x="472365" y="38100"/>
                </a:lnTo>
                <a:close/>
              </a:path>
              <a:path w="2758440" h="114300">
                <a:moveTo>
                  <a:pt x="396165" y="38100"/>
                </a:moveTo>
                <a:lnTo>
                  <a:pt x="358065" y="38100"/>
                </a:lnTo>
                <a:lnTo>
                  <a:pt x="358065" y="76200"/>
                </a:lnTo>
                <a:lnTo>
                  <a:pt x="396165" y="76200"/>
                </a:lnTo>
                <a:lnTo>
                  <a:pt x="396165" y="38100"/>
                </a:lnTo>
                <a:close/>
              </a:path>
              <a:path w="2758440" h="114300">
                <a:moveTo>
                  <a:pt x="319965" y="38100"/>
                </a:moveTo>
                <a:lnTo>
                  <a:pt x="281865" y="38100"/>
                </a:lnTo>
                <a:lnTo>
                  <a:pt x="281865" y="76200"/>
                </a:lnTo>
                <a:lnTo>
                  <a:pt x="319965" y="76200"/>
                </a:lnTo>
                <a:lnTo>
                  <a:pt x="319965" y="38100"/>
                </a:lnTo>
                <a:close/>
              </a:path>
              <a:path w="2758440" h="114300">
                <a:moveTo>
                  <a:pt x="243765" y="38100"/>
                </a:moveTo>
                <a:lnTo>
                  <a:pt x="205665" y="38100"/>
                </a:lnTo>
                <a:lnTo>
                  <a:pt x="205665" y="76200"/>
                </a:lnTo>
                <a:lnTo>
                  <a:pt x="243765" y="76200"/>
                </a:lnTo>
                <a:lnTo>
                  <a:pt x="243765" y="38100"/>
                </a:lnTo>
                <a:close/>
              </a:path>
              <a:path w="2758440" h="114300">
                <a:moveTo>
                  <a:pt x="167565" y="38100"/>
                </a:moveTo>
                <a:lnTo>
                  <a:pt x="129465" y="38100"/>
                </a:lnTo>
                <a:lnTo>
                  <a:pt x="129465" y="76200"/>
                </a:lnTo>
                <a:lnTo>
                  <a:pt x="167565" y="76200"/>
                </a:lnTo>
                <a:lnTo>
                  <a:pt x="167565" y="38100"/>
                </a:lnTo>
                <a:close/>
              </a:path>
              <a:path w="275844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314827" y="6125686"/>
            <a:ext cx="2383790" cy="170243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imes New Roman" panose="02020603050405020304"/>
              <a:cs typeface="Times New Roman" panose="02020603050405020304"/>
            </a:endParaRPr>
          </a:p>
          <a:p>
            <a:pPr marL="337820">
              <a:lnSpc>
                <a:spcPct val="100000"/>
              </a:lnSpc>
              <a:spcBef>
                <a:spcPts val="5"/>
              </a:spcBef>
            </a:pP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0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56386" y="6375155"/>
            <a:ext cx="2383790" cy="120332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6068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2840"/>
              </a:spcBef>
            </a:pP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0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78512" y="8511430"/>
            <a:ext cx="2739390" cy="144018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48285" rIns="0" bIns="0" rtlCol="0">
            <a:spAutoFit/>
          </a:bodyPr>
          <a:lstStyle/>
          <a:p>
            <a:pPr marL="297815" marR="290830" indent="626110">
              <a:lnSpc>
                <a:spcPct val="100000"/>
              </a:lnSpc>
              <a:spcBef>
                <a:spcPts val="1955"/>
              </a:spcBef>
            </a:pPr>
            <a:r>
              <a:rPr sz="30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Star- </a:t>
            </a:r>
            <a:r>
              <a:rPr sz="30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85073" y="8511432"/>
            <a:ext cx="2739390" cy="144018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48285" rIns="0" bIns="0" rtlCol="0">
            <a:spAutoFit/>
          </a:bodyPr>
          <a:lstStyle/>
          <a:p>
            <a:pPr marL="297815" marR="290830" indent="626110">
              <a:lnSpc>
                <a:spcPct val="100000"/>
              </a:lnSpc>
              <a:spcBef>
                <a:spcPts val="1955"/>
              </a:spcBef>
            </a:pPr>
            <a:r>
              <a:rPr sz="30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Star- </a:t>
            </a:r>
            <a:r>
              <a:rPr sz="30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97809" y="7810818"/>
            <a:ext cx="1356995" cy="701040"/>
          </a:xfrm>
          <a:custGeom>
            <a:avLst/>
            <a:gdLst/>
            <a:ahLst/>
            <a:cxnLst/>
            <a:rect l="l" t="t" r="r" b="b"/>
            <a:pathLst>
              <a:path w="1356995" h="701040">
                <a:moveTo>
                  <a:pt x="17231" y="0"/>
                </a:moveTo>
                <a:lnTo>
                  <a:pt x="0" y="33980"/>
                </a:lnTo>
                <a:lnTo>
                  <a:pt x="33981" y="51211"/>
                </a:lnTo>
                <a:lnTo>
                  <a:pt x="51212" y="17231"/>
                </a:lnTo>
                <a:lnTo>
                  <a:pt x="17231" y="0"/>
                </a:lnTo>
                <a:close/>
              </a:path>
              <a:path w="1356995" h="701040">
                <a:moveTo>
                  <a:pt x="85192" y="34462"/>
                </a:moveTo>
                <a:lnTo>
                  <a:pt x="67961" y="68442"/>
                </a:lnTo>
                <a:lnTo>
                  <a:pt x="101942" y="85674"/>
                </a:lnTo>
                <a:lnTo>
                  <a:pt x="119174" y="51694"/>
                </a:lnTo>
                <a:lnTo>
                  <a:pt x="85192" y="34462"/>
                </a:lnTo>
                <a:close/>
              </a:path>
              <a:path w="1356995" h="701040">
                <a:moveTo>
                  <a:pt x="153154" y="68925"/>
                </a:moveTo>
                <a:lnTo>
                  <a:pt x="135923" y="102905"/>
                </a:lnTo>
                <a:lnTo>
                  <a:pt x="169904" y="120136"/>
                </a:lnTo>
                <a:lnTo>
                  <a:pt x="187135" y="86156"/>
                </a:lnTo>
                <a:lnTo>
                  <a:pt x="153154" y="68925"/>
                </a:lnTo>
                <a:close/>
              </a:path>
              <a:path w="1356995" h="701040">
                <a:moveTo>
                  <a:pt x="221115" y="103388"/>
                </a:moveTo>
                <a:lnTo>
                  <a:pt x="203884" y="137368"/>
                </a:lnTo>
                <a:lnTo>
                  <a:pt x="237864" y="154599"/>
                </a:lnTo>
                <a:lnTo>
                  <a:pt x="255097" y="120619"/>
                </a:lnTo>
                <a:lnTo>
                  <a:pt x="221115" y="103388"/>
                </a:lnTo>
                <a:close/>
              </a:path>
              <a:path w="1356995" h="701040">
                <a:moveTo>
                  <a:pt x="289077" y="137850"/>
                </a:moveTo>
                <a:lnTo>
                  <a:pt x="271846" y="171830"/>
                </a:lnTo>
                <a:lnTo>
                  <a:pt x="305826" y="189062"/>
                </a:lnTo>
                <a:lnTo>
                  <a:pt x="323057" y="155082"/>
                </a:lnTo>
                <a:lnTo>
                  <a:pt x="289077" y="137850"/>
                </a:lnTo>
                <a:close/>
              </a:path>
              <a:path w="1356995" h="701040">
                <a:moveTo>
                  <a:pt x="357038" y="172313"/>
                </a:moveTo>
                <a:lnTo>
                  <a:pt x="339807" y="206293"/>
                </a:lnTo>
                <a:lnTo>
                  <a:pt x="373787" y="223525"/>
                </a:lnTo>
                <a:lnTo>
                  <a:pt x="391019" y="189544"/>
                </a:lnTo>
                <a:lnTo>
                  <a:pt x="357038" y="172313"/>
                </a:lnTo>
                <a:close/>
              </a:path>
              <a:path w="1356995" h="701040">
                <a:moveTo>
                  <a:pt x="425000" y="206776"/>
                </a:moveTo>
                <a:lnTo>
                  <a:pt x="407769" y="240756"/>
                </a:lnTo>
                <a:lnTo>
                  <a:pt x="441749" y="257989"/>
                </a:lnTo>
                <a:lnTo>
                  <a:pt x="458980" y="224007"/>
                </a:lnTo>
                <a:lnTo>
                  <a:pt x="425000" y="206776"/>
                </a:lnTo>
                <a:close/>
              </a:path>
              <a:path w="1356995" h="701040">
                <a:moveTo>
                  <a:pt x="492961" y="241239"/>
                </a:moveTo>
                <a:lnTo>
                  <a:pt x="475730" y="275220"/>
                </a:lnTo>
                <a:lnTo>
                  <a:pt x="509710" y="292451"/>
                </a:lnTo>
                <a:lnTo>
                  <a:pt x="526942" y="258470"/>
                </a:lnTo>
                <a:lnTo>
                  <a:pt x="492961" y="241239"/>
                </a:lnTo>
                <a:close/>
              </a:path>
              <a:path w="1356995" h="701040">
                <a:moveTo>
                  <a:pt x="560923" y="275701"/>
                </a:moveTo>
                <a:lnTo>
                  <a:pt x="543692" y="309683"/>
                </a:lnTo>
                <a:lnTo>
                  <a:pt x="577672" y="326914"/>
                </a:lnTo>
                <a:lnTo>
                  <a:pt x="594903" y="292933"/>
                </a:lnTo>
                <a:lnTo>
                  <a:pt x="560923" y="275701"/>
                </a:lnTo>
                <a:close/>
              </a:path>
              <a:path w="1356995" h="701040">
                <a:moveTo>
                  <a:pt x="628884" y="310164"/>
                </a:moveTo>
                <a:lnTo>
                  <a:pt x="611653" y="344145"/>
                </a:lnTo>
                <a:lnTo>
                  <a:pt x="645633" y="361377"/>
                </a:lnTo>
                <a:lnTo>
                  <a:pt x="662865" y="327395"/>
                </a:lnTo>
                <a:lnTo>
                  <a:pt x="628884" y="310164"/>
                </a:lnTo>
                <a:close/>
              </a:path>
              <a:path w="1356995" h="701040">
                <a:moveTo>
                  <a:pt x="696846" y="344627"/>
                </a:moveTo>
                <a:lnTo>
                  <a:pt x="679615" y="378608"/>
                </a:lnTo>
                <a:lnTo>
                  <a:pt x="713595" y="395839"/>
                </a:lnTo>
                <a:lnTo>
                  <a:pt x="730826" y="361858"/>
                </a:lnTo>
                <a:lnTo>
                  <a:pt x="696846" y="344627"/>
                </a:lnTo>
                <a:close/>
              </a:path>
              <a:path w="1356995" h="701040">
                <a:moveTo>
                  <a:pt x="764806" y="379089"/>
                </a:moveTo>
                <a:lnTo>
                  <a:pt x="747575" y="413071"/>
                </a:lnTo>
                <a:lnTo>
                  <a:pt x="781556" y="430302"/>
                </a:lnTo>
                <a:lnTo>
                  <a:pt x="798788" y="396321"/>
                </a:lnTo>
                <a:lnTo>
                  <a:pt x="764806" y="379089"/>
                </a:lnTo>
                <a:close/>
              </a:path>
              <a:path w="1356995" h="701040">
                <a:moveTo>
                  <a:pt x="832768" y="413552"/>
                </a:moveTo>
                <a:lnTo>
                  <a:pt x="815536" y="447534"/>
                </a:lnTo>
                <a:lnTo>
                  <a:pt x="849518" y="464765"/>
                </a:lnTo>
                <a:lnTo>
                  <a:pt x="866749" y="430783"/>
                </a:lnTo>
                <a:lnTo>
                  <a:pt x="832768" y="413552"/>
                </a:lnTo>
                <a:close/>
              </a:path>
              <a:path w="1356995" h="701040">
                <a:moveTo>
                  <a:pt x="900729" y="448016"/>
                </a:moveTo>
                <a:lnTo>
                  <a:pt x="883498" y="481996"/>
                </a:lnTo>
                <a:lnTo>
                  <a:pt x="917479" y="499228"/>
                </a:lnTo>
                <a:lnTo>
                  <a:pt x="934711" y="465247"/>
                </a:lnTo>
                <a:lnTo>
                  <a:pt x="900729" y="448016"/>
                </a:lnTo>
                <a:close/>
              </a:path>
              <a:path w="1356995" h="701040">
                <a:moveTo>
                  <a:pt x="968691" y="482479"/>
                </a:moveTo>
                <a:lnTo>
                  <a:pt x="951459" y="516459"/>
                </a:lnTo>
                <a:lnTo>
                  <a:pt x="985441" y="533690"/>
                </a:lnTo>
                <a:lnTo>
                  <a:pt x="1002672" y="499710"/>
                </a:lnTo>
                <a:lnTo>
                  <a:pt x="968691" y="482479"/>
                </a:lnTo>
                <a:close/>
              </a:path>
              <a:path w="1356995" h="701040">
                <a:moveTo>
                  <a:pt x="1036652" y="516942"/>
                </a:moveTo>
                <a:lnTo>
                  <a:pt x="1019421" y="550922"/>
                </a:lnTo>
                <a:lnTo>
                  <a:pt x="1053402" y="568153"/>
                </a:lnTo>
                <a:lnTo>
                  <a:pt x="1070634" y="534173"/>
                </a:lnTo>
                <a:lnTo>
                  <a:pt x="1036652" y="516942"/>
                </a:lnTo>
                <a:close/>
              </a:path>
              <a:path w="1356995" h="701040">
                <a:moveTo>
                  <a:pt x="1104614" y="551404"/>
                </a:moveTo>
                <a:lnTo>
                  <a:pt x="1087382" y="585384"/>
                </a:lnTo>
                <a:lnTo>
                  <a:pt x="1121363" y="602616"/>
                </a:lnTo>
                <a:lnTo>
                  <a:pt x="1138595" y="568636"/>
                </a:lnTo>
                <a:lnTo>
                  <a:pt x="1104614" y="551404"/>
                </a:lnTo>
                <a:close/>
              </a:path>
              <a:path w="1356995" h="701040">
                <a:moveTo>
                  <a:pt x="1172575" y="585867"/>
                </a:moveTo>
                <a:lnTo>
                  <a:pt x="1155344" y="619847"/>
                </a:lnTo>
                <a:lnTo>
                  <a:pt x="1189324" y="637078"/>
                </a:lnTo>
                <a:lnTo>
                  <a:pt x="1206557" y="603098"/>
                </a:lnTo>
                <a:lnTo>
                  <a:pt x="1172575" y="585867"/>
                </a:lnTo>
                <a:close/>
              </a:path>
              <a:path w="1356995" h="701040">
                <a:moveTo>
                  <a:pt x="1246178" y="665910"/>
                </a:moveTo>
                <a:lnTo>
                  <a:pt x="1228947" y="699890"/>
                </a:lnTo>
                <a:lnTo>
                  <a:pt x="1356737" y="700613"/>
                </a:lnTo>
                <a:lnTo>
                  <a:pt x="1335190" y="671542"/>
                </a:lnTo>
                <a:lnTo>
                  <a:pt x="1257286" y="671542"/>
                </a:lnTo>
                <a:lnTo>
                  <a:pt x="1246178" y="665910"/>
                </a:lnTo>
                <a:close/>
              </a:path>
              <a:path w="1356995" h="701040">
                <a:moveTo>
                  <a:pt x="1263410" y="631929"/>
                </a:moveTo>
                <a:lnTo>
                  <a:pt x="1246178" y="665910"/>
                </a:lnTo>
                <a:lnTo>
                  <a:pt x="1257286" y="671542"/>
                </a:lnTo>
                <a:lnTo>
                  <a:pt x="1274517" y="637561"/>
                </a:lnTo>
                <a:lnTo>
                  <a:pt x="1263410" y="631929"/>
                </a:lnTo>
                <a:close/>
              </a:path>
              <a:path w="1356995" h="701040">
                <a:moveTo>
                  <a:pt x="1280642" y="597949"/>
                </a:moveTo>
                <a:lnTo>
                  <a:pt x="1263410" y="631929"/>
                </a:lnTo>
                <a:lnTo>
                  <a:pt x="1274517" y="637561"/>
                </a:lnTo>
                <a:lnTo>
                  <a:pt x="1257286" y="671542"/>
                </a:lnTo>
                <a:lnTo>
                  <a:pt x="1335190" y="671542"/>
                </a:lnTo>
                <a:lnTo>
                  <a:pt x="1280642" y="597949"/>
                </a:lnTo>
                <a:close/>
              </a:path>
              <a:path w="1356995" h="701040">
                <a:moveTo>
                  <a:pt x="1240537" y="620330"/>
                </a:moveTo>
                <a:lnTo>
                  <a:pt x="1223305" y="654311"/>
                </a:lnTo>
                <a:lnTo>
                  <a:pt x="1246178" y="665910"/>
                </a:lnTo>
                <a:lnTo>
                  <a:pt x="1263410" y="631929"/>
                </a:lnTo>
                <a:lnTo>
                  <a:pt x="1240537" y="62033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14573" y="8174228"/>
            <a:ext cx="1831975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590829" y="7578335"/>
            <a:ext cx="114300" cy="933450"/>
          </a:xfrm>
          <a:custGeom>
            <a:avLst/>
            <a:gdLst/>
            <a:ahLst/>
            <a:cxnLst/>
            <a:rect l="l" t="t" r="r" b="b"/>
            <a:pathLst>
              <a:path w="114300" h="933450">
                <a:moveTo>
                  <a:pt x="7620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76200" y="38100"/>
                </a:lnTo>
                <a:lnTo>
                  <a:pt x="76200" y="0"/>
                </a:lnTo>
                <a:close/>
              </a:path>
              <a:path w="114300" h="933450">
                <a:moveTo>
                  <a:pt x="76200" y="76200"/>
                </a:moveTo>
                <a:lnTo>
                  <a:pt x="38100" y="76200"/>
                </a:lnTo>
                <a:lnTo>
                  <a:pt x="38100" y="114300"/>
                </a:lnTo>
                <a:lnTo>
                  <a:pt x="76200" y="114300"/>
                </a:lnTo>
                <a:lnTo>
                  <a:pt x="76200" y="76200"/>
                </a:lnTo>
                <a:close/>
              </a:path>
              <a:path w="114300" h="933450">
                <a:moveTo>
                  <a:pt x="76200" y="152400"/>
                </a:moveTo>
                <a:lnTo>
                  <a:pt x="38100" y="152400"/>
                </a:lnTo>
                <a:lnTo>
                  <a:pt x="38100" y="190500"/>
                </a:lnTo>
                <a:lnTo>
                  <a:pt x="76200" y="190500"/>
                </a:lnTo>
                <a:lnTo>
                  <a:pt x="76200" y="152400"/>
                </a:lnTo>
                <a:close/>
              </a:path>
              <a:path w="114300" h="933450">
                <a:moveTo>
                  <a:pt x="76200" y="228600"/>
                </a:moveTo>
                <a:lnTo>
                  <a:pt x="38100" y="228600"/>
                </a:lnTo>
                <a:lnTo>
                  <a:pt x="38100" y="266700"/>
                </a:lnTo>
                <a:lnTo>
                  <a:pt x="76200" y="266700"/>
                </a:lnTo>
                <a:lnTo>
                  <a:pt x="76200" y="228600"/>
                </a:lnTo>
                <a:close/>
              </a:path>
              <a:path w="114300" h="933450">
                <a:moveTo>
                  <a:pt x="76200" y="304800"/>
                </a:moveTo>
                <a:lnTo>
                  <a:pt x="38100" y="304800"/>
                </a:lnTo>
                <a:lnTo>
                  <a:pt x="38100" y="342900"/>
                </a:lnTo>
                <a:lnTo>
                  <a:pt x="76200" y="342900"/>
                </a:lnTo>
                <a:lnTo>
                  <a:pt x="76200" y="304800"/>
                </a:lnTo>
                <a:close/>
              </a:path>
              <a:path w="114300" h="933450">
                <a:moveTo>
                  <a:pt x="76200" y="381000"/>
                </a:moveTo>
                <a:lnTo>
                  <a:pt x="38100" y="381000"/>
                </a:lnTo>
                <a:lnTo>
                  <a:pt x="38100" y="419100"/>
                </a:lnTo>
                <a:lnTo>
                  <a:pt x="76200" y="419100"/>
                </a:lnTo>
                <a:lnTo>
                  <a:pt x="76200" y="381000"/>
                </a:lnTo>
                <a:close/>
              </a:path>
              <a:path w="114300" h="933450">
                <a:moveTo>
                  <a:pt x="76200" y="457200"/>
                </a:moveTo>
                <a:lnTo>
                  <a:pt x="38100" y="457200"/>
                </a:lnTo>
                <a:lnTo>
                  <a:pt x="38100" y="495300"/>
                </a:lnTo>
                <a:lnTo>
                  <a:pt x="76200" y="495300"/>
                </a:lnTo>
                <a:lnTo>
                  <a:pt x="76200" y="457200"/>
                </a:lnTo>
                <a:close/>
              </a:path>
              <a:path w="114300" h="933450">
                <a:moveTo>
                  <a:pt x="76200" y="533400"/>
                </a:moveTo>
                <a:lnTo>
                  <a:pt x="38100" y="533400"/>
                </a:lnTo>
                <a:lnTo>
                  <a:pt x="38100" y="571500"/>
                </a:lnTo>
                <a:lnTo>
                  <a:pt x="76200" y="571500"/>
                </a:lnTo>
                <a:lnTo>
                  <a:pt x="76200" y="533400"/>
                </a:lnTo>
                <a:close/>
              </a:path>
              <a:path w="114300" h="933450">
                <a:moveTo>
                  <a:pt x="76200" y="609600"/>
                </a:moveTo>
                <a:lnTo>
                  <a:pt x="38100" y="609600"/>
                </a:lnTo>
                <a:lnTo>
                  <a:pt x="38100" y="647700"/>
                </a:lnTo>
                <a:lnTo>
                  <a:pt x="76200" y="647700"/>
                </a:lnTo>
                <a:lnTo>
                  <a:pt x="76200" y="609600"/>
                </a:lnTo>
                <a:close/>
              </a:path>
              <a:path w="114300" h="933450">
                <a:moveTo>
                  <a:pt x="76200" y="685800"/>
                </a:moveTo>
                <a:lnTo>
                  <a:pt x="38100" y="685800"/>
                </a:lnTo>
                <a:lnTo>
                  <a:pt x="38100" y="723900"/>
                </a:lnTo>
                <a:lnTo>
                  <a:pt x="76200" y="723900"/>
                </a:lnTo>
                <a:lnTo>
                  <a:pt x="76200" y="685800"/>
                </a:lnTo>
                <a:close/>
              </a:path>
              <a:path w="114300" h="933450">
                <a:moveTo>
                  <a:pt x="76200" y="762000"/>
                </a:moveTo>
                <a:lnTo>
                  <a:pt x="38100" y="762000"/>
                </a:lnTo>
                <a:lnTo>
                  <a:pt x="38100" y="800100"/>
                </a:lnTo>
                <a:lnTo>
                  <a:pt x="76200" y="800100"/>
                </a:lnTo>
                <a:lnTo>
                  <a:pt x="76200" y="762000"/>
                </a:lnTo>
                <a:close/>
              </a:path>
              <a:path w="114300" h="933450">
                <a:moveTo>
                  <a:pt x="114300" y="818796"/>
                </a:moveTo>
                <a:lnTo>
                  <a:pt x="0" y="818798"/>
                </a:lnTo>
                <a:lnTo>
                  <a:pt x="57150" y="933096"/>
                </a:lnTo>
                <a:lnTo>
                  <a:pt x="114300" y="818796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614573" y="9583013"/>
            <a:ext cx="1445260" cy="4552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oo</a:t>
            </a:r>
            <a:r>
              <a:rPr sz="2400" b="1" spc="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3861" y="754380"/>
            <a:ext cx="42595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Exports</a:t>
            </a:r>
            <a:r>
              <a:rPr spc="-190" dirty="0"/>
              <a:t> </a:t>
            </a:r>
            <a:r>
              <a:rPr spc="-70" dirty="0"/>
              <a:t>Array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5644170" y="2959096"/>
            <a:ext cx="2383790" cy="170243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imes New Roman" panose="02020603050405020304"/>
              <a:cs typeface="Times New Roman" panose="02020603050405020304"/>
            </a:endParaRPr>
          </a:p>
          <a:p>
            <a:pPr marL="512445">
              <a:lnSpc>
                <a:spcPct val="100000"/>
              </a:lnSpc>
            </a:pP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779443" y="2430764"/>
            <a:ext cx="2139950" cy="1223010"/>
            <a:chOff x="10779443" y="2430764"/>
            <a:chExt cx="2139950" cy="1223010"/>
          </a:xfrm>
        </p:grpSpPr>
        <p:sp>
          <p:nvSpPr>
            <p:cNvPr id="5" name="object 5"/>
            <p:cNvSpPr/>
            <p:nvPr/>
          </p:nvSpPr>
          <p:spPr>
            <a:xfrm>
              <a:off x="10785793" y="2437114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2127185" y="0"/>
                  </a:moveTo>
                  <a:lnTo>
                    <a:pt x="0" y="0"/>
                  </a:lnTo>
                  <a:lnTo>
                    <a:pt x="0" y="1210214"/>
                  </a:lnTo>
                  <a:lnTo>
                    <a:pt x="2127185" y="1210214"/>
                  </a:lnTo>
                  <a:lnTo>
                    <a:pt x="212718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785793" y="2437114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0" y="0"/>
                  </a:moveTo>
                  <a:lnTo>
                    <a:pt x="2127183" y="0"/>
                  </a:lnTo>
                  <a:lnTo>
                    <a:pt x="21271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004834" y="2535173"/>
            <a:ext cx="1689100" cy="9944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69545" indent="-170180">
              <a:lnSpc>
                <a:spcPct val="100000"/>
              </a:lnSpc>
              <a:spcBef>
                <a:spcPts val="2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941873" y="2600628"/>
            <a:ext cx="2152015" cy="1223010"/>
            <a:chOff x="10941873" y="2600628"/>
            <a:chExt cx="2152015" cy="1223010"/>
          </a:xfrm>
        </p:grpSpPr>
        <p:sp>
          <p:nvSpPr>
            <p:cNvPr id="9" name="object 9"/>
            <p:cNvSpPr/>
            <p:nvPr/>
          </p:nvSpPr>
          <p:spPr>
            <a:xfrm>
              <a:off x="10948223" y="2606978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2138871" y="0"/>
                  </a:moveTo>
                  <a:lnTo>
                    <a:pt x="0" y="0"/>
                  </a:lnTo>
                  <a:lnTo>
                    <a:pt x="0" y="1210213"/>
                  </a:lnTo>
                  <a:lnTo>
                    <a:pt x="2138871" y="1210213"/>
                  </a:lnTo>
                  <a:lnTo>
                    <a:pt x="213887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48223" y="2606978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0" y="0"/>
                  </a:moveTo>
                  <a:lnTo>
                    <a:pt x="2138873" y="0"/>
                  </a:lnTo>
                  <a:lnTo>
                    <a:pt x="213887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948223" y="2606978"/>
            <a:ext cx="1965325" cy="104076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394335" marR="42545" indent="-170180">
              <a:lnSpc>
                <a:spcPct val="100000"/>
              </a:lnSpc>
              <a:spcBef>
                <a:spcPts val="9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782618" y="4082187"/>
            <a:ext cx="2308225" cy="1386840"/>
            <a:chOff x="10782618" y="4082187"/>
            <a:chExt cx="2308225" cy="1386840"/>
          </a:xfrm>
        </p:grpSpPr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785794" y="4085362"/>
              <a:ext cx="2127185" cy="121021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785793" y="4085362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0" y="0"/>
                  </a:moveTo>
                  <a:lnTo>
                    <a:pt x="2127183" y="0"/>
                  </a:lnTo>
                  <a:lnTo>
                    <a:pt x="21271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48224" y="4255227"/>
              <a:ext cx="2138871" cy="121021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948224" y="4255227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0" y="0"/>
                  </a:moveTo>
                  <a:lnTo>
                    <a:pt x="2138873" y="0"/>
                  </a:lnTo>
                  <a:lnTo>
                    <a:pt x="213887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0979434" y="4208779"/>
            <a:ext cx="183768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000" b="1" spc="-9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4500" b="1" spc="-1575" baseline="-2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3000" b="1" spc="-5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405" baseline="-1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000" b="1" spc="-1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15" baseline="-1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000" b="1" spc="-330" baseline="-1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4500" b="1" spc="-652" baseline="-2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13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4500" b="1" spc="-427" baseline="-2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5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4500" b="1" spc="-989" baseline="-2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000" b="1" spc="-10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500" b="1" spc="52" baseline="-2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10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4500" b="1" spc="-60" baseline="-2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endParaRPr sz="4500" baseline="-2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149298" y="4665979"/>
            <a:ext cx="15824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000" b="1" spc="-7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4500" b="1" spc="-1177" baseline="-2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7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4500" b="1" spc="-1177" baseline="-2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7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4500" b="1" spc="-1177" baseline="-2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000" b="1" spc="-7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4500" b="1" spc="-1177" baseline="-2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-7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le</a:t>
            </a:r>
            <a:r>
              <a:rPr sz="4500" b="1" spc="-1177" baseline="-2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le</a:t>
            </a:r>
            <a:endParaRPr sz="4500" baseline="-2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41310" y="3753006"/>
            <a:ext cx="2448560" cy="114300"/>
          </a:xfrm>
          <a:custGeom>
            <a:avLst/>
            <a:gdLst/>
            <a:ahLst/>
            <a:cxnLst/>
            <a:rect l="l" t="t" r="r" b="b"/>
            <a:pathLst>
              <a:path w="2448559" h="114300">
                <a:moveTo>
                  <a:pt x="38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38100"/>
                </a:lnTo>
                <a:close/>
              </a:path>
              <a:path w="2448559" h="114300">
                <a:moveTo>
                  <a:pt x="114300" y="38100"/>
                </a:moveTo>
                <a:lnTo>
                  <a:pt x="76200" y="38100"/>
                </a:lnTo>
                <a:lnTo>
                  <a:pt x="7620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2448559" h="114300">
                <a:moveTo>
                  <a:pt x="190500" y="38100"/>
                </a:moveTo>
                <a:lnTo>
                  <a:pt x="152400" y="38100"/>
                </a:lnTo>
                <a:lnTo>
                  <a:pt x="152400" y="76200"/>
                </a:lnTo>
                <a:lnTo>
                  <a:pt x="190500" y="76200"/>
                </a:lnTo>
                <a:lnTo>
                  <a:pt x="190500" y="38100"/>
                </a:lnTo>
                <a:close/>
              </a:path>
              <a:path w="2448559" h="114300">
                <a:moveTo>
                  <a:pt x="266700" y="38100"/>
                </a:moveTo>
                <a:lnTo>
                  <a:pt x="228600" y="38100"/>
                </a:lnTo>
                <a:lnTo>
                  <a:pt x="22860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2448559" h="114300">
                <a:moveTo>
                  <a:pt x="342900" y="38100"/>
                </a:moveTo>
                <a:lnTo>
                  <a:pt x="304800" y="38100"/>
                </a:lnTo>
                <a:lnTo>
                  <a:pt x="304800" y="76200"/>
                </a:lnTo>
                <a:lnTo>
                  <a:pt x="342900" y="76200"/>
                </a:lnTo>
                <a:lnTo>
                  <a:pt x="342900" y="38100"/>
                </a:lnTo>
                <a:close/>
              </a:path>
              <a:path w="2448559" h="114300">
                <a:moveTo>
                  <a:pt x="419100" y="38100"/>
                </a:moveTo>
                <a:lnTo>
                  <a:pt x="381000" y="38100"/>
                </a:lnTo>
                <a:lnTo>
                  <a:pt x="38100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2448559" h="114300">
                <a:moveTo>
                  <a:pt x="495300" y="38100"/>
                </a:moveTo>
                <a:lnTo>
                  <a:pt x="457200" y="38100"/>
                </a:lnTo>
                <a:lnTo>
                  <a:pt x="457200" y="76200"/>
                </a:lnTo>
                <a:lnTo>
                  <a:pt x="495300" y="76200"/>
                </a:lnTo>
                <a:lnTo>
                  <a:pt x="495300" y="38100"/>
                </a:lnTo>
                <a:close/>
              </a:path>
              <a:path w="2448559" h="114300">
                <a:moveTo>
                  <a:pt x="571500" y="38100"/>
                </a:moveTo>
                <a:lnTo>
                  <a:pt x="533400" y="38100"/>
                </a:lnTo>
                <a:lnTo>
                  <a:pt x="533400" y="76200"/>
                </a:lnTo>
                <a:lnTo>
                  <a:pt x="571500" y="76200"/>
                </a:lnTo>
                <a:lnTo>
                  <a:pt x="571500" y="38100"/>
                </a:lnTo>
                <a:close/>
              </a:path>
              <a:path w="2448559" h="114300">
                <a:moveTo>
                  <a:pt x="647700" y="38100"/>
                </a:moveTo>
                <a:lnTo>
                  <a:pt x="609600" y="38100"/>
                </a:lnTo>
                <a:lnTo>
                  <a:pt x="609600" y="76200"/>
                </a:lnTo>
                <a:lnTo>
                  <a:pt x="647700" y="76200"/>
                </a:lnTo>
                <a:lnTo>
                  <a:pt x="647700" y="38100"/>
                </a:lnTo>
                <a:close/>
              </a:path>
              <a:path w="2448559" h="114300">
                <a:moveTo>
                  <a:pt x="723900" y="38100"/>
                </a:moveTo>
                <a:lnTo>
                  <a:pt x="685800" y="38100"/>
                </a:lnTo>
                <a:lnTo>
                  <a:pt x="685800" y="76200"/>
                </a:lnTo>
                <a:lnTo>
                  <a:pt x="723900" y="76200"/>
                </a:lnTo>
                <a:lnTo>
                  <a:pt x="723900" y="38100"/>
                </a:lnTo>
                <a:close/>
              </a:path>
              <a:path w="2448559" h="114300">
                <a:moveTo>
                  <a:pt x="800100" y="38100"/>
                </a:moveTo>
                <a:lnTo>
                  <a:pt x="762000" y="38100"/>
                </a:lnTo>
                <a:lnTo>
                  <a:pt x="762000" y="76200"/>
                </a:lnTo>
                <a:lnTo>
                  <a:pt x="800100" y="76200"/>
                </a:lnTo>
                <a:lnTo>
                  <a:pt x="800100" y="38100"/>
                </a:lnTo>
                <a:close/>
              </a:path>
              <a:path w="2448559" h="114300">
                <a:moveTo>
                  <a:pt x="876300" y="38100"/>
                </a:moveTo>
                <a:lnTo>
                  <a:pt x="838200" y="38100"/>
                </a:lnTo>
                <a:lnTo>
                  <a:pt x="838200" y="76200"/>
                </a:lnTo>
                <a:lnTo>
                  <a:pt x="876300" y="76200"/>
                </a:lnTo>
                <a:lnTo>
                  <a:pt x="876300" y="38100"/>
                </a:lnTo>
                <a:close/>
              </a:path>
              <a:path w="2448559" h="114300">
                <a:moveTo>
                  <a:pt x="952500" y="38100"/>
                </a:moveTo>
                <a:lnTo>
                  <a:pt x="914400" y="38100"/>
                </a:lnTo>
                <a:lnTo>
                  <a:pt x="914400" y="76200"/>
                </a:lnTo>
                <a:lnTo>
                  <a:pt x="952500" y="76200"/>
                </a:lnTo>
                <a:lnTo>
                  <a:pt x="952500" y="38100"/>
                </a:lnTo>
                <a:close/>
              </a:path>
              <a:path w="2448559" h="114300">
                <a:moveTo>
                  <a:pt x="1028700" y="38100"/>
                </a:moveTo>
                <a:lnTo>
                  <a:pt x="990600" y="38100"/>
                </a:lnTo>
                <a:lnTo>
                  <a:pt x="990600" y="76200"/>
                </a:lnTo>
                <a:lnTo>
                  <a:pt x="1028700" y="76200"/>
                </a:lnTo>
                <a:lnTo>
                  <a:pt x="1028700" y="38100"/>
                </a:lnTo>
                <a:close/>
              </a:path>
              <a:path w="2448559" h="114300">
                <a:moveTo>
                  <a:pt x="1104900" y="38100"/>
                </a:moveTo>
                <a:lnTo>
                  <a:pt x="1066800" y="38100"/>
                </a:lnTo>
                <a:lnTo>
                  <a:pt x="1066800" y="76200"/>
                </a:lnTo>
                <a:lnTo>
                  <a:pt x="1104900" y="76200"/>
                </a:lnTo>
                <a:lnTo>
                  <a:pt x="1104900" y="38100"/>
                </a:lnTo>
                <a:close/>
              </a:path>
              <a:path w="2448559" h="114300">
                <a:moveTo>
                  <a:pt x="1181100" y="38100"/>
                </a:moveTo>
                <a:lnTo>
                  <a:pt x="1143000" y="38100"/>
                </a:lnTo>
                <a:lnTo>
                  <a:pt x="1143000" y="76200"/>
                </a:lnTo>
                <a:lnTo>
                  <a:pt x="1181100" y="76200"/>
                </a:lnTo>
                <a:lnTo>
                  <a:pt x="1181100" y="38100"/>
                </a:lnTo>
                <a:close/>
              </a:path>
              <a:path w="2448559" h="114300">
                <a:moveTo>
                  <a:pt x="1257300" y="38100"/>
                </a:moveTo>
                <a:lnTo>
                  <a:pt x="1219200" y="38100"/>
                </a:lnTo>
                <a:lnTo>
                  <a:pt x="1219200" y="76200"/>
                </a:lnTo>
                <a:lnTo>
                  <a:pt x="1257300" y="76200"/>
                </a:lnTo>
                <a:lnTo>
                  <a:pt x="1257300" y="38100"/>
                </a:lnTo>
                <a:close/>
              </a:path>
              <a:path w="2448559" h="114300">
                <a:moveTo>
                  <a:pt x="1333500" y="38100"/>
                </a:moveTo>
                <a:lnTo>
                  <a:pt x="1295400" y="38100"/>
                </a:lnTo>
                <a:lnTo>
                  <a:pt x="1295400" y="76200"/>
                </a:lnTo>
                <a:lnTo>
                  <a:pt x="1333500" y="76200"/>
                </a:lnTo>
                <a:lnTo>
                  <a:pt x="1333500" y="38100"/>
                </a:lnTo>
                <a:close/>
              </a:path>
              <a:path w="2448559" h="114300">
                <a:moveTo>
                  <a:pt x="1409700" y="38100"/>
                </a:moveTo>
                <a:lnTo>
                  <a:pt x="1371600" y="38100"/>
                </a:lnTo>
                <a:lnTo>
                  <a:pt x="1371600" y="76200"/>
                </a:lnTo>
                <a:lnTo>
                  <a:pt x="1409700" y="76200"/>
                </a:lnTo>
                <a:lnTo>
                  <a:pt x="1409700" y="38100"/>
                </a:lnTo>
                <a:close/>
              </a:path>
              <a:path w="2448559" h="114300">
                <a:moveTo>
                  <a:pt x="1485900" y="38100"/>
                </a:moveTo>
                <a:lnTo>
                  <a:pt x="1447800" y="38100"/>
                </a:lnTo>
                <a:lnTo>
                  <a:pt x="1447800" y="76200"/>
                </a:lnTo>
                <a:lnTo>
                  <a:pt x="1485900" y="76200"/>
                </a:lnTo>
                <a:lnTo>
                  <a:pt x="1485900" y="38100"/>
                </a:lnTo>
                <a:close/>
              </a:path>
              <a:path w="2448559" h="114300">
                <a:moveTo>
                  <a:pt x="1562100" y="38100"/>
                </a:moveTo>
                <a:lnTo>
                  <a:pt x="1524000" y="38100"/>
                </a:lnTo>
                <a:lnTo>
                  <a:pt x="1524000" y="76200"/>
                </a:lnTo>
                <a:lnTo>
                  <a:pt x="1562100" y="76200"/>
                </a:lnTo>
                <a:lnTo>
                  <a:pt x="1562100" y="38100"/>
                </a:lnTo>
                <a:close/>
              </a:path>
              <a:path w="2448559" h="114300">
                <a:moveTo>
                  <a:pt x="1638300" y="38100"/>
                </a:moveTo>
                <a:lnTo>
                  <a:pt x="1600200" y="38100"/>
                </a:lnTo>
                <a:lnTo>
                  <a:pt x="1600200" y="76200"/>
                </a:lnTo>
                <a:lnTo>
                  <a:pt x="1638300" y="76200"/>
                </a:lnTo>
                <a:lnTo>
                  <a:pt x="1638300" y="38100"/>
                </a:lnTo>
                <a:close/>
              </a:path>
              <a:path w="2448559" h="114300">
                <a:moveTo>
                  <a:pt x="1714500" y="38100"/>
                </a:moveTo>
                <a:lnTo>
                  <a:pt x="1676400" y="38100"/>
                </a:lnTo>
                <a:lnTo>
                  <a:pt x="1676400" y="76200"/>
                </a:lnTo>
                <a:lnTo>
                  <a:pt x="1714500" y="76200"/>
                </a:lnTo>
                <a:lnTo>
                  <a:pt x="1714500" y="38100"/>
                </a:lnTo>
                <a:close/>
              </a:path>
              <a:path w="2448559" h="114300">
                <a:moveTo>
                  <a:pt x="1790700" y="38100"/>
                </a:moveTo>
                <a:lnTo>
                  <a:pt x="1752600" y="38100"/>
                </a:lnTo>
                <a:lnTo>
                  <a:pt x="1752600" y="76200"/>
                </a:lnTo>
                <a:lnTo>
                  <a:pt x="1790700" y="76200"/>
                </a:lnTo>
                <a:lnTo>
                  <a:pt x="1790700" y="38100"/>
                </a:lnTo>
                <a:close/>
              </a:path>
              <a:path w="2448559" h="114300">
                <a:moveTo>
                  <a:pt x="1866900" y="38100"/>
                </a:moveTo>
                <a:lnTo>
                  <a:pt x="1828800" y="38100"/>
                </a:lnTo>
                <a:lnTo>
                  <a:pt x="1828800" y="76200"/>
                </a:lnTo>
                <a:lnTo>
                  <a:pt x="1866900" y="76200"/>
                </a:lnTo>
                <a:lnTo>
                  <a:pt x="1866900" y="38100"/>
                </a:lnTo>
                <a:close/>
              </a:path>
              <a:path w="2448559" h="114300">
                <a:moveTo>
                  <a:pt x="1943100" y="38100"/>
                </a:moveTo>
                <a:lnTo>
                  <a:pt x="1905000" y="38100"/>
                </a:lnTo>
                <a:lnTo>
                  <a:pt x="1905000" y="76200"/>
                </a:lnTo>
                <a:lnTo>
                  <a:pt x="1943100" y="76200"/>
                </a:lnTo>
                <a:lnTo>
                  <a:pt x="1943100" y="38100"/>
                </a:lnTo>
                <a:close/>
              </a:path>
              <a:path w="2448559" h="114300">
                <a:moveTo>
                  <a:pt x="2019300" y="38100"/>
                </a:moveTo>
                <a:lnTo>
                  <a:pt x="1981200" y="38100"/>
                </a:lnTo>
                <a:lnTo>
                  <a:pt x="1981200" y="76200"/>
                </a:lnTo>
                <a:lnTo>
                  <a:pt x="2019300" y="76200"/>
                </a:lnTo>
                <a:lnTo>
                  <a:pt x="2019300" y="38100"/>
                </a:lnTo>
                <a:close/>
              </a:path>
              <a:path w="2448559" h="114300">
                <a:moveTo>
                  <a:pt x="2095500" y="38100"/>
                </a:moveTo>
                <a:lnTo>
                  <a:pt x="2057400" y="38100"/>
                </a:lnTo>
                <a:lnTo>
                  <a:pt x="2057400" y="76200"/>
                </a:lnTo>
                <a:lnTo>
                  <a:pt x="2095500" y="76200"/>
                </a:lnTo>
                <a:lnTo>
                  <a:pt x="2095500" y="38100"/>
                </a:lnTo>
                <a:close/>
              </a:path>
              <a:path w="2448559" h="114300">
                <a:moveTo>
                  <a:pt x="2171700" y="38100"/>
                </a:moveTo>
                <a:lnTo>
                  <a:pt x="2133600" y="38100"/>
                </a:lnTo>
                <a:lnTo>
                  <a:pt x="2133600" y="76200"/>
                </a:lnTo>
                <a:lnTo>
                  <a:pt x="2171700" y="76200"/>
                </a:lnTo>
                <a:lnTo>
                  <a:pt x="2171700" y="38100"/>
                </a:lnTo>
                <a:close/>
              </a:path>
              <a:path w="2448559" h="114300">
                <a:moveTo>
                  <a:pt x="2247900" y="38100"/>
                </a:moveTo>
                <a:lnTo>
                  <a:pt x="2209800" y="38100"/>
                </a:lnTo>
                <a:lnTo>
                  <a:pt x="2209800" y="76200"/>
                </a:lnTo>
                <a:lnTo>
                  <a:pt x="2247900" y="76200"/>
                </a:lnTo>
                <a:lnTo>
                  <a:pt x="2247900" y="38100"/>
                </a:lnTo>
                <a:close/>
              </a:path>
              <a:path w="2448559" h="114300">
                <a:moveTo>
                  <a:pt x="2324100" y="38100"/>
                </a:moveTo>
                <a:lnTo>
                  <a:pt x="2286000" y="38100"/>
                </a:lnTo>
                <a:lnTo>
                  <a:pt x="2286000" y="76200"/>
                </a:lnTo>
                <a:lnTo>
                  <a:pt x="2324100" y="76200"/>
                </a:lnTo>
                <a:lnTo>
                  <a:pt x="2324100" y="38100"/>
                </a:lnTo>
                <a:close/>
              </a:path>
              <a:path w="2448559" h="114300">
                <a:moveTo>
                  <a:pt x="2334262" y="0"/>
                </a:moveTo>
                <a:lnTo>
                  <a:pt x="2334262" y="114300"/>
                </a:lnTo>
                <a:lnTo>
                  <a:pt x="2448562" y="57150"/>
                </a:lnTo>
                <a:lnTo>
                  <a:pt x="233426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453417" y="3202940"/>
            <a:ext cx="1402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14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1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000" b="1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8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000" b="1" spc="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2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466204" y="2430764"/>
            <a:ext cx="1943100" cy="1386205"/>
            <a:chOff x="13466204" y="2430764"/>
            <a:chExt cx="1943100" cy="1386205"/>
          </a:xfrm>
        </p:grpSpPr>
        <p:sp>
          <p:nvSpPr>
            <p:cNvPr id="22" name="object 22"/>
            <p:cNvSpPr/>
            <p:nvPr/>
          </p:nvSpPr>
          <p:spPr>
            <a:xfrm>
              <a:off x="13472554" y="2437114"/>
              <a:ext cx="1728470" cy="1210310"/>
            </a:xfrm>
            <a:custGeom>
              <a:avLst/>
              <a:gdLst/>
              <a:ahLst/>
              <a:cxnLst/>
              <a:rect l="l" t="t" r="r" b="b"/>
              <a:pathLst>
                <a:path w="1728469" h="1210310">
                  <a:moveTo>
                    <a:pt x="1728050" y="0"/>
                  </a:moveTo>
                  <a:lnTo>
                    <a:pt x="0" y="0"/>
                  </a:lnTo>
                  <a:lnTo>
                    <a:pt x="0" y="1210214"/>
                  </a:lnTo>
                  <a:lnTo>
                    <a:pt x="1728050" y="1210214"/>
                  </a:lnTo>
                  <a:lnTo>
                    <a:pt x="172805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3472554" y="2437114"/>
              <a:ext cx="1728470" cy="1210310"/>
            </a:xfrm>
            <a:custGeom>
              <a:avLst/>
              <a:gdLst/>
              <a:ahLst/>
              <a:cxnLst/>
              <a:rect l="l" t="t" r="r" b="b"/>
              <a:pathLst>
                <a:path w="1728469" h="1210310">
                  <a:moveTo>
                    <a:pt x="0" y="0"/>
                  </a:moveTo>
                  <a:lnTo>
                    <a:pt x="1728057" y="0"/>
                  </a:lnTo>
                  <a:lnTo>
                    <a:pt x="1728057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3641743" y="2606978"/>
              <a:ext cx="1761489" cy="1203325"/>
            </a:xfrm>
            <a:custGeom>
              <a:avLst/>
              <a:gdLst/>
              <a:ahLst/>
              <a:cxnLst/>
              <a:rect l="l" t="t" r="r" b="b"/>
              <a:pathLst>
                <a:path w="1761490" h="1203325">
                  <a:moveTo>
                    <a:pt x="1760994" y="0"/>
                  </a:moveTo>
                  <a:lnTo>
                    <a:pt x="0" y="0"/>
                  </a:lnTo>
                  <a:lnTo>
                    <a:pt x="0" y="1203178"/>
                  </a:lnTo>
                  <a:lnTo>
                    <a:pt x="1760994" y="1203178"/>
                  </a:lnTo>
                  <a:lnTo>
                    <a:pt x="1760994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3641743" y="2606978"/>
              <a:ext cx="1761489" cy="1203325"/>
            </a:xfrm>
            <a:custGeom>
              <a:avLst/>
              <a:gdLst/>
              <a:ahLst/>
              <a:cxnLst/>
              <a:rect l="l" t="t" r="r" b="b"/>
              <a:pathLst>
                <a:path w="1761490" h="1203325">
                  <a:moveTo>
                    <a:pt x="0" y="0"/>
                  </a:moveTo>
                  <a:lnTo>
                    <a:pt x="1760997" y="0"/>
                  </a:lnTo>
                  <a:lnTo>
                    <a:pt x="1760997" y="1203180"/>
                  </a:lnTo>
                  <a:lnTo>
                    <a:pt x="0" y="120318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3641742" y="2606978"/>
            <a:ext cx="1571625" cy="104076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61315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2845"/>
              </a:spcBef>
            </a:pPr>
            <a:r>
              <a:rPr sz="3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</a:t>
            </a: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3471931" y="4079012"/>
            <a:ext cx="2709545" cy="1452880"/>
            <a:chOff x="13471931" y="4079012"/>
            <a:chExt cx="2709545" cy="1452880"/>
          </a:xfrm>
        </p:grpSpPr>
        <p:sp>
          <p:nvSpPr>
            <p:cNvPr id="28" name="object 28"/>
            <p:cNvSpPr/>
            <p:nvPr/>
          </p:nvSpPr>
          <p:spPr>
            <a:xfrm>
              <a:off x="13478281" y="4085362"/>
              <a:ext cx="2696845" cy="1440180"/>
            </a:xfrm>
            <a:custGeom>
              <a:avLst/>
              <a:gdLst/>
              <a:ahLst/>
              <a:cxnLst/>
              <a:rect l="l" t="t" r="r" b="b"/>
              <a:pathLst>
                <a:path w="2696844" h="1440179">
                  <a:moveTo>
                    <a:pt x="2696235" y="0"/>
                  </a:moveTo>
                  <a:lnTo>
                    <a:pt x="0" y="0"/>
                  </a:lnTo>
                  <a:lnTo>
                    <a:pt x="0" y="1439735"/>
                  </a:lnTo>
                  <a:lnTo>
                    <a:pt x="2696235" y="1439735"/>
                  </a:lnTo>
                  <a:lnTo>
                    <a:pt x="26962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3478281" y="4085362"/>
              <a:ext cx="2696845" cy="1440180"/>
            </a:xfrm>
            <a:custGeom>
              <a:avLst/>
              <a:gdLst/>
              <a:ahLst/>
              <a:cxnLst/>
              <a:rect l="l" t="t" r="r" b="b"/>
              <a:pathLst>
                <a:path w="2696844" h="1440179">
                  <a:moveTo>
                    <a:pt x="0" y="0"/>
                  </a:moveTo>
                  <a:lnTo>
                    <a:pt x="2696241" y="0"/>
                  </a:lnTo>
                  <a:lnTo>
                    <a:pt x="2696241" y="1439735"/>
                  </a:lnTo>
                  <a:lnTo>
                    <a:pt x="0" y="143973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3754836" y="4525517"/>
            <a:ext cx="2142490" cy="5372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0"/>
              </a:spcBef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641120" y="4248875"/>
            <a:ext cx="2752090" cy="1468755"/>
            <a:chOff x="13641120" y="4248875"/>
            <a:chExt cx="2752090" cy="1468755"/>
          </a:xfrm>
        </p:grpSpPr>
        <p:sp>
          <p:nvSpPr>
            <p:cNvPr id="32" name="object 32"/>
            <p:cNvSpPr/>
            <p:nvPr/>
          </p:nvSpPr>
          <p:spPr>
            <a:xfrm>
              <a:off x="13647470" y="4255225"/>
              <a:ext cx="2739390" cy="1456055"/>
            </a:xfrm>
            <a:custGeom>
              <a:avLst/>
              <a:gdLst/>
              <a:ahLst/>
              <a:cxnLst/>
              <a:rect l="l" t="t" r="r" b="b"/>
              <a:pathLst>
                <a:path w="2739390" h="1456054">
                  <a:moveTo>
                    <a:pt x="2738945" y="0"/>
                  </a:moveTo>
                  <a:lnTo>
                    <a:pt x="0" y="0"/>
                  </a:lnTo>
                  <a:lnTo>
                    <a:pt x="0" y="1455814"/>
                  </a:lnTo>
                  <a:lnTo>
                    <a:pt x="2738945" y="1455814"/>
                  </a:lnTo>
                  <a:lnTo>
                    <a:pt x="273894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3647470" y="4255225"/>
              <a:ext cx="2739390" cy="1456055"/>
            </a:xfrm>
            <a:custGeom>
              <a:avLst/>
              <a:gdLst/>
              <a:ahLst/>
              <a:cxnLst/>
              <a:rect l="l" t="t" r="r" b="b"/>
              <a:pathLst>
                <a:path w="2739390" h="1456054">
                  <a:moveTo>
                    <a:pt x="0" y="0"/>
                  </a:moveTo>
                  <a:lnTo>
                    <a:pt x="2738945" y="0"/>
                  </a:lnTo>
                  <a:lnTo>
                    <a:pt x="2738945" y="1455815"/>
                  </a:lnTo>
                  <a:lnTo>
                    <a:pt x="0" y="14558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3647470" y="4255225"/>
            <a:ext cx="2527300" cy="12700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54000" marR="34290" algn="ctr">
              <a:lnSpc>
                <a:spcPct val="100000"/>
              </a:lnSpc>
              <a:spcBef>
                <a:spcPts val="135"/>
              </a:spcBef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,  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Directive, </a:t>
            </a: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14573" y="8174228"/>
            <a:ext cx="1831975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644170" y="5948267"/>
            <a:ext cx="6097270" cy="286258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776605" marR="2111375" indent="-685800">
              <a:lnSpc>
                <a:spcPct val="100000"/>
              </a:lnSpc>
            </a:pP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exports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3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StarComponent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FormsModule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14573" y="9583013"/>
            <a:ext cx="1445260" cy="4552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oo</a:t>
            </a:r>
            <a:r>
              <a:rPr sz="2400" b="1" spc="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82804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29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6600" spc="-22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x</a:t>
            </a:r>
            <a:r>
              <a:rPr sz="6600" spc="2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6600" spc="1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-12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1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2913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Export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need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843534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29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6600" spc="-22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x</a:t>
            </a:r>
            <a:r>
              <a:rPr sz="6600" spc="2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6600" spc="1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-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2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8088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Re-export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re-export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their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components,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directives,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pipes.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84499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29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6600" spc="-22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x</a:t>
            </a:r>
            <a:r>
              <a:rPr sz="6600" spc="2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6600" spc="1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3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35515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export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something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without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including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imports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array.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76059" y="7784624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1870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67777" y="6962697"/>
            <a:ext cx="114300" cy="822325"/>
          </a:xfrm>
          <a:custGeom>
            <a:avLst/>
            <a:gdLst/>
            <a:ahLst/>
            <a:cxnLst/>
            <a:rect l="l" t="t" r="r" b="b"/>
            <a:pathLst>
              <a:path w="114300" h="822325">
                <a:moveTo>
                  <a:pt x="74913" y="0"/>
                </a:moveTo>
                <a:lnTo>
                  <a:pt x="36813" y="0"/>
                </a:lnTo>
                <a:lnTo>
                  <a:pt x="36813" y="38100"/>
                </a:lnTo>
                <a:lnTo>
                  <a:pt x="74913" y="38100"/>
                </a:lnTo>
                <a:lnTo>
                  <a:pt x="74913" y="0"/>
                </a:lnTo>
                <a:close/>
              </a:path>
              <a:path w="114300" h="822325">
                <a:moveTo>
                  <a:pt x="74913" y="76200"/>
                </a:moveTo>
                <a:lnTo>
                  <a:pt x="36813" y="76200"/>
                </a:lnTo>
                <a:lnTo>
                  <a:pt x="36813" y="114300"/>
                </a:lnTo>
                <a:lnTo>
                  <a:pt x="74913" y="114300"/>
                </a:lnTo>
                <a:lnTo>
                  <a:pt x="74913" y="76200"/>
                </a:lnTo>
                <a:close/>
              </a:path>
              <a:path w="114300" h="822325">
                <a:moveTo>
                  <a:pt x="74913" y="152400"/>
                </a:moveTo>
                <a:lnTo>
                  <a:pt x="36813" y="152400"/>
                </a:lnTo>
                <a:lnTo>
                  <a:pt x="36813" y="190500"/>
                </a:lnTo>
                <a:lnTo>
                  <a:pt x="74913" y="190500"/>
                </a:lnTo>
                <a:lnTo>
                  <a:pt x="74913" y="152400"/>
                </a:lnTo>
                <a:close/>
              </a:path>
              <a:path w="114300" h="822325">
                <a:moveTo>
                  <a:pt x="74913" y="228600"/>
                </a:moveTo>
                <a:lnTo>
                  <a:pt x="36813" y="228600"/>
                </a:lnTo>
                <a:lnTo>
                  <a:pt x="36813" y="266700"/>
                </a:lnTo>
                <a:lnTo>
                  <a:pt x="74913" y="266700"/>
                </a:lnTo>
                <a:lnTo>
                  <a:pt x="74913" y="228600"/>
                </a:lnTo>
                <a:close/>
              </a:path>
              <a:path w="114300" h="822325">
                <a:moveTo>
                  <a:pt x="74913" y="304800"/>
                </a:moveTo>
                <a:lnTo>
                  <a:pt x="36813" y="304800"/>
                </a:lnTo>
                <a:lnTo>
                  <a:pt x="36813" y="342900"/>
                </a:lnTo>
                <a:lnTo>
                  <a:pt x="74913" y="342900"/>
                </a:lnTo>
                <a:lnTo>
                  <a:pt x="74913" y="304800"/>
                </a:lnTo>
                <a:close/>
              </a:path>
              <a:path w="114300" h="822325">
                <a:moveTo>
                  <a:pt x="74913" y="381000"/>
                </a:moveTo>
                <a:lnTo>
                  <a:pt x="36813" y="381000"/>
                </a:lnTo>
                <a:lnTo>
                  <a:pt x="36813" y="430014"/>
                </a:lnTo>
                <a:lnTo>
                  <a:pt x="57150" y="430014"/>
                </a:lnTo>
                <a:lnTo>
                  <a:pt x="44949" y="417813"/>
                </a:lnTo>
                <a:lnTo>
                  <a:pt x="38100" y="417813"/>
                </a:lnTo>
                <a:lnTo>
                  <a:pt x="38100" y="410964"/>
                </a:lnTo>
                <a:lnTo>
                  <a:pt x="74913" y="410964"/>
                </a:lnTo>
                <a:lnTo>
                  <a:pt x="55863" y="391914"/>
                </a:lnTo>
                <a:lnTo>
                  <a:pt x="74913" y="391914"/>
                </a:lnTo>
                <a:lnTo>
                  <a:pt x="74913" y="381000"/>
                </a:lnTo>
                <a:close/>
              </a:path>
              <a:path w="114300" h="822325">
                <a:moveTo>
                  <a:pt x="38100" y="410964"/>
                </a:moveTo>
                <a:lnTo>
                  <a:pt x="38100" y="417813"/>
                </a:lnTo>
                <a:lnTo>
                  <a:pt x="44949" y="417813"/>
                </a:lnTo>
                <a:lnTo>
                  <a:pt x="38100" y="410964"/>
                </a:lnTo>
                <a:close/>
              </a:path>
              <a:path w="114300" h="822325">
                <a:moveTo>
                  <a:pt x="76200" y="391914"/>
                </a:moveTo>
                <a:lnTo>
                  <a:pt x="74913" y="391914"/>
                </a:lnTo>
                <a:lnTo>
                  <a:pt x="74913" y="410964"/>
                </a:lnTo>
                <a:lnTo>
                  <a:pt x="38100" y="410964"/>
                </a:lnTo>
                <a:lnTo>
                  <a:pt x="44949" y="417813"/>
                </a:lnTo>
                <a:lnTo>
                  <a:pt x="76200" y="417813"/>
                </a:lnTo>
                <a:lnTo>
                  <a:pt x="76200" y="391914"/>
                </a:lnTo>
                <a:close/>
              </a:path>
              <a:path w="114300" h="822325">
                <a:moveTo>
                  <a:pt x="74913" y="391914"/>
                </a:moveTo>
                <a:lnTo>
                  <a:pt x="55863" y="391914"/>
                </a:lnTo>
                <a:lnTo>
                  <a:pt x="74913" y="410964"/>
                </a:lnTo>
                <a:lnTo>
                  <a:pt x="74913" y="391914"/>
                </a:lnTo>
                <a:close/>
              </a:path>
              <a:path w="114300" h="822325">
                <a:moveTo>
                  <a:pt x="76200" y="455913"/>
                </a:moveTo>
                <a:lnTo>
                  <a:pt x="38100" y="455913"/>
                </a:lnTo>
                <a:lnTo>
                  <a:pt x="38100" y="494013"/>
                </a:lnTo>
                <a:lnTo>
                  <a:pt x="76200" y="494013"/>
                </a:lnTo>
                <a:lnTo>
                  <a:pt x="76200" y="455913"/>
                </a:lnTo>
                <a:close/>
              </a:path>
              <a:path w="114300" h="822325">
                <a:moveTo>
                  <a:pt x="76200" y="532113"/>
                </a:moveTo>
                <a:lnTo>
                  <a:pt x="38100" y="532113"/>
                </a:lnTo>
                <a:lnTo>
                  <a:pt x="38100" y="570213"/>
                </a:lnTo>
                <a:lnTo>
                  <a:pt x="76200" y="570213"/>
                </a:lnTo>
                <a:lnTo>
                  <a:pt x="76200" y="532113"/>
                </a:lnTo>
                <a:close/>
              </a:path>
              <a:path w="114300" h="822325">
                <a:moveTo>
                  <a:pt x="76200" y="608313"/>
                </a:moveTo>
                <a:lnTo>
                  <a:pt x="38100" y="608313"/>
                </a:lnTo>
                <a:lnTo>
                  <a:pt x="38100" y="646413"/>
                </a:lnTo>
                <a:lnTo>
                  <a:pt x="76200" y="646413"/>
                </a:lnTo>
                <a:lnTo>
                  <a:pt x="76200" y="608313"/>
                </a:lnTo>
                <a:close/>
              </a:path>
              <a:path w="114300" h="822325">
                <a:moveTo>
                  <a:pt x="38100" y="707627"/>
                </a:moveTo>
                <a:lnTo>
                  <a:pt x="0" y="707627"/>
                </a:lnTo>
                <a:lnTo>
                  <a:pt x="57150" y="821927"/>
                </a:lnTo>
                <a:lnTo>
                  <a:pt x="106806" y="722613"/>
                </a:lnTo>
                <a:lnTo>
                  <a:pt x="38100" y="722613"/>
                </a:lnTo>
                <a:lnTo>
                  <a:pt x="38100" y="707627"/>
                </a:lnTo>
                <a:close/>
              </a:path>
              <a:path w="114300" h="822325">
                <a:moveTo>
                  <a:pt x="76200" y="684513"/>
                </a:moveTo>
                <a:lnTo>
                  <a:pt x="38100" y="684513"/>
                </a:lnTo>
                <a:lnTo>
                  <a:pt x="38100" y="722613"/>
                </a:lnTo>
                <a:lnTo>
                  <a:pt x="76200" y="722613"/>
                </a:lnTo>
                <a:lnTo>
                  <a:pt x="76200" y="684513"/>
                </a:lnTo>
                <a:close/>
              </a:path>
              <a:path w="114300" h="822325">
                <a:moveTo>
                  <a:pt x="114300" y="707627"/>
                </a:moveTo>
                <a:lnTo>
                  <a:pt x="76200" y="707627"/>
                </a:lnTo>
                <a:lnTo>
                  <a:pt x="76200" y="722613"/>
                </a:lnTo>
                <a:lnTo>
                  <a:pt x="106806" y="722613"/>
                </a:lnTo>
                <a:lnTo>
                  <a:pt x="114300" y="70762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83653" y="6002578"/>
            <a:ext cx="3880485" cy="960119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525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SharedModule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087474" y="7784624"/>
            <a:ext cx="2696845" cy="144018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49554" rIns="0" bIns="0" rtlCol="0">
            <a:spAutoFit/>
          </a:bodyPr>
          <a:lstStyle/>
          <a:p>
            <a:pPr marL="276225" marR="207010" indent="-61595">
              <a:lnSpc>
                <a:spcPct val="100000"/>
              </a:lnSpc>
              <a:spcBef>
                <a:spcPts val="1965"/>
              </a:spcBef>
            </a:pPr>
            <a:r>
              <a:rPr sz="30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0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000" b="1" spc="-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0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2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78447" y="6962695"/>
            <a:ext cx="114300" cy="822325"/>
          </a:xfrm>
          <a:custGeom>
            <a:avLst/>
            <a:gdLst/>
            <a:ahLst/>
            <a:cxnLst/>
            <a:rect l="l" t="t" r="r" b="b"/>
            <a:pathLst>
              <a:path w="114300" h="822325">
                <a:moveTo>
                  <a:pt x="76198" y="0"/>
                </a:moveTo>
                <a:lnTo>
                  <a:pt x="38098" y="0"/>
                </a:lnTo>
                <a:lnTo>
                  <a:pt x="38098" y="38100"/>
                </a:lnTo>
                <a:lnTo>
                  <a:pt x="76198" y="38100"/>
                </a:lnTo>
                <a:lnTo>
                  <a:pt x="76198" y="0"/>
                </a:lnTo>
                <a:close/>
              </a:path>
              <a:path w="114300" h="822325">
                <a:moveTo>
                  <a:pt x="76198" y="76200"/>
                </a:moveTo>
                <a:lnTo>
                  <a:pt x="38098" y="76200"/>
                </a:lnTo>
                <a:lnTo>
                  <a:pt x="38098" y="114300"/>
                </a:lnTo>
                <a:lnTo>
                  <a:pt x="76198" y="114300"/>
                </a:lnTo>
                <a:lnTo>
                  <a:pt x="76198" y="76200"/>
                </a:lnTo>
                <a:close/>
              </a:path>
              <a:path w="114300" h="822325">
                <a:moveTo>
                  <a:pt x="76198" y="152400"/>
                </a:moveTo>
                <a:lnTo>
                  <a:pt x="38098" y="152400"/>
                </a:lnTo>
                <a:lnTo>
                  <a:pt x="38098" y="190500"/>
                </a:lnTo>
                <a:lnTo>
                  <a:pt x="76198" y="190500"/>
                </a:lnTo>
                <a:lnTo>
                  <a:pt x="76198" y="152400"/>
                </a:lnTo>
                <a:close/>
              </a:path>
              <a:path w="114300" h="822325">
                <a:moveTo>
                  <a:pt x="76198" y="228600"/>
                </a:moveTo>
                <a:lnTo>
                  <a:pt x="38098" y="228600"/>
                </a:lnTo>
                <a:lnTo>
                  <a:pt x="38098" y="266700"/>
                </a:lnTo>
                <a:lnTo>
                  <a:pt x="76198" y="266700"/>
                </a:lnTo>
                <a:lnTo>
                  <a:pt x="76198" y="228600"/>
                </a:lnTo>
                <a:close/>
              </a:path>
              <a:path w="114300" h="822325">
                <a:moveTo>
                  <a:pt x="76198" y="304800"/>
                </a:moveTo>
                <a:lnTo>
                  <a:pt x="38098" y="304800"/>
                </a:lnTo>
                <a:lnTo>
                  <a:pt x="38098" y="342900"/>
                </a:lnTo>
                <a:lnTo>
                  <a:pt x="76198" y="342900"/>
                </a:lnTo>
                <a:lnTo>
                  <a:pt x="76198" y="304800"/>
                </a:lnTo>
                <a:close/>
              </a:path>
              <a:path w="114300" h="822325">
                <a:moveTo>
                  <a:pt x="76198" y="381000"/>
                </a:moveTo>
                <a:lnTo>
                  <a:pt x="38098" y="381000"/>
                </a:lnTo>
                <a:lnTo>
                  <a:pt x="38098" y="419100"/>
                </a:lnTo>
                <a:lnTo>
                  <a:pt x="76198" y="419100"/>
                </a:lnTo>
                <a:lnTo>
                  <a:pt x="76198" y="381000"/>
                </a:lnTo>
                <a:close/>
              </a:path>
              <a:path w="114300" h="822325">
                <a:moveTo>
                  <a:pt x="76198" y="457200"/>
                </a:moveTo>
                <a:lnTo>
                  <a:pt x="38098" y="457200"/>
                </a:lnTo>
                <a:lnTo>
                  <a:pt x="38098" y="495300"/>
                </a:lnTo>
                <a:lnTo>
                  <a:pt x="76198" y="495300"/>
                </a:lnTo>
                <a:lnTo>
                  <a:pt x="76198" y="457200"/>
                </a:lnTo>
                <a:close/>
              </a:path>
              <a:path w="114300" h="822325">
                <a:moveTo>
                  <a:pt x="76198" y="533400"/>
                </a:moveTo>
                <a:lnTo>
                  <a:pt x="38098" y="533400"/>
                </a:lnTo>
                <a:lnTo>
                  <a:pt x="38098" y="571500"/>
                </a:lnTo>
                <a:lnTo>
                  <a:pt x="76198" y="571500"/>
                </a:lnTo>
                <a:lnTo>
                  <a:pt x="76198" y="533400"/>
                </a:lnTo>
                <a:close/>
              </a:path>
              <a:path w="114300" h="822325">
                <a:moveTo>
                  <a:pt x="76198" y="609600"/>
                </a:moveTo>
                <a:lnTo>
                  <a:pt x="38098" y="609600"/>
                </a:lnTo>
                <a:lnTo>
                  <a:pt x="38098" y="647700"/>
                </a:lnTo>
                <a:lnTo>
                  <a:pt x="76198" y="647700"/>
                </a:lnTo>
                <a:lnTo>
                  <a:pt x="76198" y="609600"/>
                </a:lnTo>
                <a:close/>
              </a:path>
              <a:path w="114300" h="822325">
                <a:moveTo>
                  <a:pt x="38100" y="707628"/>
                </a:moveTo>
                <a:lnTo>
                  <a:pt x="0" y="707628"/>
                </a:lnTo>
                <a:lnTo>
                  <a:pt x="57150" y="821928"/>
                </a:lnTo>
                <a:lnTo>
                  <a:pt x="106164" y="723900"/>
                </a:lnTo>
                <a:lnTo>
                  <a:pt x="38100" y="723900"/>
                </a:lnTo>
                <a:lnTo>
                  <a:pt x="38100" y="707628"/>
                </a:lnTo>
                <a:close/>
              </a:path>
              <a:path w="114300" h="822325">
                <a:moveTo>
                  <a:pt x="76200" y="685800"/>
                </a:moveTo>
                <a:lnTo>
                  <a:pt x="38100" y="685800"/>
                </a:lnTo>
                <a:lnTo>
                  <a:pt x="38100" y="723900"/>
                </a:lnTo>
                <a:lnTo>
                  <a:pt x="76200" y="723900"/>
                </a:lnTo>
                <a:lnTo>
                  <a:pt x="76200" y="685800"/>
                </a:lnTo>
                <a:close/>
              </a:path>
              <a:path w="114300" h="822325">
                <a:moveTo>
                  <a:pt x="114300" y="707628"/>
                </a:moveTo>
                <a:lnTo>
                  <a:pt x="76200" y="707628"/>
                </a:lnTo>
                <a:lnTo>
                  <a:pt x="76200" y="723900"/>
                </a:lnTo>
                <a:lnTo>
                  <a:pt x="106164" y="723900"/>
                </a:lnTo>
                <a:lnTo>
                  <a:pt x="114300" y="707628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43999" y="6002578"/>
            <a:ext cx="2383790" cy="960119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239395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885"/>
              </a:spcBef>
            </a:pP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0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27192" y="6425487"/>
            <a:ext cx="956944" cy="114300"/>
          </a:xfrm>
          <a:custGeom>
            <a:avLst/>
            <a:gdLst/>
            <a:ahLst/>
            <a:cxnLst/>
            <a:rect l="l" t="t" r="r" b="b"/>
            <a:pathLst>
              <a:path w="956945" h="114300">
                <a:moveTo>
                  <a:pt x="956461" y="38101"/>
                </a:moveTo>
                <a:lnTo>
                  <a:pt x="918361" y="38101"/>
                </a:lnTo>
                <a:lnTo>
                  <a:pt x="918361" y="76201"/>
                </a:lnTo>
                <a:lnTo>
                  <a:pt x="956461" y="76201"/>
                </a:lnTo>
                <a:lnTo>
                  <a:pt x="956461" y="38101"/>
                </a:lnTo>
                <a:close/>
              </a:path>
              <a:path w="956945" h="114300">
                <a:moveTo>
                  <a:pt x="880261" y="38101"/>
                </a:moveTo>
                <a:lnTo>
                  <a:pt x="842161" y="38101"/>
                </a:lnTo>
                <a:lnTo>
                  <a:pt x="842161" y="76201"/>
                </a:lnTo>
                <a:lnTo>
                  <a:pt x="880261" y="76201"/>
                </a:lnTo>
                <a:lnTo>
                  <a:pt x="880261" y="38101"/>
                </a:lnTo>
                <a:close/>
              </a:path>
              <a:path w="956945" h="114300">
                <a:moveTo>
                  <a:pt x="804061" y="38101"/>
                </a:moveTo>
                <a:lnTo>
                  <a:pt x="765961" y="38101"/>
                </a:lnTo>
                <a:lnTo>
                  <a:pt x="765961" y="76201"/>
                </a:lnTo>
                <a:lnTo>
                  <a:pt x="804061" y="76201"/>
                </a:lnTo>
                <a:lnTo>
                  <a:pt x="804061" y="38101"/>
                </a:lnTo>
                <a:close/>
              </a:path>
              <a:path w="956945" h="114300">
                <a:moveTo>
                  <a:pt x="727861" y="38101"/>
                </a:moveTo>
                <a:lnTo>
                  <a:pt x="689761" y="38101"/>
                </a:lnTo>
                <a:lnTo>
                  <a:pt x="689761" y="76201"/>
                </a:lnTo>
                <a:lnTo>
                  <a:pt x="727861" y="76201"/>
                </a:lnTo>
                <a:lnTo>
                  <a:pt x="727861" y="38101"/>
                </a:lnTo>
                <a:close/>
              </a:path>
              <a:path w="956945" h="114300">
                <a:moveTo>
                  <a:pt x="651661" y="38101"/>
                </a:moveTo>
                <a:lnTo>
                  <a:pt x="613561" y="38101"/>
                </a:lnTo>
                <a:lnTo>
                  <a:pt x="613561" y="76201"/>
                </a:lnTo>
                <a:lnTo>
                  <a:pt x="651661" y="76201"/>
                </a:lnTo>
                <a:lnTo>
                  <a:pt x="651661" y="38101"/>
                </a:lnTo>
                <a:close/>
              </a:path>
              <a:path w="956945" h="114300">
                <a:moveTo>
                  <a:pt x="575461" y="38101"/>
                </a:moveTo>
                <a:lnTo>
                  <a:pt x="537361" y="38101"/>
                </a:lnTo>
                <a:lnTo>
                  <a:pt x="537361" y="76201"/>
                </a:lnTo>
                <a:lnTo>
                  <a:pt x="575461" y="76201"/>
                </a:lnTo>
                <a:lnTo>
                  <a:pt x="575461" y="38101"/>
                </a:lnTo>
                <a:close/>
              </a:path>
              <a:path w="956945" h="114300">
                <a:moveTo>
                  <a:pt x="499261" y="38101"/>
                </a:moveTo>
                <a:lnTo>
                  <a:pt x="461161" y="38101"/>
                </a:lnTo>
                <a:lnTo>
                  <a:pt x="461161" y="76201"/>
                </a:lnTo>
                <a:lnTo>
                  <a:pt x="499261" y="76201"/>
                </a:lnTo>
                <a:lnTo>
                  <a:pt x="499261" y="38101"/>
                </a:lnTo>
                <a:close/>
              </a:path>
              <a:path w="956945" h="114300">
                <a:moveTo>
                  <a:pt x="423061" y="38101"/>
                </a:moveTo>
                <a:lnTo>
                  <a:pt x="384961" y="38101"/>
                </a:lnTo>
                <a:lnTo>
                  <a:pt x="384961" y="76201"/>
                </a:lnTo>
                <a:lnTo>
                  <a:pt x="423061" y="76201"/>
                </a:lnTo>
                <a:lnTo>
                  <a:pt x="423061" y="38101"/>
                </a:lnTo>
                <a:close/>
              </a:path>
              <a:path w="956945" h="114300">
                <a:moveTo>
                  <a:pt x="346861" y="38101"/>
                </a:moveTo>
                <a:lnTo>
                  <a:pt x="308761" y="38101"/>
                </a:lnTo>
                <a:lnTo>
                  <a:pt x="308761" y="76201"/>
                </a:lnTo>
                <a:lnTo>
                  <a:pt x="346861" y="76201"/>
                </a:lnTo>
                <a:lnTo>
                  <a:pt x="346861" y="38101"/>
                </a:lnTo>
                <a:close/>
              </a:path>
              <a:path w="956945" h="114300">
                <a:moveTo>
                  <a:pt x="270661" y="38101"/>
                </a:moveTo>
                <a:lnTo>
                  <a:pt x="232561" y="38101"/>
                </a:lnTo>
                <a:lnTo>
                  <a:pt x="232561" y="76201"/>
                </a:lnTo>
                <a:lnTo>
                  <a:pt x="270661" y="76201"/>
                </a:lnTo>
                <a:lnTo>
                  <a:pt x="270661" y="38101"/>
                </a:lnTo>
                <a:close/>
              </a:path>
              <a:path w="956945" h="114300">
                <a:moveTo>
                  <a:pt x="194461" y="38100"/>
                </a:moveTo>
                <a:lnTo>
                  <a:pt x="156361" y="38100"/>
                </a:lnTo>
                <a:lnTo>
                  <a:pt x="156361" y="76200"/>
                </a:lnTo>
                <a:lnTo>
                  <a:pt x="194461" y="76200"/>
                </a:lnTo>
                <a:lnTo>
                  <a:pt x="194461" y="38100"/>
                </a:lnTo>
                <a:close/>
              </a:path>
              <a:path w="95694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956945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956945" h="114300">
                <a:moveTo>
                  <a:pt x="11826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18261" y="76200"/>
                </a:lnTo>
                <a:lnTo>
                  <a:pt x="118261" y="381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6717" y="754380"/>
            <a:ext cx="42760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Imports</a:t>
            </a:r>
            <a:r>
              <a:rPr spc="-195" dirty="0"/>
              <a:t> </a:t>
            </a:r>
            <a:r>
              <a:rPr spc="-70" dirty="0"/>
              <a:t>Array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1943360" y="6470601"/>
            <a:ext cx="2383790" cy="170243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imes New Roman" panose="02020603050405020304"/>
              <a:cs typeface="Times New Roman" panose="02020603050405020304"/>
            </a:endParaRPr>
          </a:p>
          <a:p>
            <a:pPr marL="512445">
              <a:lnSpc>
                <a:spcPct val="100000"/>
              </a:lnSpc>
            </a:pP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28606" y="1879649"/>
            <a:ext cx="1943100" cy="1386205"/>
            <a:chOff x="3128606" y="1879649"/>
            <a:chExt cx="1943100" cy="1386205"/>
          </a:xfrm>
        </p:grpSpPr>
        <p:sp>
          <p:nvSpPr>
            <p:cNvPr id="5" name="object 5"/>
            <p:cNvSpPr/>
            <p:nvPr/>
          </p:nvSpPr>
          <p:spPr>
            <a:xfrm>
              <a:off x="3134956" y="1885999"/>
              <a:ext cx="1728470" cy="1210310"/>
            </a:xfrm>
            <a:custGeom>
              <a:avLst/>
              <a:gdLst/>
              <a:ahLst/>
              <a:cxnLst/>
              <a:rect l="l" t="t" r="r" b="b"/>
              <a:pathLst>
                <a:path w="1728470" h="1210310">
                  <a:moveTo>
                    <a:pt x="1728057" y="0"/>
                  </a:moveTo>
                  <a:lnTo>
                    <a:pt x="0" y="0"/>
                  </a:lnTo>
                  <a:lnTo>
                    <a:pt x="0" y="1210214"/>
                  </a:lnTo>
                  <a:lnTo>
                    <a:pt x="1728057" y="1210214"/>
                  </a:lnTo>
                  <a:lnTo>
                    <a:pt x="1728057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134956" y="1885999"/>
              <a:ext cx="1728470" cy="1210310"/>
            </a:xfrm>
            <a:custGeom>
              <a:avLst/>
              <a:gdLst/>
              <a:ahLst/>
              <a:cxnLst/>
              <a:rect l="l" t="t" r="r" b="b"/>
              <a:pathLst>
                <a:path w="1728470" h="1210310">
                  <a:moveTo>
                    <a:pt x="0" y="0"/>
                  </a:moveTo>
                  <a:lnTo>
                    <a:pt x="1728057" y="0"/>
                  </a:lnTo>
                  <a:lnTo>
                    <a:pt x="1728057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04147" y="2055863"/>
              <a:ext cx="1761489" cy="1203325"/>
            </a:xfrm>
            <a:custGeom>
              <a:avLst/>
              <a:gdLst/>
              <a:ahLst/>
              <a:cxnLst/>
              <a:rect l="l" t="t" r="r" b="b"/>
              <a:pathLst>
                <a:path w="1761489" h="1203325">
                  <a:moveTo>
                    <a:pt x="1760997" y="0"/>
                  </a:moveTo>
                  <a:lnTo>
                    <a:pt x="0" y="0"/>
                  </a:lnTo>
                  <a:lnTo>
                    <a:pt x="0" y="1203180"/>
                  </a:lnTo>
                  <a:lnTo>
                    <a:pt x="1760997" y="1203180"/>
                  </a:lnTo>
                  <a:lnTo>
                    <a:pt x="1760997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304147" y="2055863"/>
              <a:ext cx="1761489" cy="1203325"/>
            </a:xfrm>
            <a:custGeom>
              <a:avLst/>
              <a:gdLst/>
              <a:ahLst/>
              <a:cxnLst/>
              <a:rect l="l" t="t" r="r" b="b"/>
              <a:pathLst>
                <a:path w="1761489" h="1203325">
                  <a:moveTo>
                    <a:pt x="0" y="0"/>
                  </a:moveTo>
                  <a:lnTo>
                    <a:pt x="1760997" y="0"/>
                  </a:lnTo>
                  <a:lnTo>
                    <a:pt x="1760997" y="1203180"/>
                  </a:lnTo>
                  <a:lnTo>
                    <a:pt x="0" y="120318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304147" y="2055863"/>
            <a:ext cx="1571625" cy="104076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61315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2845"/>
              </a:spcBef>
            </a:pPr>
            <a:r>
              <a:rPr sz="3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</a:t>
            </a: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4869" y="1879649"/>
            <a:ext cx="2139950" cy="1223010"/>
            <a:chOff x="664869" y="1879649"/>
            <a:chExt cx="2139950" cy="1223010"/>
          </a:xfrm>
        </p:grpSpPr>
        <p:sp>
          <p:nvSpPr>
            <p:cNvPr id="11" name="object 11"/>
            <p:cNvSpPr/>
            <p:nvPr/>
          </p:nvSpPr>
          <p:spPr>
            <a:xfrm>
              <a:off x="671219" y="1885999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2127182" y="0"/>
                  </a:moveTo>
                  <a:lnTo>
                    <a:pt x="0" y="0"/>
                  </a:lnTo>
                  <a:lnTo>
                    <a:pt x="0" y="1210214"/>
                  </a:lnTo>
                  <a:lnTo>
                    <a:pt x="2127182" y="1210214"/>
                  </a:lnTo>
                  <a:lnTo>
                    <a:pt x="212718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71219" y="1885999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0" y="0"/>
                  </a:moveTo>
                  <a:lnTo>
                    <a:pt x="2127183" y="0"/>
                  </a:lnTo>
                  <a:lnTo>
                    <a:pt x="21271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90260" y="1983485"/>
            <a:ext cx="1689100" cy="9944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69545" indent="-170180">
              <a:lnSpc>
                <a:spcPct val="100000"/>
              </a:lnSpc>
              <a:spcBef>
                <a:spcPts val="2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27299" y="2049513"/>
            <a:ext cx="2152015" cy="1223010"/>
            <a:chOff x="827299" y="2049513"/>
            <a:chExt cx="2152015" cy="1223010"/>
          </a:xfrm>
        </p:grpSpPr>
        <p:sp>
          <p:nvSpPr>
            <p:cNvPr id="15" name="object 15"/>
            <p:cNvSpPr/>
            <p:nvPr/>
          </p:nvSpPr>
          <p:spPr>
            <a:xfrm>
              <a:off x="833649" y="2055863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2138872" y="0"/>
                  </a:moveTo>
                  <a:lnTo>
                    <a:pt x="0" y="0"/>
                  </a:lnTo>
                  <a:lnTo>
                    <a:pt x="0" y="1210213"/>
                  </a:lnTo>
                  <a:lnTo>
                    <a:pt x="2138872" y="1210213"/>
                  </a:lnTo>
                  <a:lnTo>
                    <a:pt x="213887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33649" y="2055863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0" y="0"/>
                  </a:moveTo>
                  <a:lnTo>
                    <a:pt x="2138873" y="0"/>
                  </a:lnTo>
                  <a:lnTo>
                    <a:pt x="213887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833649" y="2055863"/>
            <a:ext cx="1965325" cy="104076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394335" marR="42545" indent="-170180">
              <a:lnSpc>
                <a:spcPct val="100000"/>
              </a:lnSpc>
              <a:spcBef>
                <a:spcPts val="9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68044" y="3531072"/>
            <a:ext cx="2308225" cy="1386840"/>
            <a:chOff x="668044" y="3531072"/>
            <a:chExt cx="2308225" cy="1386840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1219" y="3534247"/>
              <a:ext cx="2127182" cy="121021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71219" y="3534247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0" y="0"/>
                  </a:moveTo>
                  <a:lnTo>
                    <a:pt x="2127183" y="0"/>
                  </a:lnTo>
                  <a:lnTo>
                    <a:pt x="21271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649" y="3704112"/>
              <a:ext cx="2138872" cy="121021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33649" y="3704112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0" y="0"/>
                  </a:moveTo>
                  <a:lnTo>
                    <a:pt x="2138873" y="0"/>
                  </a:lnTo>
                  <a:lnTo>
                    <a:pt x="213887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833649" y="3704112"/>
            <a:ext cx="1965325" cy="1040765"/>
          </a:xfrm>
          <a:prstGeom prst="rect">
            <a:avLst/>
          </a:prstGeom>
          <a:ln w="6350">
            <a:solidFill>
              <a:srgbClr val="F05A28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394335" marR="126365" indent="-85725">
              <a:lnSpc>
                <a:spcPct val="100000"/>
              </a:lnSpc>
              <a:spcBef>
                <a:spcPts val="990"/>
              </a:spcBef>
            </a:pPr>
            <a:r>
              <a:rPr sz="30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3000" b="1" spc="37" baseline="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rd</a:t>
            </a:r>
            <a:r>
              <a:rPr sz="3000" b="1" spc="209" baseline="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party </a:t>
            </a:r>
            <a:r>
              <a:rPr sz="3000" b="1" spc="-81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77808" y="5090891"/>
            <a:ext cx="114300" cy="1217930"/>
          </a:xfrm>
          <a:custGeom>
            <a:avLst/>
            <a:gdLst/>
            <a:ahLst/>
            <a:cxnLst/>
            <a:rect l="l" t="t" r="r" b="b"/>
            <a:pathLst>
              <a:path w="114300" h="1217929">
                <a:moveTo>
                  <a:pt x="76198" y="0"/>
                </a:moveTo>
                <a:lnTo>
                  <a:pt x="38098" y="0"/>
                </a:lnTo>
                <a:lnTo>
                  <a:pt x="38098" y="38100"/>
                </a:lnTo>
                <a:lnTo>
                  <a:pt x="76198" y="38100"/>
                </a:lnTo>
                <a:lnTo>
                  <a:pt x="76198" y="0"/>
                </a:lnTo>
                <a:close/>
              </a:path>
              <a:path w="114300" h="1217929">
                <a:moveTo>
                  <a:pt x="76198" y="76200"/>
                </a:moveTo>
                <a:lnTo>
                  <a:pt x="38098" y="76200"/>
                </a:lnTo>
                <a:lnTo>
                  <a:pt x="38098" y="114300"/>
                </a:lnTo>
                <a:lnTo>
                  <a:pt x="76198" y="114300"/>
                </a:lnTo>
                <a:lnTo>
                  <a:pt x="76198" y="76200"/>
                </a:lnTo>
                <a:close/>
              </a:path>
              <a:path w="114300" h="1217929">
                <a:moveTo>
                  <a:pt x="76198" y="152400"/>
                </a:moveTo>
                <a:lnTo>
                  <a:pt x="38098" y="152400"/>
                </a:lnTo>
                <a:lnTo>
                  <a:pt x="38098" y="190500"/>
                </a:lnTo>
                <a:lnTo>
                  <a:pt x="76198" y="190500"/>
                </a:lnTo>
                <a:lnTo>
                  <a:pt x="76198" y="152400"/>
                </a:lnTo>
                <a:close/>
              </a:path>
              <a:path w="114300" h="1217929">
                <a:moveTo>
                  <a:pt x="76198" y="228600"/>
                </a:moveTo>
                <a:lnTo>
                  <a:pt x="38098" y="228600"/>
                </a:lnTo>
                <a:lnTo>
                  <a:pt x="38098" y="266700"/>
                </a:lnTo>
                <a:lnTo>
                  <a:pt x="76198" y="266700"/>
                </a:lnTo>
                <a:lnTo>
                  <a:pt x="76198" y="228600"/>
                </a:lnTo>
                <a:close/>
              </a:path>
              <a:path w="114300" h="1217929">
                <a:moveTo>
                  <a:pt x="76198" y="304800"/>
                </a:moveTo>
                <a:lnTo>
                  <a:pt x="38098" y="304800"/>
                </a:lnTo>
                <a:lnTo>
                  <a:pt x="38098" y="342900"/>
                </a:lnTo>
                <a:lnTo>
                  <a:pt x="76198" y="342900"/>
                </a:lnTo>
                <a:lnTo>
                  <a:pt x="76198" y="304800"/>
                </a:lnTo>
                <a:close/>
              </a:path>
              <a:path w="114300" h="1217929">
                <a:moveTo>
                  <a:pt x="76198" y="381000"/>
                </a:moveTo>
                <a:lnTo>
                  <a:pt x="38098" y="381000"/>
                </a:lnTo>
                <a:lnTo>
                  <a:pt x="38098" y="419100"/>
                </a:lnTo>
                <a:lnTo>
                  <a:pt x="76198" y="419100"/>
                </a:lnTo>
                <a:lnTo>
                  <a:pt x="76198" y="381000"/>
                </a:lnTo>
                <a:close/>
              </a:path>
              <a:path w="114300" h="1217929">
                <a:moveTo>
                  <a:pt x="76198" y="457200"/>
                </a:moveTo>
                <a:lnTo>
                  <a:pt x="38098" y="457200"/>
                </a:lnTo>
                <a:lnTo>
                  <a:pt x="38098" y="495300"/>
                </a:lnTo>
                <a:lnTo>
                  <a:pt x="76198" y="495300"/>
                </a:lnTo>
                <a:lnTo>
                  <a:pt x="76198" y="457200"/>
                </a:lnTo>
                <a:close/>
              </a:path>
              <a:path w="114300" h="1217929">
                <a:moveTo>
                  <a:pt x="76198" y="533400"/>
                </a:moveTo>
                <a:lnTo>
                  <a:pt x="38098" y="533400"/>
                </a:lnTo>
                <a:lnTo>
                  <a:pt x="38098" y="571500"/>
                </a:lnTo>
                <a:lnTo>
                  <a:pt x="76198" y="571500"/>
                </a:lnTo>
                <a:lnTo>
                  <a:pt x="76198" y="533400"/>
                </a:lnTo>
                <a:close/>
              </a:path>
              <a:path w="114300" h="1217929">
                <a:moveTo>
                  <a:pt x="76198" y="609600"/>
                </a:moveTo>
                <a:lnTo>
                  <a:pt x="38098" y="609600"/>
                </a:lnTo>
                <a:lnTo>
                  <a:pt x="38098" y="647700"/>
                </a:lnTo>
                <a:lnTo>
                  <a:pt x="76198" y="647700"/>
                </a:lnTo>
                <a:lnTo>
                  <a:pt x="76198" y="609600"/>
                </a:lnTo>
                <a:close/>
              </a:path>
              <a:path w="114300" h="1217929">
                <a:moveTo>
                  <a:pt x="76198" y="685800"/>
                </a:moveTo>
                <a:lnTo>
                  <a:pt x="38098" y="685800"/>
                </a:lnTo>
                <a:lnTo>
                  <a:pt x="38098" y="723900"/>
                </a:lnTo>
                <a:lnTo>
                  <a:pt x="76198" y="723900"/>
                </a:lnTo>
                <a:lnTo>
                  <a:pt x="76198" y="685800"/>
                </a:lnTo>
                <a:close/>
              </a:path>
              <a:path w="114300" h="1217929">
                <a:moveTo>
                  <a:pt x="76198" y="762000"/>
                </a:moveTo>
                <a:lnTo>
                  <a:pt x="38098" y="762000"/>
                </a:lnTo>
                <a:lnTo>
                  <a:pt x="38098" y="800100"/>
                </a:lnTo>
                <a:lnTo>
                  <a:pt x="76198" y="800100"/>
                </a:lnTo>
                <a:lnTo>
                  <a:pt x="76198" y="762000"/>
                </a:lnTo>
                <a:close/>
              </a:path>
              <a:path w="114300" h="1217929">
                <a:moveTo>
                  <a:pt x="76200" y="838200"/>
                </a:moveTo>
                <a:lnTo>
                  <a:pt x="38100" y="838200"/>
                </a:lnTo>
                <a:lnTo>
                  <a:pt x="38100" y="876300"/>
                </a:lnTo>
                <a:lnTo>
                  <a:pt x="76200" y="876300"/>
                </a:lnTo>
                <a:lnTo>
                  <a:pt x="76200" y="838200"/>
                </a:lnTo>
                <a:close/>
              </a:path>
              <a:path w="114300" h="1217929">
                <a:moveTo>
                  <a:pt x="76200" y="914400"/>
                </a:moveTo>
                <a:lnTo>
                  <a:pt x="38100" y="914400"/>
                </a:lnTo>
                <a:lnTo>
                  <a:pt x="38100" y="952500"/>
                </a:lnTo>
                <a:lnTo>
                  <a:pt x="76200" y="952500"/>
                </a:lnTo>
                <a:lnTo>
                  <a:pt x="76200" y="914400"/>
                </a:lnTo>
                <a:close/>
              </a:path>
              <a:path w="114300" h="1217929">
                <a:moveTo>
                  <a:pt x="76200" y="990600"/>
                </a:moveTo>
                <a:lnTo>
                  <a:pt x="38100" y="990600"/>
                </a:lnTo>
                <a:lnTo>
                  <a:pt x="38100" y="1028700"/>
                </a:lnTo>
                <a:lnTo>
                  <a:pt x="76200" y="1028700"/>
                </a:lnTo>
                <a:lnTo>
                  <a:pt x="76200" y="990600"/>
                </a:lnTo>
                <a:close/>
              </a:path>
              <a:path w="114300" h="1217929">
                <a:moveTo>
                  <a:pt x="38100" y="1103158"/>
                </a:moveTo>
                <a:lnTo>
                  <a:pt x="0" y="1103158"/>
                </a:lnTo>
                <a:lnTo>
                  <a:pt x="57150" y="1217458"/>
                </a:lnTo>
                <a:lnTo>
                  <a:pt x="113429" y="1104900"/>
                </a:lnTo>
                <a:lnTo>
                  <a:pt x="38100" y="1104900"/>
                </a:lnTo>
                <a:lnTo>
                  <a:pt x="38100" y="1103158"/>
                </a:lnTo>
                <a:close/>
              </a:path>
              <a:path w="114300" h="1217929">
                <a:moveTo>
                  <a:pt x="76200" y="1066800"/>
                </a:moveTo>
                <a:lnTo>
                  <a:pt x="38100" y="1066800"/>
                </a:lnTo>
                <a:lnTo>
                  <a:pt x="38100" y="1104900"/>
                </a:lnTo>
                <a:lnTo>
                  <a:pt x="76200" y="1104900"/>
                </a:lnTo>
                <a:lnTo>
                  <a:pt x="76200" y="1066800"/>
                </a:lnTo>
                <a:close/>
              </a:path>
              <a:path w="114300" h="1217929">
                <a:moveTo>
                  <a:pt x="114300" y="1103158"/>
                </a:moveTo>
                <a:lnTo>
                  <a:pt x="76200" y="1103158"/>
                </a:lnTo>
                <a:lnTo>
                  <a:pt x="76200" y="1104900"/>
                </a:lnTo>
                <a:lnTo>
                  <a:pt x="113429" y="1104900"/>
                </a:lnTo>
                <a:lnTo>
                  <a:pt x="114300" y="110315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037289" y="5370067"/>
            <a:ext cx="14046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0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0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2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53395" y="5768173"/>
            <a:ext cx="7443470" cy="3878579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10845" marR="3137535" indent="-228600">
              <a:lnSpc>
                <a:spcPct val="100000"/>
              </a:lnSpc>
            </a:pP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imports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3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BrowserModule,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FormsModule,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HttpClientModule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108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RouterModule.forRoot([...])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829500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79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6600" spc="-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6600" spc="2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6600" spc="1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-12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1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556105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Adding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imports</a:t>
            </a:r>
            <a:r>
              <a:rPr sz="3400" b="1" spc="-5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array</a:t>
            </a:r>
            <a:r>
              <a:rPr sz="3400" b="1" spc="-5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available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components,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directives,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defined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module's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exports</a:t>
            </a:r>
            <a:r>
              <a:rPr sz="3400" b="1" spc="-5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array</a:t>
            </a:r>
            <a:r>
              <a:rPr sz="34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9945" y="8010608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4460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80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1646" y="6040047"/>
            <a:ext cx="3231515" cy="105791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333375" rIns="0" bIns="0" rtlCol="0">
            <a:spAutoFit/>
          </a:bodyPr>
          <a:lstStyle/>
          <a:p>
            <a:pPr marL="632460">
              <a:lnSpc>
                <a:spcPct val="100000"/>
              </a:lnSpc>
              <a:spcBef>
                <a:spcPts val="2625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80195" y="7097686"/>
            <a:ext cx="114300" cy="913130"/>
          </a:xfrm>
          <a:custGeom>
            <a:avLst/>
            <a:gdLst/>
            <a:ahLst/>
            <a:cxnLst/>
            <a:rect l="l" t="t" r="r" b="b"/>
            <a:pathLst>
              <a:path w="114300" h="913129">
                <a:moveTo>
                  <a:pt x="76200" y="0"/>
                </a:moveTo>
                <a:lnTo>
                  <a:pt x="38100" y="0"/>
                </a:lnTo>
                <a:lnTo>
                  <a:pt x="38100" y="38099"/>
                </a:lnTo>
                <a:lnTo>
                  <a:pt x="76200" y="38099"/>
                </a:lnTo>
                <a:lnTo>
                  <a:pt x="76200" y="0"/>
                </a:lnTo>
                <a:close/>
              </a:path>
              <a:path w="114300" h="913129">
                <a:moveTo>
                  <a:pt x="76200" y="76199"/>
                </a:moveTo>
                <a:lnTo>
                  <a:pt x="38100" y="76199"/>
                </a:lnTo>
                <a:lnTo>
                  <a:pt x="38100" y="114299"/>
                </a:lnTo>
                <a:lnTo>
                  <a:pt x="76200" y="114299"/>
                </a:lnTo>
                <a:lnTo>
                  <a:pt x="76200" y="76199"/>
                </a:lnTo>
                <a:close/>
              </a:path>
              <a:path w="114300" h="913129">
                <a:moveTo>
                  <a:pt x="76200" y="152399"/>
                </a:moveTo>
                <a:lnTo>
                  <a:pt x="38100" y="152399"/>
                </a:lnTo>
                <a:lnTo>
                  <a:pt x="38100" y="190499"/>
                </a:lnTo>
                <a:lnTo>
                  <a:pt x="76200" y="190499"/>
                </a:lnTo>
                <a:lnTo>
                  <a:pt x="76200" y="152399"/>
                </a:lnTo>
                <a:close/>
              </a:path>
              <a:path w="114300" h="913129">
                <a:moveTo>
                  <a:pt x="76200" y="228599"/>
                </a:moveTo>
                <a:lnTo>
                  <a:pt x="38100" y="228599"/>
                </a:lnTo>
                <a:lnTo>
                  <a:pt x="38100" y="266699"/>
                </a:lnTo>
                <a:lnTo>
                  <a:pt x="76200" y="266699"/>
                </a:lnTo>
                <a:lnTo>
                  <a:pt x="76200" y="228599"/>
                </a:lnTo>
                <a:close/>
              </a:path>
              <a:path w="114300" h="913129">
                <a:moveTo>
                  <a:pt x="76200" y="304799"/>
                </a:moveTo>
                <a:lnTo>
                  <a:pt x="38100" y="304799"/>
                </a:lnTo>
                <a:lnTo>
                  <a:pt x="38100" y="342899"/>
                </a:lnTo>
                <a:lnTo>
                  <a:pt x="76200" y="342899"/>
                </a:lnTo>
                <a:lnTo>
                  <a:pt x="76200" y="304799"/>
                </a:lnTo>
                <a:close/>
              </a:path>
              <a:path w="114300" h="913129">
                <a:moveTo>
                  <a:pt x="76200" y="380999"/>
                </a:moveTo>
                <a:lnTo>
                  <a:pt x="38100" y="380999"/>
                </a:lnTo>
                <a:lnTo>
                  <a:pt x="38100" y="419099"/>
                </a:lnTo>
                <a:lnTo>
                  <a:pt x="76200" y="419099"/>
                </a:lnTo>
                <a:lnTo>
                  <a:pt x="76200" y="380999"/>
                </a:lnTo>
                <a:close/>
              </a:path>
              <a:path w="114300" h="913129">
                <a:moveTo>
                  <a:pt x="76200" y="457199"/>
                </a:moveTo>
                <a:lnTo>
                  <a:pt x="38100" y="457199"/>
                </a:lnTo>
                <a:lnTo>
                  <a:pt x="38100" y="495299"/>
                </a:lnTo>
                <a:lnTo>
                  <a:pt x="76200" y="495299"/>
                </a:lnTo>
                <a:lnTo>
                  <a:pt x="76200" y="457199"/>
                </a:lnTo>
                <a:close/>
              </a:path>
              <a:path w="114300" h="913129">
                <a:moveTo>
                  <a:pt x="76200" y="533399"/>
                </a:moveTo>
                <a:lnTo>
                  <a:pt x="38100" y="533399"/>
                </a:lnTo>
                <a:lnTo>
                  <a:pt x="38100" y="571499"/>
                </a:lnTo>
                <a:lnTo>
                  <a:pt x="76200" y="571499"/>
                </a:lnTo>
                <a:lnTo>
                  <a:pt x="76200" y="533399"/>
                </a:lnTo>
                <a:close/>
              </a:path>
              <a:path w="114300" h="913129">
                <a:moveTo>
                  <a:pt x="76200" y="609599"/>
                </a:moveTo>
                <a:lnTo>
                  <a:pt x="38100" y="609599"/>
                </a:lnTo>
                <a:lnTo>
                  <a:pt x="38100" y="647699"/>
                </a:lnTo>
                <a:lnTo>
                  <a:pt x="76200" y="647699"/>
                </a:lnTo>
                <a:lnTo>
                  <a:pt x="76200" y="609599"/>
                </a:lnTo>
                <a:close/>
              </a:path>
              <a:path w="114300" h="913129">
                <a:moveTo>
                  <a:pt x="76200" y="685799"/>
                </a:moveTo>
                <a:lnTo>
                  <a:pt x="38100" y="685799"/>
                </a:lnTo>
                <a:lnTo>
                  <a:pt x="38100" y="723899"/>
                </a:lnTo>
                <a:lnTo>
                  <a:pt x="76200" y="723899"/>
                </a:lnTo>
                <a:lnTo>
                  <a:pt x="76200" y="685799"/>
                </a:lnTo>
                <a:close/>
              </a:path>
              <a:path w="114300" h="913129">
                <a:moveTo>
                  <a:pt x="38100" y="798622"/>
                </a:moveTo>
                <a:lnTo>
                  <a:pt x="0" y="798622"/>
                </a:lnTo>
                <a:lnTo>
                  <a:pt x="57151" y="912922"/>
                </a:lnTo>
                <a:lnTo>
                  <a:pt x="113561" y="800099"/>
                </a:lnTo>
                <a:lnTo>
                  <a:pt x="38100" y="800099"/>
                </a:lnTo>
                <a:lnTo>
                  <a:pt x="38100" y="798622"/>
                </a:lnTo>
                <a:close/>
              </a:path>
              <a:path w="114300" h="913129">
                <a:moveTo>
                  <a:pt x="76200" y="761999"/>
                </a:moveTo>
                <a:lnTo>
                  <a:pt x="38100" y="761999"/>
                </a:lnTo>
                <a:lnTo>
                  <a:pt x="38100" y="800099"/>
                </a:lnTo>
                <a:lnTo>
                  <a:pt x="76200" y="800099"/>
                </a:lnTo>
                <a:lnTo>
                  <a:pt x="76200" y="761999"/>
                </a:lnTo>
                <a:close/>
              </a:path>
              <a:path w="114300" h="913129">
                <a:moveTo>
                  <a:pt x="114300" y="798622"/>
                </a:moveTo>
                <a:lnTo>
                  <a:pt x="76200" y="798622"/>
                </a:lnTo>
                <a:lnTo>
                  <a:pt x="76200" y="800099"/>
                </a:lnTo>
                <a:lnTo>
                  <a:pt x="113561" y="800099"/>
                </a:lnTo>
                <a:lnTo>
                  <a:pt x="114300" y="79862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14573" y="8174228"/>
            <a:ext cx="1831975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14573" y="9583013"/>
            <a:ext cx="1445260" cy="4552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oo</a:t>
            </a:r>
            <a:r>
              <a:rPr sz="2400" b="1" spc="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84499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79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6600" spc="-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6600" spc="2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6600" spc="1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-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2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242415" cy="191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import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needs.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1000"/>
              </a:lnSpc>
              <a:spcBef>
                <a:spcPts val="2590"/>
              </a:spcBef>
            </a:pPr>
            <a:r>
              <a:rPr sz="34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declared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module,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imports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array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needed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component's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template.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846391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79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6600" spc="-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6600" spc="2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6600" spc="1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3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2836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Importing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does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provide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access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imported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4168" y="8928537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7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34417" y="8015615"/>
            <a:ext cx="114300" cy="913130"/>
          </a:xfrm>
          <a:custGeom>
            <a:avLst/>
            <a:gdLst/>
            <a:ahLst/>
            <a:cxnLst/>
            <a:rect l="l" t="t" r="r" b="b"/>
            <a:pathLst>
              <a:path w="114300" h="913129">
                <a:moveTo>
                  <a:pt x="7620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76200" y="38100"/>
                </a:lnTo>
                <a:lnTo>
                  <a:pt x="76200" y="0"/>
                </a:lnTo>
                <a:close/>
              </a:path>
              <a:path w="114300" h="913129">
                <a:moveTo>
                  <a:pt x="76200" y="76200"/>
                </a:moveTo>
                <a:lnTo>
                  <a:pt x="38100" y="76200"/>
                </a:lnTo>
                <a:lnTo>
                  <a:pt x="38100" y="114300"/>
                </a:lnTo>
                <a:lnTo>
                  <a:pt x="76200" y="114300"/>
                </a:lnTo>
                <a:lnTo>
                  <a:pt x="76200" y="76200"/>
                </a:lnTo>
                <a:close/>
              </a:path>
              <a:path w="114300" h="913129">
                <a:moveTo>
                  <a:pt x="76200" y="152400"/>
                </a:moveTo>
                <a:lnTo>
                  <a:pt x="38100" y="152400"/>
                </a:lnTo>
                <a:lnTo>
                  <a:pt x="38100" y="190500"/>
                </a:lnTo>
                <a:lnTo>
                  <a:pt x="76200" y="190500"/>
                </a:lnTo>
                <a:lnTo>
                  <a:pt x="76200" y="152400"/>
                </a:lnTo>
                <a:close/>
              </a:path>
              <a:path w="114300" h="913129">
                <a:moveTo>
                  <a:pt x="76200" y="228600"/>
                </a:moveTo>
                <a:lnTo>
                  <a:pt x="38100" y="228600"/>
                </a:lnTo>
                <a:lnTo>
                  <a:pt x="38100" y="266700"/>
                </a:lnTo>
                <a:lnTo>
                  <a:pt x="76200" y="266700"/>
                </a:lnTo>
                <a:lnTo>
                  <a:pt x="76200" y="228600"/>
                </a:lnTo>
                <a:close/>
              </a:path>
              <a:path w="114300" h="913129">
                <a:moveTo>
                  <a:pt x="76200" y="304800"/>
                </a:moveTo>
                <a:lnTo>
                  <a:pt x="38100" y="304800"/>
                </a:lnTo>
                <a:lnTo>
                  <a:pt x="38100" y="342900"/>
                </a:lnTo>
                <a:lnTo>
                  <a:pt x="76200" y="342900"/>
                </a:lnTo>
                <a:lnTo>
                  <a:pt x="76200" y="304800"/>
                </a:lnTo>
                <a:close/>
              </a:path>
              <a:path w="114300" h="913129">
                <a:moveTo>
                  <a:pt x="76200" y="381000"/>
                </a:moveTo>
                <a:lnTo>
                  <a:pt x="38100" y="381000"/>
                </a:lnTo>
                <a:lnTo>
                  <a:pt x="38100" y="419100"/>
                </a:lnTo>
                <a:lnTo>
                  <a:pt x="76200" y="419100"/>
                </a:lnTo>
                <a:lnTo>
                  <a:pt x="76200" y="381000"/>
                </a:lnTo>
                <a:close/>
              </a:path>
              <a:path w="114300" h="913129">
                <a:moveTo>
                  <a:pt x="76200" y="457200"/>
                </a:moveTo>
                <a:lnTo>
                  <a:pt x="38100" y="457200"/>
                </a:lnTo>
                <a:lnTo>
                  <a:pt x="38100" y="495300"/>
                </a:lnTo>
                <a:lnTo>
                  <a:pt x="76200" y="495300"/>
                </a:lnTo>
                <a:lnTo>
                  <a:pt x="76200" y="457200"/>
                </a:lnTo>
                <a:close/>
              </a:path>
              <a:path w="114300" h="913129">
                <a:moveTo>
                  <a:pt x="76200" y="533400"/>
                </a:moveTo>
                <a:lnTo>
                  <a:pt x="38100" y="533400"/>
                </a:lnTo>
                <a:lnTo>
                  <a:pt x="38100" y="571500"/>
                </a:lnTo>
                <a:lnTo>
                  <a:pt x="76200" y="571500"/>
                </a:lnTo>
                <a:lnTo>
                  <a:pt x="76200" y="533400"/>
                </a:lnTo>
                <a:close/>
              </a:path>
              <a:path w="114300" h="913129">
                <a:moveTo>
                  <a:pt x="76200" y="609600"/>
                </a:moveTo>
                <a:lnTo>
                  <a:pt x="38100" y="609600"/>
                </a:lnTo>
                <a:lnTo>
                  <a:pt x="38100" y="647700"/>
                </a:lnTo>
                <a:lnTo>
                  <a:pt x="76200" y="647700"/>
                </a:lnTo>
                <a:lnTo>
                  <a:pt x="76200" y="609600"/>
                </a:lnTo>
                <a:close/>
              </a:path>
              <a:path w="114300" h="913129">
                <a:moveTo>
                  <a:pt x="76200" y="685800"/>
                </a:moveTo>
                <a:lnTo>
                  <a:pt x="38100" y="685800"/>
                </a:lnTo>
                <a:lnTo>
                  <a:pt x="38100" y="723900"/>
                </a:lnTo>
                <a:lnTo>
                  <a:pt x="76200" y="723900"/>
                </a:lnTo>
                <a:lnTo>
                  <a:pt x="76200" y="685800"/>
                </a:lnTo>
                <a:close/>
              </a:path>
              <a:path w="114300" h="913129">
                <a:moveTo>
                  <a:pt x="38100" y="798622"/>
                </a:moveTo>
                <a:lnTo>
                  <a:pt x="0" y="798622"/>
                </a:lnTo>
                <a:lnTo>
                  <a:pt x="57150" y="912922"/>
                </a:lnTo>
                <a:lnTo>
                  <a:pt x="113561" y="800100"/>
                </a:lnTo>
                <a:lnTo>
                  <a:pt x="38100" y="800100"/>
                </a:lnTo>
                <a:lnTo>
                  <a:pt x="38100" y="798622"/>
                </a:lnTo>
                <a:close/>
              </a:path>
              <a:path w="114300" h="913129">
                <a:moveTo>
                  <a:pt x="76200" y="762000"/>
                </a:moveTo>
                <a:lnTo>
                  <a:pt x="38100" y="762000"/>
                </a:lnTo>
                <a:lnTo>
                  <a:pt x="38100" y="800100"/>
                </a:lnTo>
                <a:lnTo>
                  <a:pt x="76200" y="800100"/>
                </a:lnTo>
                <a:lnTo>
                  <a:pt x="76200" y="762000"/>
                </a:lnTo>
                <a:close/>
              </a:path>
              <a:path w="114300" h="913129">
                <a:moveTo>
                  <a:pt x="114300" y="798622"/>
                </a:moveTo>
                <a:lnTo>
                  <a:pt x="76200" y="798622"/>
                </a:lnTo>
                <a:lnTo>
                  <a:pt x="76200" y="800100"/>
                </a:lnTo>
                <a:lnTo>
                  <a:pt x="113561" y="800100"/>
                </a:lnTo>
                <a:lnTo>
                  <a:pt x="114300" y="79862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34168" y="7511633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SharedModule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4168" y="6094731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6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93937" y="8928537"/>
            <a:ext cx="3125470" cy="8229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706120" marR="647700" indent="-50800">
              <a:lnSpc>
                <a:spcPct val="101000"/>
              </a:lnSpc>
              <a:spcBef>
                <a:spcPts val="230"/>
              </a:spcBef>
            </a:pPr>
            <a:r>
              <a:rPr sz="24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4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1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93937" y="7511633"/>
            <a:ext cx="3125470" cy="8229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14629" rIns="0" bIns="0" rtlCol="0">
            <a:spAutoFit/>
          </a:bodyPr>
          <a:lstStyle/>
          <a:p>
            <a:pPr marL="415290">
              <a:lnSpc>
                <a:spcPct val="100000"/>
              </a:lnSpc>
              <a:spcBef>
                <a:spcPts val="169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93936" y="6102229"/>
            <a:ext cx="3125470" cy="8229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925830">
              <a:lnSpc>
                <a:spcPct val="100000"/>
              </a:lnSpc>
              <a:spcBef>
                <a:spcPts val="1700"/>
              </a:spcBef>
            </a:pPr>
            <a:r>
              <a:rPr sz="24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ngModel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50832" y="6325880"/>
            <a:ext cx="743585" cy="114300"/>
          </a:xfrm>
          <a:custGeom>
            <a:avLst/>
            <a:gdLst/>
            <a:ahLst/>
            <a:cxnLst/>
            <a:rect l="l" t="t" r="r" b="b"/>
            <a:pathLst>
              <a:path w="743584" h="114300">
                <a:moveTo>
                  <a:pt x="629385" y="0"/>
                </a:moveTo>
                <a:lnTo>
                  <a:pt x="629001" y="38098"/>
                </a:lnTo>
                <a:lnTo>
                  <a:pt x="648050" y="38290"/>
                </a:lnTo>
                <a:lnTo>
                  <a:pt x="647666" y="76387"/>
                </a:lnTo>
                <a:lnTo>
                  <a:pt x="628616" y="76387"/>
                </a:lnTo>
                <a:lnTo>
                  <a:pt x="628234" y="114294"/>
                </a:lnTo>
                <a:lnTo>
                  <a:pt x="705995" y="76387"/>
                </a:lnTo>
                <a:lnTo>
                  <a:pt x="647666" y="76387"/>
                </a:lnTo>
                <a:lnTo>
                  <a:pt x="628618" y="76196"/>
                </a:lnTo>
                <a:lnTo>
                  <a:pt x="706388" y="76196"/>
                </a:lnTo>
                <a:lnTo>
                  <a:pt x="743103" y="58298"/>
                </a:lnTo>
                <a:lnTo>
                  <a:pt x="629385" y="0"/>
                </a:lnTo>
                <a:close/>
              </a:path>
              <a:path w="743584" h="114300">
                <a:moveTo>
                  <a:pt x="629001" y="38098"/>
                </a:moveTo>
                <a:lnTo>
                  <a:pt x="628618" y="76196"/>
                </a:lnTo>
                <a:lnTo>
                  <a:pt x="647666" y="76387"/>
                </a:lnTo>
                <a:lnTo>
                  <a:pt x="648050" y="38290"/>
                </a:lnTo>
                <a:lnTo>
                  <a:pt x="629001" y="38098"/>
                </a:lnTo>
                <a:close/>
              </a:path>
              <a:path w="743584" h="114300">
                <a:moveTo>
                  <a:pt x="609951" y="37906"/>
                </a:moveTo>
                <a:lnTo>
                  <a:pt x="609569" y="76004"/>
                </a:lnTo>
                <a:lnTo>
                  <a:pt x="628618" y="76196"/>
                </a:lnTo>
                <a:lnTo>
                  <a:pt x="629001" y="38098"/>
                </a:lnTo>
                <a:lnTo>
                  <a:pt x="609951" y="37906"/>
                </a:lnTo>
                <a:close/>
              </a:path>
              <a:path w="743584" h="114300">
                <a:moveTo>
                  <a:pt x="533756" y="37139"/>
                </a:moveTo>
                <a:lnTo>
                  <a:pt x="533373" y="75237"/>
                </a:lnTo>
                <a:lnTo>
                  <a:pt x="571470" y="75620"/>
                </a:lnTo>
                <a:lnTo>
                  <a:pt x="571854" y="37523"/>
                </a:lnTo>
                <a:lnTo>
                  <a:pt x="533756" y="37139"/>
                </a:lnTo>
                <a:close/>
              </a:path>
              <a:path w="743584" h="114300">
                <a:moveTo>
                  <a:pt x="457560" y="36372"/>
                </a:moveTo>
                <a:lnTo>
                  <a:pt x="457177" y="74470"/>
                </a:lnTo>
                <a:lnTo>
                  <a:pt x="495274" y="74853"/>
                </a:lnTo>
                <a:lnTo>
                  <a:pt x="495658" y="36756"/>
                </a:lnTo>
                <a:lnTo>
                  <a:pt x="457560" y="36372"/>
                </a:lnTo>
                <a:close/>
              </a:path>
              <a:path w="743584" h="114300">
                <a:moveTo>
                  <a:pt x="381364" y="35605"/>
                </a:moveTo>
                <a:lnTo>
                  <a:pt x="380980" y="73703"/>
                </a:lnTo>
                <a:lnTo>
                  <a:pt x="419078" y="74086"/>
                </a:lnTo>
                <a:lnTo>
                  <a:pt x="419461" y="35989"/>
                </a:lnTo>
                <a:lnTo>
                  <a:pt x="381364" y="35605"/>
                </a:lnTo>
                <a:close/>
              </a:path>
              <a:path w="743584" h="114300">
                <a:moveTo>
                  <a:pt x="305168" y="34838"/>
                </a:moveTo>
                <a:lnTo>
                  <a:pt x="304784" y="72936"/>
                </a:lnTo>
                <a:lnTo>
                  <a:pt x="342882" y="73319"/>
                </a:lnTo>
                <a:lnTo>
                  <a:pt x="343265" y="35222"/>
                </a:lnTo>
                <a:lnTo>
                  <a:pt x="305168" y="34838"/>
                </a:lnTo>
                <a:close/>
              </a:path>
              <a:path w="743584" h="114300">
                <a:moveTo>
                  <a:pt x="228972" y="34071"/>
                </a:moveTo>
                <a:lnTo>
                  <a:pt x="228588" y="72169"/>
                </a:lnTo>
                <a:lnTo>
                  <a:pt x="266686" y="72552"/>
                </a:lnTo>
                <a:lnTo>
                  <a:pt x="267069" y="34455"/>
                </a:lnTo>
                <a:lnTo>
                  <a:pt x="228972" y="34071"/>
                </a:lnTo>
                <a:close/>
              </a:path>
              <a:path w="743584" h="114300">
                <a:moveTo>
                  <a:pt x="152775" y="33304"/>
                </a:moveTo>
                <a:lnTo>
                  <a:pt x="152392" y="71401"/>
                </a:lnTo>
                <a:lnTo>
                  <a:pt x="190489" y="71785"/>
                </a:lnTo>
                <a:lnTo>
                  <a:pt x="190873" y="33688"/>
                </a:lnTo>
                <a:lnTo>
                  <a:pt x="152775" y="33304"/>
                </a:lnTo>
                <a:close/>
              </a:path>
              <a:path w="743584" h="114300">
                <a:moveTo>
                  <a:pt x="76579" y="32537"/>
                </a:moveTo>
                <a:lnTo>
                  <a:pt x="76196" y="70636"/>
                </a:lnTo>
                <a:lnTo>
                  <a:pt x="114293" y="71019"/>
                </a:lnTo>
                <a:lnTo>
                  <a:pt x="114677" y="32920"/>
                </a:lnTo>
                <a:lnTo>
                  <a:pt x="76579" y="32537"/>
                </a:lnTo>
                <a:close/>
              </a:path>
              <a:path w="743584" h="114300">
                <a:moveTo>
                  <a:pt x="383" y="31770"/>
                </a:moveTo>
                <a:lnTo>
                  <a:pt x="0" y="69869"/>
                </a:lnTo>
                <a:lnTo>
                  <a:pt x="38097" y="70252"/>
                </a:lnTo>
                <a:lnTo>
                  <a:pt x="38480" y="32153"/>
                </a:lnTo>
                <a:lnTo>
                  <a:pt x="383" y="3177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50986" y="7672781"/>
            <a:ext cx="742950" cy="114300"/>
          </a:xfrm>
          <a:custGeom>
            <a:avLst/>
            <a:gdLst/>
            <a:ahLst/>
            <a:cxnLst/>
            <a:rect l="l" t="t" r="r" b="b"/>
            <a:pathLst>
              <a:path w="742950" h="114300">
                <a:moveTo>
                  <a:pt x="628650" y="0"/>
                </a:moveTo>
                <a:lnTo>
                  <a:pt x="628650" y="114300"/>
                </a:lnTo>
                <a:lnTo>
                  <a:pt x="704850" y="76200"/>
                </a:lnTo>
                <a:lnTo>
                  <a:pt x="647700" y="76200"/>
                </a:lnTo>
                <a:lnTo>
                  <a:pt x="647700" y="38100"/>
                </a:lnTo>
                <a:lnTo>
                  <a:pt x="704850" y="38100"/>
                </a:lnTo>
                <a:lnTo>
                  <a:pt x="628650" y="0"/>
                </a:lnTo>
                <a:close/>
              </a:path>
              <a:path w="742950" h="114300">
                <a:moveTo>
                  <a:pt x="628650" y="38100"/>
                </a:moveTo>
                <a:lnTo>
                  <a:pt x="609600" y="38100"/>
                </a:lnTo>
                <a:lnTo>
                  <a:pt x="609600" y="76200"/>
                </a:lnTo>
                <a:lnTo>
                  <a:pt x="628650" y="76200"/>
                </a:lnTo>
                <a:lnTo>
                  <a:pt x="628650" y="38100"/>
                </a:lnTo>
                <a:close/>
              </a:path>
              <a:path w="742950" h="114300">
                <a:moveTo>
                  <a:pt x="704850" y="38100"/>
                </a:moveTo>
                <a:lnTo>
                  <a:pt x="647700" y="38100"/>
                </a:lnTo>
                <a:lnTo>
                  <a:pt x="647700" y="76200"/>
                </a:lnTo>
                <a:lnTo>
                  <a:pt x="704850" y="76200"/>
                </a:lnTo>
                <a:lnTo>
                  <a:pt x="742950" y="57150"/>
                </a:lnTo>
                <a:lnTo>
                  <a:pt x="704850" y="38100"/>
                </a:lnTo>
                <a:close/>
              </a:path>
              <a:path w="742950" h="114300">
                <a:moveTo>
                  <a:pt x="571500" y="38100"/>
                </a:moveTo>
                <a:lnTo>
                  <a:pt x="533400" y="38100"/>
                </a:lnTo>
                <a:lnTo>
                  <a:pt x="533400" y="76200"/>
                </a:lnTo>
                <a:lnTo>
                  <a:pt x="571500" y="76200"/>
                </a:lnTo>
                <a:lnTo>
                  <a:pt x="571500" y="38100"/>
                </a:lnTo>
                <a:close/>
              </a:path>
              <a:path w="742950" h="114300">
                <a:moveTo>
                  <a:pt x="495300" y="38100"/>
                </a:moveTo>
                <a:lnTo>
                  <a:pt x="457200" y="38100"/>
                </a:lnTo>
                <a:lnTo>
                  <a:pt x="457200" y="76200"/>
                </a:lnTo>
                <a:lnTo>
                  <a:pt x="495300" y="76200"/>
                </a:lnTo>
                <a:lnTo>
                  <a:pt x="495300" y="38100"/>
                </a:lnTo>
                <a:close/>
              </a:path>
              <a:path w="742950" h="114300">
                <a:moveTo>
                  <a:pt x="419100" y="38100"/>
                </a:moveTo>
                <a:lnTo>
                  <a:pt x="381000" y="38100"/>
                </a:lnTo>
                <a:lnTo>
                  <a:pt x="38100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742950" h="114300">
                <a:moveTo>
                  <a:pt x="342900" y="38100"/>
                </a:moveTo>
                <a:lnTo>
                  <a:pt x="304800" y="38100"/>
                </a:lnTo>
                <a:lnTo>
                  <a:pt x="304800" y="76200"/>
                </a:lnTo>
                <a:lnTo>
                  <a:pt x="342900" y="76200"/>
                </a:lnTo>
                <a:lnTo>
                  <a:pt x="342900" y="38100"/>
                </a:lnTo>
                <a:close/>
              </a:path>
              <a:path w="742950" h="114300">
                <a:moveTo>
                  <a:pt x="266700" y="38100"/>
                </a:moveTo>
                <a:lnTo>
                  <a:pt x="228600" y="38100"/>
                </a:lnTo>
                <a:lnTo>
                  <a:pt x="22860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742950" h="114300">
                <a:moveTo>
                  <a:pt x="190500" y="38100"/>
                </a:moveTo>
                <a:lnTo>
                  <a:pt x="152400" y="38100"/>
                </a:lnTo>
                <a:lnTo>
                  <a:pt x="152400" y="76200"/>
                </a:lnTo>
                <a:lnTo>
                  <a:pt x="190500" y="76200"/>
                </a:lnTo>
                <a:lnTo>
                  <a:pt x="190500" y="38100"/>
                </a:lnTo>
                <a:close/>
              </a:path>
              <a:path w="742950" h="114300">
                <a:moveTo>
                  <a:pt x="114300" y="38100"/>
                </a:moveTo>
                <a:lnTo>
                  <a:pt x="76200" y="38101"/>
                </a:lnTo>
                <a:lnTo>
                  <a:pt x="76200" y="76201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742950" h="114300">
                <a:moveTo>
                  <a:pt x="38100" y="38101"/>
                </a:moveTo>
                <a:lnTo>
                  <a:pt x="0" y="38101"/>
                </a:lnTo>
                <a:lnTo>
                  <a:pt x="0" y="76201"/>
                </a:lnTo>
                <a:lnTo>
                  <a:pt x="38100" y="76201"/>
                </a:lnTo>
                <a:lnTo>
                  <a:pt x="38100" y="38101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50986" y="9282866"/>
            <a:ext cx="742950" cy="114300"/>
          </a:xfrm>
          <a:custGeom>
            <a:avLst/>
            <a:gdLst/>
            <a:ahLst/>
            <a:cxnLst/>
            <a:rect l="l" t="t" r="r" b="b"/>
            <a:pathLst>
              <a:path w="742950" h="114300">
                <a:moveTo>
                  <a:pt x="628650" y="0"/>
                </a:moveTo>
                <a:lnTo>
                  <a:pt x="628650" y="114300"/>
                </a:lnTo>
                <a:lnTo>
                  <a:pt x="704849" y="76200"/>
                </a:lnTo>
                <a:lnTo>
                  <a:pt x="647700" y="76200"/>
                </a:lnTo>
                <a:lnTo>
                  <a:pt x="647700" y="38100"/>
                </a:lnTo>
                <a:lnTo>
                  <a:pt x="704850" y="38100"/>
                </a:lnTo>
                <a:lnTo>
                  <a:pt x="628650" y="0"/>
                </a:lnTo>
                <a:close/>
              </a:path>
              <a:path w="742950" h="114300">
                <a:moveTo>
                  <a:pt x="628650" y="38100"/>
                </a:moveTo>
                <a:lnTo>
                  <a:pt x="609600" y="38100"/>
                </a:lnTo>
                <a:lnTo>
                  <a:pt x="609600" y="76200"/>
                </a:lnTo>
                <a:lnTo>
                  <a:pt x="628650" y="76200"/>
                </a:lnTo>
                <a:lnTo>
                  <a:pt x="628650" y="38100"/>
                </a:lnTo>
                <a:close/>
              </a:path>
              <a:path w="742950" h="114300">
                <a:moveTo>
                  <a:pt x="704850" y="38100"/>
                </a:moveTo>
                <a:lnTo>
                  <a:pt x="647700" y="38100"/>
                </a:lnTo>
                <a:lnTo>
                  <a:pt x="647700" y="76200"/>
                </a:lnTo>
                <a:lnTo>
                  <a:pt x="704849" y="76200"/>
                </a:lnTo>
                <a:lnTo>
                  <a:pt x="742950" y="57149"/>
                </a:lnTo>
                <a:lnTo>
                  <a:pt x="704850" y="38100"/>
                </a:lnTo>
                <a:close/>
              </a:path>
              <a:path w="742950" h="114300">
                <a:moveTo>
                  <a:pt x="571500" y="38100"/>
                </a:moveTo>
                <a:lnTo>
                  <a:pt x="533400" y="38100"/>
                </a:lnTo>
                <a:lnTo>
                  <a:pt x="533400" y="76200"/>
                </a:lnTo>
                <a:lnTo>
                  <a:pt x="571500" y="76200"/>
                </a:lnTo>
                <a:lnTo>
                  <a:pt x="571500" y="38100"/>
                </a:lnTo>
                <a:close/>
              </a:path>
              <a:path w="742950" h="114300">
                <a:moveTo>
                  <a:pt x="495300" y="38100"/>
                </a:moveTo>
                <a:lnTo>
                  <a:pt x="457200" y="38100"/>
                </a:lnTo>
                <a:lnTo>
                  <a:pt x="457200" y="76200"/>
                </a:lnTo>
                <a:lnTo>
                  <a:pt x="495300" y="76200"/>
                </a:lnTo>
                <a:lnTo>
                  <a:pt x="495300" y="38100"/>
                </a:lnTo>
                <a:close/>
              </a:path>
              <a:path w="742950" h="114300">
                <a:moveTo>
                  <a:pt x="419100" y="38100"/>
                </a:moveTo>
                <a:lnTo>
                  <a:pt x="381000" y="38100"/>
                </a:lnTo>
                <a:lnTo>
                  <a:pt x="38100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742950" h="114300">
                <a:moveTo>
                  <a:pt x="342900" y="38100"/>
                </a:moveTo>
                <a:lnTo>
                  <a:pt x="304800" y="38100"/>
                </a:lnTo>
                <a:lnTo>
                  <a:pt x="304800" y="76200"/>
                </a:lnTo>
                <a:lnTo>
                  <a:pt x="342900" y="76200"/>
                </a:lnTo>
                <a:lnTo>
                  <a:pt x="342900" y="38100"/>
                </a:lnTo>
                <a:close/>
              </a:path>
              <a:path w="742950" h="114300">
                <a:moveTo>
                  <a:pt x="266700" y="38100"/>
                </a:moveTo>
                <a:lnTo>
                  <a:pt x="228600" y="38100"/>
                </a:lnTo>
                <a:lnTo>
                  <a:pt x="22860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742950" h="114300">
                <a:moveTo>
                  <a:pt x="190500" y="38100"/>
                </a:moveTo>
                <a:lnTo>
                  <a:pt x="152400" y="38100"/>
                </a:lnTo>
                <a:lnTo>
                  <a:pt x="152400" y="76200"/>
                </a:lnTo>
                <a:lnTo>
                  <a:pt x="190500" y="76200"/>
                </a:lnTo>
                <a:lnTo>
                  <a:pt x="190500" y="38100"/>
                </a:lnTo>
                <a:close/>
              </a:path>
              <a:path w="742950" h="114300">
                <a:moveTo>
                  <a:pt x="114300" y="38100"/>
                </a:moveTo>
                <a:lnTo>
                  <a:pt x="76200" y="38100"/>
                </a:lnTo>
                <a:lnTo>
                  <a:pt x="7620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742950" h="114300">
                <a:moveTo>
                  <a:pt x="38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34417" y="6917690"/>
            <a:ext cx="114300" cy="594360"/>
          </a:xfrm>
          <a:custGeom>
            <a:avLst/>
            <a:gdLst/>
            <a:ahLst/>
            <a:cxnLst/>
            <a:rect l="l" t="t" r="r" b="b"/>
            <a:pathLst>
              <a:path w="114300" h="594359">
                <a:moveTo>
                  <a:pt x="7620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76200" y="38100"/>
                </a:lnTo>
                <a:lnTo>
                  <a:pt x="76200" y="0"/>
                </a:lnTo>
                <a:close/>
              </a:path>
              <a:path w="114300" h="594359">
                <a:moveTo>
                  <a:pt x="76200" y="76200"/>
                </a:moveTo>
                <a:lnTo>
                  <a:pt x="38100" y="76200"/>
                </a:lnTo>
                <a:lnTo>
                  <a:pt x="38100" y="114300"/>
                </a:lnTo>
                <a:lnTo>
                  <a:pt x="76200" y="114300"/>
                </a:lnTo>
                <a:lnTo>
                  <a:pt x="76200" y="76200"/>
                </a:lnTo>
                <a:close/>
              </a:path>
              <a:path w="114300" h="594359">
                <a:moveTo>
                  <a:pt x="76200" y="152399"/>
                </a:moveTo>
                <a:lnTo>
                  <a:pt x="38100" y="152399"/>
                </a:lnTo>
                <a:lnTo>
                  <a:pt x="38100" y="190499"/>
                </a:lnTo>
                <a:lnTo>
                  <a:pt x="76200" y="190499"/>
                </a:lnTo>
                <a:lnTo>
                  <a:pt x="76200" y="152399"/>
                </a:lnTo>
                <a:close/>
              </a:path>
              <a:path w="114300" h="594359">
                <a:moveTo>
                  <a:pt x="76200" y="228599"/>
                </a:moveTo>
                <a:lnTo>
                  <a:pt x="38100" y="228599"/>
                </a:lnTo>
                <a:lnTo>
                  <a:pt x="38100" y="266699"/>
                </a:lnTo>
                <a:lnTo>
                  <a:pt x="76200" y="266699"/>
                </a:lnTo>
                <a:lnTo>
                  <a:pt x="76200" y="228599"/>
                </a:lnTo>
                <a:close/>
              </a:path>
              <a:path w="114300" h="594359">
                <a:moveTo>
                  <a:pt x="76200" y="304799"/>
                </a:moveTo>
                <a:lnTo>
                  <a:pt x="38100" y="304799"/>
                </a:lnTo>
                <a:lnTo>
                  <a:pt x="38100" y="342899"/>
                </a:lnTo>
                <a:lnTo>
                  <a:pt x="76200" y="342899"/>
                </a:lnTo>
                <a:lnTo>
                  <a:pt x="76200" y="304799"/>
                </a:lnTo>
                <a:close/>
              </a:path>
              <a:path w="114300" h="594359">
                <a:moveTo>
                  <a:pt x="76200" y="380999"/>
                </a:moveTo>
                <a:lnTo>
                  <a:pt x="38100" y="380999"/>
                </a:lnTo>
                <a:lnTo>
                  <a:pt x="38100" y="419099"/>
                </a:lnTo>
                <a:lnTo>
                  <a:pt x="76200" y="419099"/>
                </a:lnTo>
                <a:lnTo>
                  <a:pt x="76200" y="380999"/>
                </a:lnTo>
                <a:close/>
              </a:path>
              <a:path w="114300" h="594359">
                <a:moveTo>
                  <a:pt x="38100" y="479643"/>
                </a:moveTo>
                <a:lnTo>
                  <a:pt x="0" y="479643"/>
                </a:lnTo>
                <a:lnTo>
                  <a:pt x="57150" y="593942"/>
                </a:lnTo>
                <a:lnTo>
                  <a:pt x="106471" y="495299"/>
                </a:lnTo>
                <a:lnTo>
                  <a:pt x="38100" y="495299"/>
                </a:lnTo>
                <a:lnTo>
                  <a:pt x="38100" y="479643"/>
                </a:lnTo>
                <a:close/>
              </a:path>
              <a:path w="114300" h="594359">
                <a:moveTo>
                  <a:pt x="76200" y="479642"/>
                </a:moveTo>
                <a:lnTo>
                  <a:pt x="38100" y="479643"/>
                </a:lnTo>
                <a:lnTo>
                  <a:pt x="38100" y="495299"/>
                </a:lnTo>
                <a:lnTo>
                  <a:pt x="76200" y="495299"/>
                </a:lnTo>
                <a:lnTo>
                  <a:pt x="76200" y="479642"/>
                </a:lnTo>
                <a:close/>
              </a:path>
              <a:path w="114300" h="594359">
                <a:moveTo>
                  <a:pt x="114300" y="479642"/>
                </a:moveTo>
                <a:lnTo>
                  <a:pt x="76200" y="479642"/>
                </a:lnTo>
                <a:lnTo>
                  <a:pt x="76200" y="495299"/>
                </a:lnTo>
                <a:lnTo>
                  <a:pt x="106471" y="495299"/>
                </a:lnTo>
                <a:lnTo>
                  <a:pt x="114300" y="479642"/>
                </a:lnTo>
                <a:close/>
              </a:path>
              <a:path w="114300" h="594359">
                <a:moveTo>
                  <a:pt x="76200" y="457199"/>
                </a:moveTo>
                <a:lnTo>
                  <a:pt x="38100" y="457199"/>
                </a:lnTo>
                <a:lnTo>
                  <a:pt x="38100" y="479643"/>
                </a:lnTo>
                <a:lnTo>
                  <a:pt x="76200" y="479642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56189" y="6917690"/>
            <a:ext cx="114300" cy="590550"/>
          </a:xfrm>
          <a:custGeom>
            <a:avLst/>
            <a:gdLst/>
            <a:ahLst/>
            <a:cxnLst/>
            <a:rect l="l" t="t" r="r" b="b"/>
            <a:pathLst>
              <a:path w="114300" h="590550">
                <a:moveTo>
                  <a:pt x="76200" y="95250"/>
                </a:moveTo>
                <a:lnTo>
                  <a:pt x="38100" y="95250"/>
                </a:lnTo>
                <a:lnTo>
                  <a:pt x="38100" y="133349"/>
                </a:lnTo>
                <a:lnTo>
                  <a:pt x="76200" y="133349"/>
                </a:lnTo>
                <a:lnTo>
                  <a:pt x="76200" y="95250"/>
                </a:lnTo>
                <a:close/>
              </a:path>
              <a:path w="114300" h="59055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59055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  <a:path w="114300" h="590550">
                <a:moveTo>
                  <a:pt x="76200" y="171449"/>
                </a:moveTo>
                <a:lnTo>
                  <a:pt x="38100" y="171449"/>
                </a:lnTo>
                <a:lnTo>
                  <a:pt x="38100" y="209549"/>
                </a:lnTo>
                <a:lnTo>
                  <a:pt x="76200" y="209549"/>
                </a:lnTo>
                <a:lnTo>
                  <a:pt x="76200" y="171449"/>
                </a:lnTo>
                <a:close/>
              </a:path>
              <a:path w="114300" h="590550">
                <a:moveTo>
                  <a:pt x="76200" y="247649"/>
                </a:moveTo>
                <a:lnTo>
                  <a:pt x="38100" y="247649"/>
                </a:lnTo>
                <a:lnTo>
                  <a:pt x="38100" y="285749"/>
                </a:lnTo>
                <a:lnTo>
                  <a:pt x="76200" y="285749"/>
                </a:lnTo>
                <a:lnTo>
                  <a:pt x="76200" y="247649"/>
                </a:lnTo>
                <a:close/>
              </a:path>
              <a:path w="114300" h="590550">
                <a:moveTo>
                  <a:pt x="76200" y="323849"/>
                </a:moveTo>
                <a:lnTo>
                  <a:pt x="38100" y="323849"/>
                </a:lnTo>
                <a:lnTo>
                  <a:pt x="38100" y="361949"/>
                </a:lnTo>
                <a:lnTo>
                  <a:pt x="76200" y="361949"/>
                </a:lnTo>
                <a:lnTo>
                  <a:pt x="76200" y="323849"/>
                </a:lnTo>
                <a:close/>
              </a:path>
              <a:path w="114300" h="590550">
                <a:moveTo>
                  <a:pt x="76201" y="400049"/>
                </a:moveTo>
                <a:lnTo>
                  <a:pt x="38101" y="400049"/>
                </a:lnTo>
                <a:lnTo>
                  <a:pt x="38101" y="438149"/>
                </a:lnTo>
                <a:lnTo>
                  <a:pt x="76201" y="438149"/>
                </a:lnTo>
                <a:lnTo>
                  <a:pt x="76201" y="400049"/>
                </a:lnTo>
                <a:close/>
              </a:path>
              <a:path w="114300" h="590550">
                <a:moveTo>
                  <a:pt x="76201" y="476249"/>
                </a:moveTo>
                <a:lnTo>
                  <a:pt x="38101" y="476249"/>
                </a:lnTo>
                <a:lnTo>
                  <a:pt x="38101" y="514349"/>
                </a:lnTo>
                <a:lnTo>
                  <a:pt x="76201" y="514349"/>
                </a:lnTo>
                <a:lnTo>
                  <a:pt x="76201" y="476249"/>
                </a:lnTo>
                <a:close/>
              </a:path>
              <a:path w="114300" h="590550">
                <a:moveTo>
                  <a:pt x="76201" y="552449"/>
                </a:moveTo>
                <a:lnTo>
                  <a:pt x="38101" y="552449"/>
                </a:lnTo>
                <a:lnTo>
                  <a:pt x="38101" y="590549"/>
                </a:lnTo>
                <a:lnTo>
                  <a:pt x="76201" y="590549"/>
                </a:lnTo>
                <a:lnTo>
                  <a:pt x="76201" y="55244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150986" y="7977169"/>
            <a:ext cx="742950" cy="114300"/>
          </a:xfrm>
          <a:custGeom>
            <a:avLst/>
            <a:gdLst/>
            <a:ahLst/>
            <a:cxnLst/>
            <a:rect l="l" t="t" r="r" b="b"/>
            <a:pathLst>
              <a:path w="742950" h="114300">
                <a:moveTo>
                  <a:pt x="628650" y="0"/>
                </a:moveTo>
                <a:lnTo>
                  <a:pt x="628650" y="114300"/>
                </a:lnTo>
                <a:lnTo>
                  <a:pt x="704850" y="76200"/>
                </a:lnTo>
                <a:lnTo>
                  <a:pt x="647700" y="76200"/>
                </a:lnTo>
                <a:lnTo>
                  <a:pt x="647700" y="38100"/>
                </a:lnTo>
                <a:lnTo>
                  <a:pt x="704850" y="38100"/>
                </a:lnTo>
                <a:lnTo>
                  <a:pt x="628650" y="0"/>
                </a:lnTo>
                <a:close/>
              </a:path>
              <a:path w="742950" h="114300">
                <a:moveTo>
                  <a:pt x="628650" y="38100"/>
                </a:moveTo>
                <a:lnTo>
                  <a:pt x="609600" y="38100"/>
                </a:lnTo>
                <a:lnTo>
                  <a:pt x="609600" y="76200"/>
                </a:lnTo>
                <a:lnTo>
                  <a:pt x="628650" y="76200"/>
                </a:lnTo>
                <a:lnTo>
                  <a:pt x="628650" y="38100"/>
                </a:lnTo>
                <a:close/>
              </a:path>
              <a:path w="742950" h="114300">
                <a:moveTo>
                  <a:pt x="704850" y="38100"/>
                </a:moveTo>
                <a:lnTo>
                  <a:pt x="647700" y="38100"/>
                </a:lnTo>
                <a:lnTo>
                  <a:pt x="647700" y="76200"/>
                </a:lnTo>
                <a:lnTo>
                  <a:pt x="704850" y="76200"/>
                </a:lnTo>
                <a:lnTo>
                  <a:pt x="742950" y="57150"/>
                </a:lnTo>
                <a:lnTo>
                  <a:pt x="704850" y="38100"/>
                </a:lnTo>
                <a:close/>
              </a:path>
              <a:path w="742950" h="114300">
                <a:moveTo>
                  <a:pt x="571500" y="38100"/>
                </a:moveTo>
                <a:lnTo>
                  <a:pt x="533400" y="38100"/>
                </a:lnTo>
                <a:lnTo>
                  <a:pt x="533400" y="76200"/>
                </a:lnTo>
                <a:lnTo>
                  <a:pt x="571500" y="76200"/>
                </a:lnTo>
                <a:lnTo>
                  <a:pt x="571500" y="38100"/>
                </a:lnTo>
                <a:close/>
              </a:path>
              <a:path w="742950" h="114300">
                <a:moveTo>
                  <a:pt x="495300" y="38100"/>
                </a:moveTo>
                <a:lnTo>
                  <a:pt x="457200" y="38100"/>
                </a:lnTo>
                <a:lnTo>
                  <a:pt x="457200" y="76200"/>
                </a:lnTo>
                <a:lnTo>
                  <a:pt x="495300" y="76200"/>
                </a:lnTo>
                <a:lnTo>
                  <a:pt x="495300" y="38100"/>
                </a:lnTo>
                <a:close/>
              </a:path>
              <a:path w="742950" h="114300">
                <a:moveTo>
                  <a:pt x="419100" y="38100"/>
                </a:moveTo>
                <a:lnTo>
                  <a:pt x="381000" y="38100"/>
                </a:lnTo>
                <a:lnTo>
                  <a:pt x="38100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742950" h="114300">
                <a:moveTo>
                  <a:pt x="342900" y="38100"/>
                </a:moveTo>
                <a:lnTo>
                  <a:pt x="304800" y="38100"/>
                </a:lnTo>
                <a:lnTo>
                  <a:pt x="304800" y="76200"/>
                </a:lnTo>
                <a:lnTo>
                  <a:pt x="342900" y="76200"/>
                </a:lnTo>
                <a:lnTo>
                  <a:pt x="342900" y="38100"/>
                </a:lnTo>
                <a:close/>
              </a:path>
              <a:path w="742950" h="114300">
                <a:moveTo>
                  <a:pt x="266700" y="38100"/>
                </a:moveTo>
                <a:lnTo>
                  <a:pt x="228600" y="38100"/>
                </a:lnTo>
                <a:lnTo>
                  <a:pt x="22860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742950" h="114300">
                <a:moveTo>
                  <a:pt x="190500" y="38100"/>
                </a:moveTo>
                <a:lnTo>
                  <a:pt x="152400" y="38100"/>
                </a:lnTo>
                <a:lnTo>
                  <a:pt x="152400" y="76200"/>
                </a:lnTo>
                <a:lnTo>
                  <a:pt x="190500" y="76200"/>
                </a:lnTo>
                <a:lnTo>
                  <a:pt x="190500" y="38100"/>
                </a:lnTo>
                <a:close/>
              </a:path>
              <a:path w="742950" h="114300">
                <a:moveTo>
                  <a:pt x="114300" y="38100"/>
                </a:moveTo>
                <a:lnTo>
                  <a:pt x="76200" y="38101"/>
                </a:lnTo>
                <a:lnTo>
                  <a:pt x="76200" y="76201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742950" h="114300">
                <a:moveTo>
                  <a:pt x="38100" y="38101"/>
                </a:moveTo>
                <a:lnTo>
                  <a:pt x="0" y="38101"/>
                </a:lnTo>
                <a:lnTo>
                  <a:pt x="0" y="76201"/>
                </a:lnTo>
                <a:lnTo>
                  <a:pt x="38100" y="76201"/>
                </a:lnTo>
                <a:lnTo>
                  <a:pt x="38100" y="38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150986" y="6660305"/>
            <a:ext cx="742950" cy="114300"/>
          </a:xfrm>
          <a:custGeom>
            <a:avLst/>
            <a:gdLst/>
            <a:ahLst/>
            <a:cxnLst/>
            <a:rect l="l" t="t" r="r" b="b"/>
            <a:pathLst>
              <a:path w="742950" h="114300">
                <a:moveTo>
                  <a:pt x="628650" y="0"/>
                </a:moveTo>
                <a:lnTo>
                  <a:pt x="628650" y="114300"/>
                </a:lnTo>
                <a:lnTo>
                  <a:pt x="704848" y="76200"/>
                </a:lnTo>
                <a:lnTo>
                  <a:pt x="647700" y="76200"/>
                </a:lnTo>
                <a:lnTo>
                  <a:pt x="647700" y="38100"/>
                </a:lnTo>
                <a:lnTo>
                  <a:pt x="704851" y="38100"/>
                </a:lnTo>
                <a:lnTo>
                  <a:pt x="628650" y="0"/>
                </a:lnTo>
                <a:close/>
              </a:path>
              <a:path w="742950" h="114300">
                <a:moveTo>
                  <a:pt x="628650" y="38100"/>
                </a:moveTo>
                <a:lnTo>
                  <a:pt x="609600" y="38100"/>
                </a:lnTo>
                <a:lnTo>
                  <a:pt x="609600" y="76200"/>
                </a:lnTo>
                <a:lnTo>
                  <a:pt x="628650" y="76200"/>
                </a:lnTo>
                <a:lnTo>
                  <a:pt x="628650" y="38100"/>
                </a:lnTo>
                <a:close/>
              </a:path>
              <a:path w="742950" h="114300">
                <a:moveTo>
                  <a:pt x="704851" y="38100"/>
                </a:moveTo>
                <a:lnTo>
                  <a:pt x="647700" y="38100"/>
                </a:lnTo>
                <a:lnTo>
                  <a:pt x="647700" y="76200"/>
                </a:lnTo>
                <a:lnTo>
                  <a:pt x="704848" y="76200"/>
                </a:lnTo>
                <a:lnTo>
                  <a:pt x="742950" y="57148"/>
                </a:lnTo>
                <a:lnTo>
                  <a:pt x="704851" y="38100"/>
                </a:lnTo>
                <a:close/>
              </a:path>
              <a:path w="742950" h="114300">
                <a:moveTo>
                  <a:pt x="571500" y="38100"/>
                </a:moveTo>
                <a:lnTo>
                  <a:pt x="533400" y="38100"/>
                </a:lnTo>
                <a:lnTo>
                  <a:pt x="533400" y="76200"/>
                </a:lnTo>
                <a:lnTo>
                  <a:pt x="571500" y="76200"/>
                </a:lnTo>
                <a:lnTo>
                  <a:pt x="571500" y="38100"/>
                </a:lnTo>
                <a:close/>
              </a:path>
              <a:path w="742950" h="114300">
                <a:moveTo>
                  <a:pt x="495300" y="38100"/>
                </a:moveTo>
                <a:lnTo>
                  <a:pt x="457200" y="38100"/>
                </a:lnTo>
                <a:lnTo>
                  <a:pt x="457200" y="76200"/>
                </a:lnTo>
                <a:lnTo>
                  <a:pt x="495300" y="76200"/>
                </a:lnTo>
                <a:lnTo>
                  <a:pt x="495300" y="38100"/>
                </a:lnTo>
                <a:close/>
              </a:path>
              <a:path w="742950" h="114300">
                <a:moveTo>
                  <a:pt x="419100" y="38100"/>
                </a:moveTo>
                <a:lnTo>
                  <a:pt x="381000" y="38100"/>
                </a:lnTo>
                <a:lnTo>
                  <a:pt x="38100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742950" h="114300">
                <a:moveTo>
                  <a:pt x="342900" y="38100"/>
                </a:moveTo>
                <a:lnTo>
                  <a:pt x="304800" y="38100"/>
                </a:lnTo>
                <a:lnTo>
                  <a:pt x="304800" y="76200"/>
                </a:lnTo>
                <a:lnTo>
                  <a:pt x="342900" y="76200"/>
                </a:lnTo>
                <a:lnTo>
                  <a:pt x="342900" y="38100"/>
                </a:lnTo>
                <a:close/>
              </a:path>
              <a:path w="742950" h="114300">
                <a:moveTo>
                  <a:pt x="266700" y="38100"/>
                </a:moveTo>
                <a:lnTo>
                  <a:pt x="228600" y="38100"/>
                </a:lnTo>
                <a:lnTo>
                  <a:pt x="22860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742950" h="114300">
                <a:moveTo>
                  <a:pt x="190500" y="38100"/>
                </a:moveTo>
                <a:lnTo>
                  <a:pt x="152400" y="38100"/>
                </a:lnTo>
                <a:lnTo>
                  <a:pt x="152400" y="76200"/>
                </a:lnTo>
                <a:lnTo>
                  <a:pt x="190500" y="76200"/>
                </a:lnTo>
                <a:lnTo>
                  <a:pt x="190500" y="38100"/>
                </a:lnTo>
                <a:close/>
              </a:path>
              <a:path w="742950" h="114300">
                <a:moveTo>
                  <a:pt x="114300" y="38100"/>
                </a:moveTo>
                <a:lnTo>
                  <a:pt x="76200" y="38100"/>
                </a:lnTo>
                <a:lnTo>
                  <a:pt x="7620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742950" h="114300">
                <a:moveTo>
                  <a:pt x="38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614573" y="8174228"/>
            <a:ext cx="1831975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14573" y="9583013"/>
            <a:ext cx="1445260" cy="4552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oo</a:t>
            </a:r>
            <a:r>
              <a:rPr sz="2400" b="1" spc="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846899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79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6600" spc="-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6600" spc="2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6600" spc="1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9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4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21438" y="4365244"/>
            <a:ext cx="9641205" cy="243649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757555">
              <a:lnSpc>
                <a:spcPts val="4010"/>
              </a:lnSpc>
              <a:spcBef>
                <a:spcPts val="290"/>
              </a:spcBef>
            </a:pP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imports array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register </a:t>
            </a:r>
            <a:r>
              <a:rPr sz="3400" b="1" spc="-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services </a:t>
            </a:r>
            <a:r>
              <a:rPr sz="3400" b="1" spc="-4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provided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Angular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third-party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1000"/>
              </a:lnSpc>
              <a:spcBef>
                <a:spcPts val="2565"/>
              </a:spcBef>
            </a:pP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Import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AppModule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ensure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services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registered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time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6322" y="7334317"/>
            <a:ext cx="2801620" cy="861694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87960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1480"/>
              </a:spcBef>
            </a:pPr>
            <a:r>
              <a:rPr sz="30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30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19911" y="4461192"/>
            <a:ext cx="2139950" cy="1223010"/>
            <a:chOff x="1519911" y="4461192"/>
            <a:chExt cx="2139950" cy="1223010"/>
          </a:xfrm>
        </p:grpSpPr>
        <p:sp>
          <p:nvSpPr>
            <p:cNvPr id="6" name="object 6"/>
            <p:cNvSpPr/>
            <p:nvPr/>
          </p:nvSpPr>
          <p:spPr>
            <a:xfrm>
              <a:off x="1526261" y="4467542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2127182" y="0"/>
                  </a:moveTo>
                  <a:lnTo>
                    <a:pt x="0" y="0"/>
                  </a:lnTo>
                  <a:lnTo>
                    <a:pt x="0" y="1210214"/>
                  </a:lnTo>
                  <a:lnTo>
                    <a:pt x="2127182" y="1210214"/>
                  </a:lnTo>
                  <a:lnTo>
                    <a:pt x="212718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26261" y="4467542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0" y="0"/>
                  </a:moveTo>
                  <a:lnTo>
                    <a:pt x="2127183" y="0"/>
                  </a:lnTo>
                  <a:lnTo>
                    <a:pt x="21271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745303" y="4565141"/>
            <a:ext cx="1689100" cy="9944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69545" indent="-170180">
              <a:lnSpc>
                <a:spcPct val="100000"/>
              </a:lnSpc>
              <a:spcBef>
                <a:spcPts val="2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82343" y="4631056"/>
            <a:ext cx="2152015" cy="1223010"/>
            <a:chOff x="1682343" y="4631056"/>
            <a:chExt cx="2152015" cy="1223010"/>
          </a:xfrm>
        </p:grpSpPr>
        <p:sp>
          <p:nvSpPr>
            <p:cNvPr id="10" name="object 10"/>
            <p:cNvSpPr/>
            <p:nvPr/>
          </p:nvSpPr>
          <p:spPr>
            <a:xfrm>
              <a:off x="1688693" y="4637406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2138871" y="0"/>
                  </a:moveTo>
                  <a:lnTo>
                    <a:pt x="0" y="0"/>
                  </a:lnTo>
                  <a:lnTo>
                    <a:pt x="0" y="1210213"/>
                  </a:lnTo>
                  <a:lnTo>
                    <a:pt x="2138871" y="1210213"/>
                  </a:lnTo>
                  <a:lnTo>
                    <a:pt x="213887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88693" y="4637406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0" y="0"/>
                  </a:moveTo>
                  <a:lnTo>
                    <a:pt x="2138873" y="0"/>
                  </a:lnTo>
                  <a:lnTo>
                    <a:pt x="213887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688693" y="4637406"/>
            <a:ext cx="1965325" cy="104076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394335" marR="42545" indent="-170180">
              <a:lnSpc>
                <a:spcPct val="100000"/>
              </a:lnSpc>
              <a:spcBef>
                <a:spcPts val="9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81306" y="4464366"/>
            <a:ext cx="2308225" cy="1386840"/>
            <a:chOff x="4181306" y="4464366"/>
            <a:chExt cx="2308225" cy="1386840"/>
          </a:xfrm>
        </p:grpSpPr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84481" y="4467541"/>
              <a:ext cx="2127182" cy="121021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184481" y="4467541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0" y="0"/>
                  </a:moveTo>
                  <a:lnTo>
                    <a:pt x="2127183" y="0"/>
                  </a:lnTo>
                  <a:lnTo>
                    <a:pt x="21271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6911" y="4637406"/>
              <a:ext cx="2138873" cy="121021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346911" y="4637406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0" y="0"/>
                  </a:moveTo>
                  <a:lnTo>
                    <a:pt x="2138873" y="0"/>
                  </a:lnTo>
                  <a:lnTo>
                    <a:pt x="213887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346911" y="4637406"/>
            <a:ext cx="1965325" cy="1040765"/>
          </a:xfrm>
          <a:prstGeom prst="rect">
            <a:avLst/>
          </a:prstGeom>
          <a:ln w="6350">
            <a:solidFill>
              <a:srgbClr val="F05A28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394335" marR="126365" indent="-85725">
              <a:lnSpc>
                <a:spcPct val="100000"/>
              </a:lnSpc>
              <a:spcBef>
                <a:spcPts val="990"/>
              </a:spcBef>
            </a:pPr>
            <a:r>
              <a:rPr sz="30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3000" b="1" spc="37" baseline="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rd</a:t>
            </a:r>
            <a:r>
              <a:rPr sz="3000" b="1" spc="209" baseline="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party </a:t>
            </a:r>
            <a:r>
              <a:rPr sz="3000" b="1" spc="-81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19810" y="6006194"/>
            <a:ext cx="114300" cy="1217930"/>
          </a:xfrm>
          <a:custGeom>
            <a:avLst/>
            <a:gdLst/>
            <a:ahLst/>
            <a:cxnLst/>
            <a:rect l="l" t="t" r="r" b="b"/>
            <a:pathLst>
              <a:path w="114300" h="1217929">
                <a:moveTo>
                  <a:pt x="76198" y="0"/>
                </a:moveTo>
                <a:lnTo>
                  <a:pt x="38098" y="0"/>
                </a:lnTo>
                <a:lnTo>
                  <a:pt x="38098" y="38100"/>
                </a:lnTo>
                <a:lnTo>
                  <a:pt x="76198" y="38100"/>
                </a:lnTo>
                <a:lnTo>
                  <a:pt x="76198" y="0"/>
                </a:lnTo>
                <a:close/>
              </a:path>
              <a:path w="114300" h="1217929">
                <a:moveTo>
                  <a:pt x="76198" y="76200"/>
                </a:moveTo>
                <a:lnTo>
                  <a:pt x="38098" y="76200"/>
                </a:lnTo>
                <a:lnTo>
                  <a:pt x="38098" y="114300"/>
                </a:lnTo>
                <a:lnTo>
                  <a:pt x="76198" y="114300"/>
                </a:lnTo>
                <a:lnTo>
                  <a:pt x="76198" y="76200"/>
                </a:lnTo>
                <a:close/>
              </a:path>
              <a:path w="114300" h="1217929">
                <a:moveTo>
                  <a:pt x="76198" y="152400"/>
                </a:moveTo>
                <a:lnTo>
                  <a:pt x="38098" y="152400"/>
                </a:lnTo>
                <a:lnTo>
                  <a:pt x="38100" y="190500"/>
                </a:lnTo>
                <a:lnTo>
                  <a:pt x="76200" y="190500"/>
                </a:lnTo>
                <a:lnTo>
                  <a:pt x="76198" y="152400"/>
                </a:lnTo>
                <a:close/>
              </a:path>
              <a:path w="114300" h="1217929">
                <a:moveTo>
                  <a:pt x="76200" y="228600"/>
                </a:moveTo>
                <a:lnTo>
                  <a:pt x="38100" y="228600"/>
                </a:lnTo>
                <a:lnTo>
                  <a:pt x="38100" y="266700"/>
                </a:lnTo>
                <a:lnTo>
                  <a:pt x="76200" y="266700"/>
                </a:lnTo>
                <a:lnTo>
                  <a:pt x="76200" y="228600"/>
                </a:lnTo>
                <a:close/>
              </a:path>
              <a:path w="114300" h="1217929">
                <a:moveTo>
                  <a:pt x="76200" y="304800"/>
                </a:moveTo>
                <a:lnTo>
                  <a:pt x="38100" y="304800"/>
                </a:lnTo>
                <a:lnTo>
                  <a:pt x="38100" y="342900"/>
                </a:lnTo>
                <a:lnTo>
                  <a:pt x="76200" y="342900"/>
                </a:lnTo>
                <a:lnTo>
                  <a:pt x="76200" y="304800"/>
                </a:lnTo>
                <a:close/>
              </a:path>
              <a:path w="114300" h="1217929">
                <a:moveTo>
                  <a:pt x="76200" y="381000"/>
                </a:moveTo>
                <a:lnTo>
                  <a:pt x="38100" y="381000"/>
                </a:lnTo>
                <a:lnTo>
                  <a:pt x="38100" y="419100"/>
                </a:lnTo>
                <a:lnTo>
                  <a:pt x="76200" y="419100"/>
                </a:lnTo>
                <a:lnTo>
                  <a:pt x="76200" y="381000"/>
                </a:lnTo>
                <a:close/>
              </a:path>
              <a:path w="114300" h="1217929">
                <a:moveTo>
                  <a:pt x="76200" y="457200"/>
                </a:moveTo>
                <a:lnTo>
                  <a:pt x="38100" y="457200"/>
                </a:lnTo>
                <a:lnTo>
                  <a:pt x="38100" y="495300"/>
                </a:lnTo>
                <a:lnTo>
                  <a:pt x="76200" y="495300"/>
                </a:lnTo>
                <a:lnTo>
                  <a:pt x="76200" y="457200"/>
                </a:lnTo>
                <a:close/>
              </a:path>
              <a:path w="114300" h="1217929">
                <a:moveTo>
                  <a:pt x="76200" y="533400"/>
                </a:moveTo>
                <a:lnTo>
                  <a:pt x="38100" y="533400"/>
                </a:lnTo>
                <a:lnTo>
                  <a:pt x="38100" y="571500"/>
                </a:lnTo>
                <a:lnTo>
                  <a:pt x="76200" y="571500"/>
                </a:lnTo>
                <a:lnTo>
                  <a:pt x="76200" y="533400"/>
                </a:lnTo>
                <a:close/>
              </a:path>
              <a:path w="114300" h="1217929">
                <a:moveTo>
                  <a:pt x="76200" y="609600"/>
                </a:moveTo>
                <a:lnTo>
                  <a:pt x="38100" y="609600"/>
                </a:lnTo>
                <a:lnTo>
                  <a:pt x="38100" y="647700"/>
                </a:lnTo>
                <a:lnTo>
                  <a:pt x="76200" y="647700"/>
                </a:lnTo>
                <a:lnTo>
                  <a:pt x="76200" y="609600"/>
                </a:lnTo>
                <a:close/>
              </a:path>
              <a:path w="114300" h="1217929">
                <a:moveTo>
                  <a:pt x="76200" y="685800"/>
                </a:moveTo>
                <a:lnTo>
                  <a:pt x="38100" y="685800"/>
                </a:lnTo>
                <a:lnTo>
                  <a:pt x="38100" y="723900"/>
                </a:lnTo>
                <a:lnTo>
                  <a:pt x="76200" y="723900"/>
                </a:lnTo>
                <a:lnTo>
                  <a:pt x="76200" y="685800"/>
                </a:lnTo>
                <a:close/>
              </a:path>
              <a:path w="114300" h="1217929">
                <a:moveTo>
                  <a:pt x="76200" y="762000"/>
                </a:moveTo>
                <a:lnTo>
                  <a:pt x="38100" y="762000"/>
                </a:lnTo>
                <a:lnTo>
                  <a:pt x="38100" y="800100"/>
                </a:lnTo>
                <a:lnTo>
                  <a:pt x="76200" y="800100"/>
                </a:lnTo>
                <a:lnTo>
                  <a:pt x="76200" y="762000"/>
                </a:lnTo>
                <a:close/>
              </a:path>
              <a:path w="114300" h="1217929">
                <a:moveTo>
                  <a:pt x="76200" y="838200"/>
                </a:moveTo>
                <a:lnTo>
                  <a:pt x="38100" y="838200"/>
                </a:lnTo>
                <a:lnTo>
                  <a:pt x="38100" y="876300"/>
                </a:lnTo>
                <a:lnTo>
                  <a:pt x="76200" y="876300"/>
                </a:lnTo>
                <a:lnTo>
                  <a:pt x="76200" y="838200"/>
                </a:lnTo>
                <a:close/>
              </a:path>
              <a:path w="114300" h="1217929">
                <a:moveTo>
                  <a:pt x="76200" y="914400"/>
                </a:moveTo>
                <a:lnTo>
                  <a:pt x="38100" y="914400"/>
                </a:lnTo>
                <a:lnTo>
                  <a:pt x="38100" y="952500"/>
                </a:lnTo>
                <a:lnTo>
                  <a:pt x="76200" y="952500"/>
                </a:lnTo>
                <a:lnTo>
                  <a:pt x="76200" y="914400"/>
                </a:lnTo>
                <a:close/>
              </a:path>
              <a:path w="114300" h="1217929">
                <a:moveTo>
                  <a:pt x="76200" y="990600"/>
                </a:moveTo>
                <a:lnTo>
                  <a:pt x="38100" y="990600"/>
                </a:lnTo>
                <a:lnTo>
                  <a:pt x="38100" y="1028700"/>
                </a:lnTo>
                <a:lnTo>
                  <a:pt x="76200" y="1028700"/>
                </a:lnTo>
                <a:lnTo>
                  <a:pt x="76200" y="990600"/>
                </a:lnTo>
                <a:close/>
              </a:path>
              <a:path w="114300" h="1217929">
                <a:moveTo>
                  <a:pt x="38100" y="1103160"/>
                </a:moveTo>
                <a:lnTo>
                  <a:pt x="0" y="1103160"/>
                </a:lnTo>
                <a:lnTo>
                  <a:pt x="57150" y="1217460"/>
                </a:lnTo>
                <a:lnTo>
                  <a:pt x="113430" y="1104900"/>
                </a:lnTo>
                <a:lnTo>
                  <a:pt x="38100" y="1104900"/>
                </a:lnTo>
                <a:lnTo>
                  <a:pt x="38100" y="1103160"/>
                </a:lnTo>
                <a:close/>
              </a:path>
              <a:path w="114300" h="1217929">
                <a:moveTo>
                  <a:pt x="76200" y="1066800"/>
                </a:moveTo>
                <a:lnTo>
                  <a:pt x="38100" y="1066800"/>
                </a:lnTo>
                <a:lnTo>
                  <a:pt x="38100" y="1104900"/>
                </a:lnTo>
                <a:lnTo>
                  <a:pt x="76200" y="1104900"/>
                </a:lnTo>
                <a:lnTo>
                  <a:pt x="76200" y="1066800"/>
                </a:lnTo>
                <a:close/>
              </a:path>
              <a:path w="114300" h="1217929">
                <a:moveTo>
                  <a:pt x="114300" y="1103160"/>
                </a:moveTo>
                <a:lnTo>
                  <a:pt x="76200" y="1103160"/>
                </a:lnTo>
                <a:lnTo>
                  <a:pt x="76200" y="1104900"/>
                </a:lnTo>
                <a:lnTo>
                  <a:pt x="113430" y="1104900"/>
                </a:lnTo>
                <a:lnTo>
                  <a:pt x="114300" y="110316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642968" y="9570211"/>
            <a:ext cx="1127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6356" y="977934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4801" y="2901188"/>
            <a:ext cx="6054090" cy="413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module?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339090">
              <a:lnSpc>
                <a:spcPct val="162000"/>
              </a:lnSpc>
              <a:spcBef>
                <a:spcPts val="10"/>
              </a:spcBef>
            </a:pP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36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metadata </a:t>
            </a:r>
            <a:r>
              <a:rPr sz="3600" b="1" spc="-9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Creating</a:t>
            </a:r>
            <a:r>
              <a:rPr sz="36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feature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Defining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shared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Revisiting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6235" y="754380"/>
            <a:ext cx="48361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Providers</a:t>
            </a:r>
            <a:r>
              <a:rPr spc="-180" dirty="0"/>
              <a:t> </a:t>
            </a:r>
            <a:r>
              <a:rPr spc="-70" dirty="0"/>
              <a:t>Array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2535745" y="2358805"/>
            <a:ext cx="2383790" cy="170243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imes New Roman" panose="02020603050405020304"/>
              <a:cs typeface="Times New Roman" panose="02020603050405020304"/>
            </a:endParaRPr>
          </a:p>
          <a:p>
            <a:pPr marL="512445">
              <a:lnSpc>
                <a:spcPct val="100000"/>
              </a:lnSpc>
            </a:pP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13107" y="5559977"/>
            <a:ext cx="2766695" cy="1412875"/>
            <a:chOff x="2213107" y="5559977"/>
            <a:chExt cx="2766695" cy="1412875"/>
          </a:xfrm>
        </p:grpSpPr>
        <p:sp>
          <p:nvSpPr>
            <p:cNvPr id="5" name="object 5"/>
            <p:cNvSpPr/>
            <p:nvPr/>
          </p:nvSpPr>
          <p:spPr>
            <a:xfrm>
              <a:off x="2445541" y="5566327"/>
              <a:ext cx="2527935" cy="1210310"/>
            </a:xfrm>
            <a:custGeom>
              <a:avLst/>
              <a:gdLst/>
              <a:ahLst/>
              <a:cxnLst/>
              <a:rect l="l" t="t" r="r" b="b"/>
              <a:pathLst>
                <a:path w="2527935" h="1210309">
                  <a:moveTo>
                    <a:pt x="2527583" y="0"/>
                  </a:moveTo>
                  <a:lnTo>
                    <a:pt x="0" y="0"/>
                  </a:lnTo>
                  <a:lnTo>
                    <a:pt x="0" y="1210214"/>
                  </a:lnTo>
                  <a:lnTo>
                    <a:pt x="2527583" y="1210214"/>
                  </a:lnTo>
                  <a:lnTo>
                    <a:pt x="2527583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45541" y="5566327"/>
              <a:ext cx="2527935" cy="1210310"/>
            </a:xfrm>
            <a:custGeom>
              <a:avLst/>
              <a:gdLst/>
              <a:ahLst/>
              <a:cxnLst/>
              <a:rect l="l" t="t" r="r" b="b"/>
              <a:pathLst>
                <a:path w="2527935" h="1210309">
                  <a:moveTo>
                    <a:pt x="0" y="0"/>
                  </a:moveTo>
                  <a:lnTo>
                    <a:pt x="2527583" y="0"/>
                  </a:lnTo>
                  <a:lnTo>
                    <a:pt x="25275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19457" y="5763054"/>
              <a:ext cx="2533015" cy="1203325"/>
            </a:xfrm>
            <a:custGeom>
              <a:avLst/>
              <a:gdLst/>
              <a:ahLst/>
              <a:cxnLst/>
              <a:rect l="l" t="t" r="r" b="b"/>
              <a:pathLst>
                <a:path w="2533015" h="1203325">
                  <a:moveTo>
                    <a:pt x="2532512" y="0"/>
                  </a:moveTo>
                  <a:lnTo>
                    <a:pt x="0" y="0"/>
                  </a:lnTo>
                  <a:lnTo>
                    <a:pt x="0" y="1203178"/>
                  </a:lnTo>
                  <a:lnTo>
                    <a:pt x="2532512" y="1203178"/>
                  </a:lnTo>
                  <a:lnTo>
                    <a:pt x="253251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19457" y="5763054"/>
              <a:ext cx="2533015" cy="1203325"/>
            </a:xfrm>
            <a:custGeom>
              <a:avLst/>
              <a:gdLst/>
              <a:ahLst/>
              <a:cxnLst/>
              <a:rect l="l" t="t" r="r" b="b"/>
              <a:pathLst>
                <a:path w="2533015" h="1203325">
                  <a:moveTo>
                    <a:pt x="0" y="0"/>
                  </a:moveTo>
                  <a:lnTo>
                    <a:pt x="2532512" y="0"/>
                  </a:lnTo>
                  <a:lnTo>
                    <a:pt x="2532512" y="1203180"/>
                  </a:lnTo>
                  <a:lnTo>
                    <a:pt x="0" y="120318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445541" y="5763054"/>
            <a:ext cx="2306955" cy="1014094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360045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283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70193" y="4060930"/>
            <a:ext cx="114300" cy="1528445"/>
          </a:xfrm>
          <a:custGeom>
            <a:avLst/>
            <a:gdLst/>
            <a:ahLst/>
            <a:cxnLst/>
            <a:rect l="l" t="t" r="r" b="b"/>
            <a:pathLst>
              <a:path w="114300" h="1528445">
                <a:moveTo>
                  <a:pt x="7620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76200" y="38100"/>
                </a:lnTo>
                <a:lnTo>
                  <a:pt x="76200" y="0"/>
                </a:lnTo>
                <a:close/>
              </a:path>
              <a:path w="114300" h="1528445">
                <a:moveTo>
                  <a:pt x="76200" y="76200"/>
                </a:moveTo>
                <a:lnTo>
                  <a:pt x="38100" y="76200"/>
                </a:lnTo>
                <a:lnTo>
                  <a:pt x="38100" y="114300"/>
                </a:lnTo>
                <a:lnTo>
                  <a:pt x="76200" y="114300"/>
                </a:lnTo>
                <a:lnTo>
                  <a:pt x="76200" y="76200"/>
                </a:lnTo>
                <a:close/>
              </a:path>
              <a:path w="114300" h="1528445">
                <a:moveTo>
                  <a:pt x="76200" y="152400"/>
                </a:moveTo>
                <a:lnTo>
                  <a:pt x="38100" y="152400"/>
                </a:lnTo>
                <a:lnTo>
                  <a:pt x="38100" y="190500"/>
                </a:lnTo>
                <a:lnTo>
                  <a:pt x="76200" y="190500"/>
                </a:lnTo>
                <a:lnTo>
                  <a:pt x="76200" y="152400"/>
                </a:lnTo>
                <a:close/>
              </a:path>
              <a:path w="114300" h="1528445">
                <a:moveTo>
                  <a:pt x="76200" y="228600"/>
                </a:moveTo>
                <a:lnTo>
                  <a:pt x="38100" y="228600"/>
                </a:lnTo>
                <a:lnTo>
                  <a:pt x="38100" y="266700"/>
                </a:lnTo>
                <a:lnTo>
                  <a:pt x="76200" y="266700"/>
                </a:lnTo>
                <a:lnTo>
                  <a:pt x="76200" y="228600"/>
                </a:lnTo>
                <a:close/>
              </a:path>
              <a:path w="114300" h="1528445">
                <a:moveTo>
                  <a:pt x="76200" y="304800"/>
                </a:moveTo>
                <a:lnTo>
                  <a:pt x="38100" y="304800"/>
                </a:lnTo>
                <a:lnTo>
                  <a:pt x="38100" y="342900"/>
                </a:lnTo>
                <a:lnTo>
                  <a:pt x="76200" y="342900"/>
                </a:lnTo>
                <a:lnTo>
                  <a:pt x="76200" y="304800"/>
                </a:lnTo>
                <a:close/>
              </a:path>
              <a:path w="114300" h="1528445">
                <a:moveTo>
                  <a:pt x="76200" y="381000"/>
                </a:moveTo>
                <a:lnTo>
                  <a:pt x="38100" y="381000"/>
                </a:lnTo>
                <a:lnTo>
                  <a:pt x="38100" y="419100"/>
                </a:lnTo>
                <a:lnTo>
                  <a:pt x="76200" y="419100"/>
                </a:lnTo>
                <a:lnTo>
                  <a:pt x="76200" y="381000"/>
                </a:lnTo>
                <a:close/>
              </a:path>
              <a:path w="114300" h="1528445">
                <a:moveTo>
                  <a:pt x="76200" y="457200"/>
                </a:moveTo>
                <a:lnTo>
                  <a:pt x="38100" y="457200"/>
                </a:lnTo>
                <a:lnTo>
                  <a:pt x="38100" y="495300"/>
                </a:lnTo>
                <a:lnTo>
                  <a:pt x="76200" y="495300"/>
                </a:lnTo>
                <a:lnTo>
                  <a:pt x="76200" y="457200"/>
                </a:lnTo>
                <a:close/>
              </a:path>
              <a:path w="114300" h="1528445">
                <a:moveTo>
                  <a:pt x="76200" y="533400"/>
                </a:moveTo>
                <a:lnTo>
                  <a:pt x="38100" y="533400"/>
                </a:lnTo>
                <a:lnTo>
                  <a:pt x="38100" y="571500"/>
                </a:lnTo>
                <a:lnTo>
                  <a:pt x="76200" y="571500"/>
                </a:lnTo>
                <a:lnTo>
                  <a:pt x="76200" y="533400"/>
                </a:lnTo>
                <a:close/>
              </a:path>
              <a:path w="114300" h="1528445">
                <a:moveTo>
                  <a:pt x="76200" y="609600"/>
                </a:moveTo>
                <a:lnTo>
                  <a:pt x="38100" y="609600"/>
                </a:lnTo>
                <a:lnTo>
                  <a:pt x="38100" y="647700"/>
                </a:lnTo>
                <a:lnTo>
                  <a:pt x="76200" y="647700"/>
                </a:lnTo>
                <a:lnTo>
                  <a:pt x="76200" y="609600"/>
                </a:lnTo>
                <a:close/>
              </a:path>
              <a:path w="114300" h="1528445">
                <a:moveTo>
                  <a:pt x="76200" y="685800"/>
                </a:moveTo>
                <a:lnTo>
                  <a:pt x="38100" y="685800"/>
                </a:lnTo>
                <a:lnTo>
                  <a:pt x="38100" y="723900"/>
                </a:lnTo>
                <a:lnTo>
                  <a:pt x="76200" y="723900"/>
                </a:lnTo>
                <a:lnTo>
                  <a:pt x="76200" y="685800"/>
                </a:lnTo>
                <a:close/>
              </a:path>
              <a:path w="114300" h="1528445">
                <a:moveTo>
                  <a:pt x="76200" y="762000"/>
                </a:moveTo>
                <a:lnTo>
                  <a:pt x="38100" y="762000"/>
                </a:lnTo>
                <a:lnTo>
                  <a:pt x="38100" y="800100"/>
                </a:lnTo>
                <a:lnTo>
                  <a:pt x="76200" y="800100"/>
                </a:lnTo>
                <a:lnTo>
                  <a:pt x="76200" y="762000"/>
                </a:lnTo>
                <a:close/>
              </a:path>
              <a:path w="114300" h="1528445">
                <a:moveTo>
                  <a:pt x="76200" y="838200"/>
                </a:moveTo>
                <a:lnTo>
                  <a:pt x="38100" y="838200"/>
                </a:lnTo>
                <a:lnTo>
                  <a:pt x="38100" y="876300"/>
                </a:lnTo>
                <a:lnTo>
                  <a:pt x="76200" y="876300"/>
                </a:lnTo>
                <a:lnTo>
                  <a:pt x="76200" y="838200"/>
                </a:lnTo>
                <a:close/>
              </a:path>
              <a:path w="114300" h="1528445">
                <a:moveTo>
                  <a:pt x="76200" y="914400"/>
                </a:moveTo>
                <a:lnTo>
                  <a:pt x="38100" y="914400"/>
                </a:lnTo>
                <a:lnTo>
                  <a:pt x="38100" y="952500"/>
                </a:lnTo>
                <a:lnTo>
                  <a:pt x="76200" y="952500"/>
                </a:lnTo>
                <a:lnTo>
                  <a:pt x="76200" y="914400"/>
                </a:lnTo>
                <a:close/>
              </a:path>
              <a:path w="114300" h="1528445">
                <a:moveTo>
                  <a:pt x="76200" y="990600"/>
                </a:moveTo>
                <a:lnTo>
                  <a:pt x="38100" y="990600"/>
                </a:lnTo>
                <a:lnTo>
                  <a:pt x="38100" y="1028700"/>
                </a:lnTo>
                <a:lnTo>
                  <a:pt x="76200" y="1028700"/>
                </a:lnTo>
                <a:lnTo>
                  <a:pt x="76200" y="990600"/>
                </a:lnTo>
                <a:close/>
              </a:path>
              <a:path w="114300" h="1528445">
                <a:moveTo>
                  <a:pt x="76200" y="1066800"/>
                </a:moveTo>
                <a:lnTo>
                  <a:pt x="38100" y="1066800"/>
                </a:lnTo>
                <a:lnTo>
                  <a:pt x="38100" y="1104900"/>
                </a:lnTo>
                <a:lnTo>
                  <a:pt x="76200" y="1104900"/>
                </a:lnTo>
                <a:lnTo>
                  <a:pt x="76200" y="1066800"/>
                </a:lnTo>
                <a:close/>
              </a:path>
              <a:path w="114300" h="1528445">
                <a:moveTo>
                  <a:pt x="76200" y="1143000"/>
                </a:moveTo>
                <a:lnTo>
                  <a:pt x="38100" y="1143000"/>
                </a:lnTo>
                <a:lnTo>
                  <a:pt x="38100" y="1181100"/>
                </a:lnTo>
                <a:lnTo>
                  <a:pt x="76200" y="1181100"/>
                </a:lnTo>
                <a:lnTo>
                  <a:pt x="76200" y="1143000"/>
                </a:lnTo>
                <a:close/>
              </a:path>
              <a:path w="114300" h="1528445">
                <a:moveTo>
                  <a:pt x="76200" y="1219200"/>
                </a:moveTo>
                <a:lnTo>
                  <a:pt x="38100" y="1219200"/>
                </a:lnTo>
                <a:lnTo>
                  <a:pt x="38100" y="1257300"/>
                </a:lnTo>
                <a:lnTo>
                  <a:pt x="76200" y="1257300"/>
                </a:lnTo>
                <a:lnTo>
                  <a:pt x="76200" y="1219200"/>
                </a:lnTo>
                <a:close/>
              </a:path>
              <a:path w="114300" h="1528445">
                <a:moveTo>
                  <a:pt x="76200" y="1295400"/>
                </a:moveTo>
                <a:lnTo>
                  <a:pt x="38100" y="1295400"/>
                </a:lnTo>
                <a:lnTo>
                  <a:pt x="38100" y="1333500"/>
                </a:lnTo>
                <a:lnTo>
                  <a:pt x="76200" y="1333500"/>
                </a:lnTo>
                <a:lnTo>
                  <a:pt x="76200" y="1295400"/>
                </a:lnTo>
                <a:close/>
              </a:path>
              <a:path w="114300" h="1528445">
                <a:moveTo>
                  <a:pt x="76200" y="1371600"/>
                </a:moveTo>
                <a:lnTo>
                  <a:pt x="38100" y="1371600"/>
                </a:lnTo>
                <a:lnTo>
                  <a:pt x="38100" y="1409700"/>
                </a:lnTo>
                <a:lnTo>
                  <a:pt x="76200" y="1409700"/>
                </a:lnTo>
                <a:lnTo>
                  <a:pt x="76200" y="1371600"/>
                </a:lnTo>
                <a:close/>
              </a:path>
              <a:path w="114300" h="1528445">
                <a:moveTo>
                  <a:pt x="114300" y="1413991"/>
                </a:moveTo>
                <a:lnTo>
                  <a:pt x="0" y="1413991"/>
                </a:lnTo>
                <a:lnTo>
                  <a:pt x="57151" y="1528291"/>
                </a:lnTo>
                <a:lnTo>
                  <a:pt x="114300" y="1413991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715610" y="2362200"/>
            <a:ext cx="8559165" cy="156972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2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providers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15610" y="5589221"/>
            <a:ext cx="8559165" cy="2954655"/>
          </a:xfrm>
          <a:prstGeom prst="rect">
            <a:avLst/>
          </a:prstGeom>
          <a:ln w="12700">
            <a:solidFill>
              <a:srgbClr val="675BA7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3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 marR="3796030" indent="-4572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@Injectable({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4D447E"/>
                </a:solidFill>
                <a:latin typeface="Courier New" panose="02070309020205020404"/>
                <a:cs typeface="Courier New" panose="02070309020205020404"/>
              </a:rPr>
              <a:t>providedIn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0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14572" y="8259571"/>
            <a:ext cx="138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2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4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4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400" b="1" spc="-4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1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10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rs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675B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3359" y="754380"/>
            <a:ext cx="67017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NgModule</a:t>
            </a:r>
            <a:r>
              <a:rPr spc="-204" dirty="0"/>
              <a:t> </a:t>
            </a:r>
            <a:r>
              <a:rPr spc="45" dirty="0"/>
              <a:t>Decorator</a:t>
            </a:r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1257300" y="1941286"/>
            <a:ext cx="7059930" cy="7417434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516255" marR="3343275" indent="-425450">
              <a:lnSpc>
                <a:spcPts val="3310"/>
              </a:lnSpc>
              <a:spcBef>
                <a:spcPts val="4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declarations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1705" marR="2492375">
              <a:lnSpc>
                <a:spcPts val="3290"/>
              </a:lnSpc>
              <a:spcBef>
                <a:spcPts val="11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WelcomeComponen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1705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1705" marR="1429385">
              <a:lnSpc>
                <a:spcPts val="3310"/>
              </a:lnSpc>
              <a:spcBef>
                <a:spcPts val="18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ConvertToSpacesPipe,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ProductDetailComponent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27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325"/>
              </a:lnSpc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imports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1705" marR="151130">
              <a:lnSpc>
                <a:spcPct val="100000"/>
              </a:lnSpc>
              <a:spcBef>
                <a:spcPts val="4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BrowserModule,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HttpClientModule,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RouterModule.forRoot([...]),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SharedModule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2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bootstrap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[AppComponent]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35"/>
              </a:lnSpc>
              <a:spcBef>
                <a:spcPts val="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71313" y="1941286"/>
            <a:ext cx="7059930" cy="612521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516890" marR="3343275" indent="-425450">
              <a:lnSpc>
                <a:spcPts val="3310"/>
              </a:lnSpc>
              <a:spcBef>
                <a:spcPts val="4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declarations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2340">
              <a:lnSpc>
                <a:spcPts val="327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2340" marR="3556635" indent="-425450">
              <a:lnSpc>
                <a:spcPct val="101000"/>
              </a:lnSpc>
              <a:spcBef>
                <a:spcPts val="25"/>
              </a:spcBef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imports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CommonModule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2340" marR="3343275" indent="-42545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exports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CommonModul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FormsModule,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1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25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SharedModule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10783" y="4662393"/>
          <a:ext cx="3154045" cy="4520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2260"/>
                <a:gridCol w="1562735"/>
              </a:tblGrid>
              <a:tr h="867206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87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12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7206">
                <a:tc>
                  <a:txBody>
                    <a:bodyPr/>
                    <a:lstStyle/>
                    <a:p>
                      <a:pPr marL="706120" indent="-908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 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607695" indent="-8763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ctList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4108">
                <a:tc>
                  <a:txBody>
                    <a:bodyPr/>
                    <a:lstStyle/>
                    <a:p>
                      <a:pPr marL="178435" marR="31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ConvertT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R="4953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b="1" spc="-7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Pi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R="170815" indent="-1270">
                        <a:lnSpc>
                          <a:spcPct val="101000"/>
                        </a:lnSpc>
                        <a:spcBef>
                          <a:spcPts val="4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 </a:t>
                      </a:r>
                      <a:r>
                        <a:rPr sz="2400" b="1" spc="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831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4108">
                <a:tc gridSpan="2"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StarComponent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979852" y="1205806"/>
            <a:ext cx="3221355" cy="1868805"/>
          </a:xfrm>
          <a:custGeom>
            <a:avLst/>
            <a:gdLst/>
            <a:ahLst/>
            <a:cxnLst/>
            <a:rect l="l" t="t" r="r" b="b"/>
            <a:pathLst>
              <a:path w="3221354" h="1868805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221354" h="1868805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221354" h="1868805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221354" h="1868805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221354" h="1868805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221354" h="1868805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221354" h="1868805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221354" h="1868805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221354" h="1868805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221354" h="1868805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221354" h="1868805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221354" h="1868805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221354" h="1868805">
                <a:moveTo>
                  <a:pt x="38100" y="914400"/>
                </a:moveTo>
                <a:lnTo>
                  <a:pt x="0" y="914400"/>
                </a:lnTo>
                <a:lnTo>
                  <a:pt x="0" y="953349"/>
                </a:lnTo>
                <a:lnTo>
                  <a:pt x="37250" y="953349"/>
                </a:lnTo>
                <a:lnTo>
                  <a:pt x="37250" y="933450"/>
                </a:lnTo>
                <a:lnTo>
                  <a:pt x="19050" y="915249"/>
                </a:lnTo>
                <a:lnTo>
                  <a:pt x="38100" y="915249"/>
                </a:lnTo>
                <a:lnTo>
                  <a:pt x="38100" y="914400"/>
                </a:lnTo>
                <a:close/>
              </a:path>
              <a:path w="3221354" h="1868805">
                <a:moveTo>
                  <a:pt x="38100" y="915249"/>
                </a:moveTo>
                <a:lnTo>
                  <a:pt x="37250" y="915249"/>
                </a:lnTo>
                <a:lnTo>
                  <a:pt x="37250" y="933450"/>
                </a:lnTo>
                <a:lnTo>
                  <a:pt x="38100" y="934299"/>
                </a:lnTo>
                <a:lnTo>
                  <a:pt x="38100" y="915249"/>
                </a:lnTo>
                <a:close/>
              </a:path>
              <a:path w="3221354" h="1868805">
                <a:moveTo>
                  <a:pt x="37250" y="915249"/>
                </a:moveTo>
                <a:lnTo>
                  <a:pt x="19050" y="915249"/>
                </a:lnTo>
                <a:lnTo>
                  <a:pt x="37250" y="933450"/>
                </a:lnTo>
                <a:lnTo>
                  <a:pt x="37250" y="915249"/>
                </a:lnTo>
                <a:close/>
              </a:path>
              <a:path w="3221354" h="1868805">
                <a:moveTo>
                  <a:pt x="113450" y="915249"/>
                </a:moveTo>
                <a:lnTo>
                  <a:pt x="75350" y="915249"/>
                </a:lnTo>
                <a:lnTo>
                  <a:pt x="75350" y="953349"/>
                </a:lnTo>
                <a:lnTo>
                  <a:pt x="113450" y="953349"/>
                </a:lnTo>
                <a:lnTo>
                  <a:pt x="113450" y="915249"/>
                </a:lnTo>
                <a:close/>
              </a:path>
              <a:path w="3221354" h="1868805">
                <a:moveTo>
                  <a:pt x="189650" y="915249"/>
                </a:moveTo>
                <a:lnTo>
                  <a:pt x="151550" y="915249"/>
                </a:lnTo>
                <a:lnTo>
                  <a:pt x="151550" y="953349"/>
                </a:lnTo>
                <a:lnTo>
                  <a:pt x="189650" y="953349"/>
                </a:lnTo>
                <a:lnTo>
                  <a:pt x="189650" y="915249"/>
                </a:lnTo>
                <a:close/>
              </a:path>
              <a:path w="3221354" h="1868805">
                <a:moveTo>
                  <a:pt x="265850" y="915249"/>
                </a:moveTo>
                <a:lnTo>
                  <a:pt x="227750" y="915249"/>
                </a:lnTo>
                <a:lnTo>
                  <a:pt x="227750" y="953349"/>
                </a:lnTo>
                <a:lnTo>
                  <a:pt x="265850" y="953349"/>
                </a:lnTo>
                <a:lnTo>
                  <a:pt x="265850" y="915249"/>
                </a:lnTo>
                <a:close/>
              </a:path>
              <a:path w="3221354" h="1868805">
                <a:moveTo>
                  <a:pt x="342050" y="915249"/>
                </a:moveTo>
                <a:lnTo>
                  <a:pt x="303950" y="915249"/>
                </a:lnTo>
                <a:lnTo>
                  <a:pt x="303950" y="953349"/>
                </a:lnTo>
                <a:lnTo>
                  <a:pt x="342050" y="953349"/>
                </a:lnTo>
                <a:lnTo>
                  <a:pt x="342050" y="915249"/>
                </a:lnTo>
                <a:close/>
              </a:path>
              <a:path w="3221354" h="1868805">
                <a:moveTo>
                  <a:pt x="418250" y="915249"/>
                </a:moveTo>
                <a:lnTo>
                  <a:pt x="380150" y="915249"/>
                </a:lnTo>
                <a:lnTo>
                  <a:pt x="380150" y="953349"/>
                </a:lnTo>
                <a:lnTo>
                  <a:pt x="418250" y="953349"/>
                </a:lnTo>
                <a:lnTo>
                  <a:pt x="418250" y="915249"/>
                </a:lnTo>
                <a:close/>
              </a:path>
              <a:path w="3221354" h="1868805">
                <a:moveTo>
                  <a:pt x="494450" y="915249"/>
                </a:moveTo>
                <a:lnTo>
                  <a:pt x="456350" y="915249"/>
                </a:lnTo>
                <a:lnTo>
                  <a:pt x="456350" y="953349"/>
                </a:lnTo>
                <a:lnTo>
                  <a:pt x="494450" y="953349"/>
                </a:lnTo>
                <a:lnTo>
                  <a:pt x="494450" y="915249"/>
                </a:lnTo>
                <a:close/>
              </a:path>
              <a:path w="3221354" h="1868805">
                <a:moveTo>
                  <a:pt x="570650" y="915249"/>
                </a:moveTo>
                <a:lnTo>
                  <a:pt x="532550" y="915249"/>
                </a:lnTo>
                <a:lnTo>
                  <a:pt x="532550" y="953349"/>
                </a:lnTo>
                <a:lnTo>
                  <a:pt x="570650" y="953349"/>
                </a:lnTo>
                <a:lnTo>
                  <a:pt x="570650" y="915249"/>
                </a:lnTo>
                <a:close/>
              </a:path>
              <a:path w="3221354" h="1868805">
                <a:moveTo>
                  <a:pt x="646850" y="915249"/>
                </a:moveTo>
                <a:lnTo>
                  <a:pt x="608750" y="915249"/>
                </a:lnTo>
                <a:lnTo>
                  <a:pt x="608750" y="953349"/>
                </a:lnTo>
                <a:lnTo>
                  <a:pt x="646850" y="953349"/>
                </a:lnTo>
                <a:lnTo>
                  <a:pt x="646850" y="915249"/>
                </a:lnTo>
                <a:close/>
              </a:path>
              <a:path w="3221354" h="1868805">
                <a:moveTo>
                  <a:pt x="723050" y="915249"/>
                </a:moveTo>
                <a:lnTo>
                  <a:pt x="684950" y="915249"/>
                </a:lnTo>
                <a:lnTo>
                  <a:pt x="684950" y="953349"/>
                </a:lnTo>
                <a:lnTo>
                  <a:pt x="723050" y="953349"/>
                </a:lnTo>
                <a:lnTo>
                  <a:pt x="723050" y="915249"/>
                </a:lnTo>
                <a:close/>
              </a:path>
              <a:path w="3221354" h="1868805">
                <a:moveTo>
                  <a:pt x="799250" y="915249"/>
                </a:moveTo>
                <a:lnTo>
                  <a:pt x="761150" y="915249"/>
                </a:lnTo>
                <a:lnTo>
                  <a:pt x="761150" y="953349"/>
                </a:lnTo>
                <a:lnTo>
                  <a:pt x="799250" y="953349"/>
                </a:lnTo>
                <a:lnTo>
                  <a:pt x="799250" y="915249"/>
                </a:lnTo>
                <a:close/>
              </a:path>
              <a:path w="3221354" h="1868805">
                <a:moveTo>
                  <a:pt x="875450" y="915249"/>
                </a:moveTo>
                <a:lnTo>
                  <a:pt x="837350" y="915249"/>
                </a:lnTo>
                <a:lnTo>
                  <a:pt x="837350" y="953349"/>
                </a:lnTo>
                <a:lnTo>
                  <a:pt x="875450" y="953349"/>
                </a:lnTo>
                <a:lnTo>
                  <a:pt x="875450" y="915249"/>
                </a:lnTo>
                <a:close/>
              </a:path>
              <a:path w="3221354" h="1868805">
                <a:moveTo>
                  <a:pt x="951650" y="915249"/>
                </a:moveTo>
                <a:lnTo>
                  <a:pt x="913550" y="915249"/>
                </a:lnTo>
                <a:lnTo>
                  <a:pt x="913550" y="953349"/>
                </a:lnTo>
                <a:lnTo>
                  <a:pt x="951650" y="953349"/>
                </a:lnTo>
                <a:lnTo>
                  <a:pt x="951650" y="915249"/>
                </a:lnTo>
                <a:close/>
              </a:path>
              <a:path w="3221354" h="1868805">
                <a:moveTo>
                  <a:pt x="1027850" y="915249"/>
                </a:moveTo>
                <a:lnTo>
                  <a:pt x="989750" y="915249"/>
                </a:lnTo>
                <a:lnTo>
                  <a:pt x="989750" y="953349"/>
                </a:lnTo>
                <a:lnTo>
                  <a:pt x="1027850" y="953349"/>
                </a:lnTo>
                <a:lnTo>
                  <a:pt x="1027850" y="915249"/>
                </a:lnTo>
                <a:close/>
              </a:path>
              <a:path w="3221354" h="1868805">
                <a:moveTo>
                  <a:pt x="1104050" y="915249"/>
                </a:moveTo>
                <a:lnTo>
                  <a:pt x="1065950" y="915249"/>
                </a:lnTo>
                <a:lnTo>
                  <a:pt x="1065950" y="953349"/>
                </a:lnTo>
                <a:lnTo>
                  <a:pt x="1104050" y="953349"/>
                </a:lnTo>
                <a:lnTo>
                  <a:pt x="1104050" y="915249"/>
                </a:lnTo>
                <a:close/>
              </a:path>
              <a:path w="3221354" h="1868805">
                <a:moveTo>
                  <a:pt x="1180250" y="915249"/>
                </a:moveTo>
                <a:lnTo>
                  <a:pt x="1142150" y="915249"/>
                </a:lnTo>
                <a:lnTo>
                  <a:pt x="1142150" y="953349"/>
                </a:lnTo>
                <a:lnTo>
                  <a:pt x="1180250" y="953349"/>
                </a:lnTo>
                <a:lnTo>
                  <a:pt x="1180250" y="915249"/>
                </a:lnTo>
                <a:close/>
              </a:path>
              <a:path w="3221354" h="1868805">
                <a:moveTo>
                  <a:pt x="1256450" y="915249"/>
                </a:moveTo>
                <a:lnTo>
                  <a:pt x="1218350" y="915249"/>
                </a:lnTo>
                <a:lnTo>
                  <a:pt x="1218350" y="953349"/>
                </a:lnTo>
                <a:lnTo>
                  <a:pt x="1256450" y="953349"/>
                </a:lnTo>
                <a:lnTo>
                  <a:pt x="1256450" y="915249"/>
                </a:lnTo>
                <a:close/>
              </a:path>
              <a:path w="3221354" h="1868805">
                <a:moveTo>
                  <a:pt x="1332650" y="915249"/>
                </a:moveTo>
                <a:lnTo>
                  <a:pt x="1294550" y="915249"/>
                </a:lnTo>
                <a:lnTo>
                  <a:pt x="1294550" y="953349"/>
                </a:lnTo>
                <a:lnTo>
                  <a:pt x="1332650" y="953349"/>
                </a:lnTo>
                <a:lnTo>
                  <a:pt x="1332650" y="915249"/>
                </a:lnTo>
                <a:close/>
              </a:path>
              <a:path w="3221354" h="1868805">
                <a:moveTo>
                  <a:pt x="1408850" y="915249"/>
                </a:moveTo>
                <a:lnTo>
                  <a:pt x="1370750" y="915249"/>
                </a:lnTo>
                <a:lnTo>
                  <a:pt x="1370750" y="953349"/>
                </a:lnTo>
                <a:lnTo>
                  <a:pt x="1408850" y="953349"/>
                </a:lnTo>
                <a:lnTo>
                  <a:pt x="1408850" y="915249"/>
                </a:lnTo>
                <a:close/>
              </a:path>
              <a:path w="3221354" h="1868805">
                <a:moveTo>
                  <a:pt x="1485050" y="915249"/>
                </a:moveTo>
                <a:lnTo>
                  <a:pt x="1446950" y="915249"/>
                </a:lnTo>
                <a:lnTo>
                  <a:pt x="1446950" y="953349"/>
                </a:lnTo>
                <a:lnTo>
                  <a:pt x="1485050" y="953349"/>
                </a:lnTo>
                <a:lnTo>
                  <a:pt x="1485050" y="915249"/>
                </a:lnTo>
                <a:close/>
              </a:path>
              <a:path w="3221354" h="1868805">
                <a:moveTo>
                  <a:pt x="1561250" y="915249"/>
                </a:moveTo>
                <a:lnTo>
                  <a:pt x="1523150" y="915249"/>
                </a:lnTo>
                <a:lnTo>
                  <a:pt x="1523150" y="953349"/>
                </a:lnTo>
                <a:lnTo>
                  <a:pt x="1561250" y="953349"/>
                </a:lnTo>
                <a:lnTo>
                  <a:pt x="1561250" y="915249"/>
                </a:lnTo>
                <a:close/>
              </a:path>
              <a:path w="3221354" h="1868805">
                <a:moveTo>
                  <a:pt x="1637450" y="915249"/>
                </a:moveTo>
                <a:lnTo>
                  <a:pt x="1599350" y="915249"/>
                </a:lnTo>
                <a:lnTo>
                  <a:pt x="1599350" y="953349"/>
                </a:lnTo>
                <a:lnTo>
                  <a:pt x="1637450" y="953349"/>
                </a:lnTo>
                <a:lnTo>
                  <a:pt x="1637450" y="915249"/>
                </a:lnTo>
                <a:close/>
              </a:path>
              <a:path w="3221354" h="1868805">
                <a:moveTo>
                  <a:pt x="1713650" y="915249"/>
                </a:moveTo>
                <a:lnTo>
                  <a:pt x="1675550" y="915249"/>
                </a:lnTo>
                <a:lnTo>
                  <a:pt x="1675550" y="953349"/>
                </a:lnTo>
                <a:lnTo>
                  <a:pt x="1713650" y="953349"/>
                </a:lnTo>
                <a:lnTo>
                  <a:pt x="1713650" y="915249"/>
                </a:lnTo>
                <a:close/>
              </a:path>
              <a:path w="3221354" h="1868805">
                <a:moveTo>
                  <a:pt x="1789850" y="915249"/>
                </a:moveTo>
                <a:lnTo>
                  <a:pt x="1751750" y="915249"/>
                </a:lnTo>
                <a:lnTo>
                  <a:pt x="1751750" y="953349"/>
                </a:lnTo>
                <a:lnTo>
                  <a:pt x="1789850" y="953349"/>
                </a:lnTo>
                <a:lnTo>
                  <a:pt x="1789850" y="915249"/>
                </a:lnTo>
                <a:close/>
              </a:path>
              <a:path w="3221354" h="1868805">
                <a:moveTo>
                  <a:pt x="1866050" y="915249"/>
                </a:moveTo>
                <a:lnTo>
                  <a:pt x="1827950" y="915249"/>
                </a:lnTo>
                <a:lnTo>
                  <a:pt x="1827950" y="953349"/>
                </a:lnTo>
                <a:lnTo>
                  <a:pt x="1866050" y="953349"/>
                </a:lnTo>
                <a:lnTo>
                  <a:pt x="1866050" y="915249"/>
                </a:lnTo>
                <a:close/>
              </a:path>
              <a:path w="3221354" h="1868805">
                <a:moveTo>
                  <a:pt x="1942250" y="915249"/>
                </a:moveTo>
                <a:lnTo>
                  <a:pt x="1904150" y="915249"/>
                </a:lnTo>
                <a:lnTo>
                  <a:pt x="1904150" y="953349"/>
                </a:lnTo>
                <a:lnTo>
                  <a:pt x="1942250" y="953349"/>
                </a:lnTo>
                <a:lnTo>
                  <a:pt x="1942250" y="915249"/>
                </a:lnTo>
                <a:close/>
              </a:path>
              <a:path w="3221354" h="1868805">
                <a:moveTo>
                  <a:pt x="2018450" y="915249"/>
                </a:moveTo>
                <a:lnTo>
                  <a:pt x="1980350" y="915249"/>
                </a:lnTo>
                <a:lnTo>
                  <a:pt x="1980350" y="953349"/>
                </a:lnTo>
                <a:lnTo>
                  <a:pt x="2018450" y="953349"/>
                </a:lnTo>
                <a:lnTo>
                  <a:pt x="2018450" y="915249"/>
                </a:lnTo>
                <a:close/>
              </a:path>
              <a:path w="3221354" h="1868805">
                <a:moveTo>
                  <a:pt x="2094650" y="915249"/>
                </a:moveTo>
                <a:lnTo>
                  <a:pt x="2056550" y="915249"/>
                </a:lnTo>
                <a:lnTo>
                  <a:pt x="2056550" y="953349"/>
                </a:lnTo>
                <a:lnTo>
                  <a:pt x="2094650" y="953349"/>
                </a:lnTo>
                <a:lnTo>
                  <a:pt x="2094650" y="915249"/>
                </a:lnTo>
                <a:close/>
              </a:path>
              <a:path w="3221354" h="1868805">
                <a:moveTo>
                  <a:pt x="2170850" y="915249"/>
                </a:moveTo>
                <a:lnTo>
                  <a:pt x="2132750" y="915249"/>
                </a:lnTo>
                <a:lnTo>
                  <a:pt x="2132750" y="953349"/>
                </a:lnTo>
                <a:lnTo>
                  <a:pt x="2170850" y="953349"/>
                </a:lnTo>
                <a:lnTo>
                  <a:pt x="2170850" y="915249"/>
                </a:lnTo>
                <a:close/>
              </a:path>
              <a:path w="3221354" h="1868805">
                <a:moveTo>
                  <a:pt x="2247050" y="915249"/>
                </a:moveTo>
                <a:lnTo>
                  <a:pt x="2208950" y="915249"/>
                </a:lnTo>
                <a:lnTo>
                  <a:pt x="2208950" y="953349"/>
                </a:lnTo>
                <a:lnTo>
                  <a:pt x="2247050" y="953349"/>
                </a:lnTo>
                <a:lnTo>
                  <a:pt x="2247050" y="915249"/>
                </a:lnTo>
                <a:close/>
              </a:path>
              <a:path w="3221354" h="1868805">
                <a:moveTo>
                  <a:pt x="2323250" y="915249"/>
                </a:moveTo>
                <a:lnTo>
                  <a:pt x="2285150" y="915249"/>
                </a:lnTo>
                <a:lnTo>
                  <a:pt x="2285150" y="953349"/>
                </a:lnTo>
                <a:lnTo>
                  <a:pt x="2323250" y="953349"/>
                </a:lnTo>
                <a:lnTo>
                  <a:pt x="2323250" y="915249"/>
                </a:lnTo>
                <a:close/>
              </a:path>
              <a:path w="3221354" h="1868805">
                <a:moveTo>
                  <a:pt x="2399450" y="915249"/>
                </a:moveTo>
                <a:lnTo>
                  <a:pt x="2361350" y="915249"/>
                </a:lnTo>
                <a:lnTo>
                  <a:pt x="2361350" y="953349"/>
                </a:lnTo>
                <a:lnTo>
                  <a:pt x="2399450" y="953349"/>
                </a:lnTo>
                <a:lnTo>
                  <a:pt x="2399450" y="915249"/>
                </a:lnTo>
                <a:close/>
              </a:path>
              <a:path w="3221354" h="1868805">
                <a:moveTo>
                  <a:pt x="2475650" y="915249"/>
                </a:moveTo>
                <a:lnTo>
                  <a:pt x="2437550" y="915249"/>
                </a:lnTo>
                <a:lnTo>
                  <a:pt x="2437550" y="953349"/>
                </a:lnTo>
                <a:lnTo>
                  <a:pt x="2475650" y="953349"/>
                </a:lnTo>
                <a:lnTo>
                  <a:pt x="2475650" y="915249"/>
                </a:lnTo>
                <a:close/>
              </a:path>
              <a:path w="3221354" h="1868805">
                <a:moveTo>
                  <a:pt x="2551850" y="915249"/>
                </a:moveTo>
                <a:lnTo>
                  <a:pt x="2513750" y="915249"/>
                </a:lnTo>
                <a:lnTo>
                  <a:pt x="2513750" y="953349"/>
                </a:lnTo>
                <a:lnTo>
                  <a:pt x="2551850" y="953349"/>
                </a:lnTo>
                <a:lnTo>
                  <a:pt x="2551850" y="915249"/>
                </a:lnTo>
                <a:close/>
              </a:path>
              <a:path w="3221354" h="1868805">
                <a:moveTo>
                  <a:pt x="2628050" y="915249"/>
                </a:moveTo>
                <a:lnTo>
                  <a:pt x="2589950" y="915249"/>
                </a:lnTo>
                <a:lnTo>
                  <a:pt x="2589950" y="953349"/>
                </a:lnTo>
                <a:lnTo>
                  <a:pt x="2628050" y="953349"/>
                </a:lnTo>
                <a:lnTo>
                  <a:pt x="2628050" y="915249"/>
                </a:lnTo>
                <a:close/>
              </a:path>
              <a:path w="3221354" h="1868805">
                <a:moveTo>
                  <a:pt x="2704250" y="915249"/>
                </a:moveTo>
                <a:lnTo>
                  <a:pt x="2666150" y="915249"/>
                </a:lnTo>
                <a:lnTo>
                  <a:pt x="2666150" y="953349"/>
                </a:lnTo>
                <a:lnTo>
                  <a:pt x="2704250" y="953349"/>
                </a:lnTo>
                <a:lnTo>
                  <a:pt x="2704250" y="915249"/>
                </a:lnTo>
                <a:close/>
              </a:path>
              <a:path w="3221354" h="1868805">
                <a:moveTo>
                  <a:pt x="2780450" y="915249"/>
                </a:moveTo>
                <a:lnTo>
                  <a:pt x="2742350" y="915249"/>
                </a:lnTo>
                <a:lnTo>
                  <a:pt x="2742350" y="953349"/>
                </a:lnTo>
                <a:lnTo>
                  <a:pt x="2780450" y="953349"/>
                </a:lnTo>
                <a:lnTo>
                  <a:pt x="2780450" y="915249"/>
                </a:lnTo>
                <a:close/>
              </a:path>
              <a:path w="3221354" h="1868805">
                <a:moveTo>
                  <a:pt x="2856650" y="915249"/>
                </a:moveTo>
                <a:lnTo>
                  <a:pt x="2818550" y="915249"/>
                </a:lnTo>
                <a:lnTo>
                  <a:pt x="2818550" y="953349"/>
                </a:lnTo>
                <a:lnTo>
                  <a:pt x="2856650" y="953349"/>
                </a:lnTo>
                <a:lnTo>
                  <a:pt x="2856650" y="915249"/>
                </a:lnTo>
                <a:close/>
              </a:path>
              <a:path w="3221354" h="1868805">
                <a:moveTo>
                  <a:pt x="2932850" y="915249"/>
                </a:moveTo>
                <a:lnTo>
                  <a:pt x="2894750" y="915249"/>
                </a:lnTo>
                <a:lnTo>
                  <a:pt x="2894750" y="953349"/>
                </a:lnTo>
                <a:lnTo>
                  <a:pt x="2932850" y="953349"/>
                </a:lnTo>
                <a:lnTo>
                  <a:pt x="2932850" y="915249"/>
                </a:lnTo>
                <a:close/>
              </a:path>
              <a:path w="3221354" h="1868805">
                <a:moveTo>
                  <a:pt x="3009050" y="915249"/>
                </a:moveTo>
                <a:lnTo>
                  <a:pt x="2970950" y="915249"/>
                </a:lnTo>
                <a:lnTo>
                  <a:pt x="2970950" y="953349"/>
                </a:lnTo>
                <a:lnTo>
                  <a:pt x="3009050" y="953349"/>
                </a:lnTo>
                <a:lnTo>
                  <a:pt x="3009050" y="915249"/>
                </a:lnTo>
                <a:close/>
              </a:path>
              <a:path w="3221354" h="1868805">
                <a:moveTo>
                  <a:pt x="3085250" y="915249"/>
                </a:moveTo>
                <a:lnTo>
                  <a:pt x="3047150" y="915249"/>
                </a:lnTo>
                <a:lnTo>
                  <a:pt x="3047150" y="953349"/>
                </a:lnTo>
                <a:lnTo>
                  <a:pt x="3085250" y="953349"/>
                </a:lnTo>
                <a:lnTo>
                  <a:pt x="3085250" y="915249"/>
                </a:lnTo>
                <a:close/>
              </a:path>
              <a:path w="3221354" h="1868805">
                <a:moveTo>
                  <a:pt x="3161450" y="915249"/>
                </a:moveTo>
                <a:lnTo>
                  <a:pt x="3123350" y="915249"/>
                </a:lnTo>
                <a:lnTo>
                  <a:pt x="3123350" y="953349"/>
                </a:lnTo>
                <a:lnTo>
                  <a:pt x="3161450" y="953349"/>
                </a:lnTo>
                <a:lnTo>
                  <a:pt x="3161450" y="915249"/>
                </a:lnTo>
                <a:close/>
              </a:path>
              <a:path w="3221354" h="1868805">
                <a:moveTo>
                  <a:pt x="3183197" y="969702"/>
                </a:moveTo>
                <a:lnTo>
                  <a:pt x="3145097" y="969702"/>
                </a:lnTo>
                <a:lnTo>
                  <a:pt x="3145097" y="1007802"/>
                </a:lnTo>
                <a:lnTo>
                  <a:pt x="3183197" y="1007802"/>
                </a:lnTo>
                <a:lnTo>
                  <a:pt x="3183197" y="969702"/>
                </a:lnTo>
                <a:close/>
              </a:path>
              <a:path w="3221354" h="1868805">
                <a:moveTo>
                  <a:pt x="3183197" y="1045902"/>
                </a:moveTo>
                <a:lnTo>
                  <a:pt x="3145097" y="1045902"/>
                </a:lnTo>
                <a:lnTo>
                  <a:pt x="3145097" y="1084002"/>
                </a:lnTo>
                <a:lnTo>
                  <a:pt x="3183197" y="1084002"/>
                </a:lnTo>
                <a:lnTo>
                  <a:pt x="3183197" y="1045902"/>
                </a:lnTo>
                <a:close/>
              </a:path>
              <a:path w="3221354" h="1868805">
                <a:moveTo>
                  <a:pt x="3183197" y="1122102"/>
                </a:moveTo>
                <a:lnTo>
                  <a:pt x="3145097" y="1122102"/>
                </a:lnTo>
                <a:lnTo>
                  <a:pt x="3145097" y="1160202"/>
                </a:lnTo>
                <a:lnTo>
                  <a:pt x="3183197" y="1160202"/>
                </a:lnTo>
                <a:lnTo>
                  <a:pt x="3183197" y="1122102"/>
                </a:lnTo>
                <a:close/>
              </a:path>
              <a:path w="3221354" h="1868805">
                <a:moveTo>
                  <a:pt x="3183197" y="1198302"/>
                </a:moveTo>
                <a:lnTo>
                  <a:pt x="3145097" y="1198302"/>
                </a:lnTo>
                <a:lnTo>
                  <a:pt x="3145097" y="1236402"/>
                </a:lnTo>
                <a:lnTo>
                  <a:pt x="3183197" y="1236402"/>
                </a:lnTo>
                <a:lnTo>
                  <a:pt x="3183197" y="1198302"/>
                </a:lnTo>
                <a:close/>
              </a:path>
              <a:path w="3221354" h="1868805">
                <a:moveTo>
                  <a:pt x="3183197" y="1274502"/>
                </a:moveTo>
                <a:lnTo>
                  <a:pt x="3145097" y="1274502"/>
                </a:lnTo>
                <a:lnTo>
                  <a:pt x="3145097" y="1312602"/>
                </a:lnTo>
                <a:lnTo>
                  <a:pt x="3183197" y="1312602"/>
                </a:lnTo>
                <a:lnTo>
                  <a:pt x="3183197" y="1274502"/>
                </a:lnTo>
                <a:close/>
              </a:path>
              <a:path w="3221354" h="1868805">
                <a:moveTo>
                  <a:pt x="3183197" y="1350702"/>
                </a:moveTo>
                <a:lnTo>
                  <a:pt x="3145097" y="1350702"/>
                </a:lnTo>
                <a:lnTo>
                  <a:pt x="3145097" y="1388802"/>
                </a:lnTo>
                <a:lnTo>
                  <a:pt x="3183197" y="1388802"/>
                </a:lnTo>
                <a:lnTo>
                  <a:pt x="3183197" y="1350702"/>
                </a:lnTo>
                <a:close/>
              </a:path>
              <a:path w="3221354" h="1868805">
                <a:moveTo>
                  <a:pt x="3183197" y="1426902"/>
                </a:moveTo>
                <a:lnTo>
                  <a:pt x="3145097" y="1426902"/>
                </a:lnTo>
                <a:lnTo>
                  <a:pt x="3145097" y="1465002"/>
                </a:lnTo>
                <a:lnTo>
                  <a:pt x="3183197" y="1465002"/>
                </a:lnTo>
                <a:lnTo>
                  <a:pt x="3183197" y="1426902"/>
                </a:lnTo>
                <a:close/>
              </a:path>
              <a:path w="3221354" h="1868805">
                <a:moveTo>
                  <a:pt x="3183197" y="1503102"/>
                </a:moveTo>
                <a:lnTo>
                  <a:pt x="3145097" y="1503102"/>
                </a:lnTo>
                <a:lnTo>
                  <a:pt x="3145097" y="1541202"/>
                </a:lnTo>
                <a:lnTo>
                  <a:pt x="3183197" y="1541202"/>
                </a:lnTo>
                <a:lnTo>
                  <a:pt x="3183197" y="1503102"/>
                </a:lnTo>
                <a:close/>
              </a:path>
              <a:path w="3221354" h="1868805">
                <a:moveTo>
                  <a:pt x="3183197" y="1579302"/>
                </a:moveTo>
                <a:lnTo>
                  <a:pt x="3145097" y="1579302"/>
                </a:lnTo>
                <a:lnTo>
                  <a:pt x="3145097" y="1617402"/>
                </a:lnTo>
                <a:lnTo>
                  <a:pt x="3183197" y="1617402"/>
                </a:lnTo>
                <a:lnTo>
                  <a:pt x="3183197" y="1579302"/>
                </a:lnTo>
                <a:close/>
              </a:path>
              <a:path w="3221354" h="1868805">
                <a:moveTo>
                  <a:pt x="3183197" y="1655502"/>
                </a:moveTo>
                <a:lnTo>
                  <a:pt x="3145097" y="1655502"/>
                </a:lnTo>
                <a:lnTo>
                  <a:pt x="3145097" y="1693602"/>
                </a:lnTo>
                <a:lnTo>
                  <a:pt x="3183197" y="1693602"/>
                </a:lnTo>
                <a:lnTo>
                  <a:pt x="3183197" y="1655502"/>
                </a:lnTo>
                <a:close/>
              </a:path>
              <a:path w="3221354" h="1868805">
                <a:moveTo>
                  <a:pt x="3145097" y="1754297"/>
                </a:moveTo>
                <a:lnTo>
                  <a:pt x="3106997" y="1754297"/>
                </a:lnTo>
                <a:lnTo>
                  <a:pt x="3164147" y="1868597"/>
                </a:lnTo>
                <a:lnTo>
                  <a:pt x="3213545" y="1769802"/>
                </a:lnTo>
                <a:lnTo>
                  <a:pt x="3145097" y="1769802"/>
                </a:lnTo>
                <a:lnTo>
                  <a:pt x="3145097" y="1754297"/>
                </a:lnTo>
                <a:close/>
              </a:path>
              <a:path w="3221354" h="1868805">
                <a:moveTo>
                  <a:pt x="3183197" y="1731702"/>
                </a:moveTo>
                <a:lnTo>
                  <a:pt x="3145097" y="1731702"/>
                </a:lnTo>
                <a:lnTo>
                  <a:pt x="3145097" y="1769802"/>
                </a:lnTo>
                <a:lnTo>
                  <a:pt x="3183197" y="1769802"/>
                </a:lnTo>
                <a:lnTo>
                  <a:pt x="3183197" y="1731702"/>
                </a:lnTo>
                <a:close/>
              </a:path>
              <a:path w="3221354" h="1868805">
                <a:moveTo>
                  <a:pt x="3221297" y="1754297"/>
                </a:moveTo>
                <a:lnTo>
                  <a:pt x="3183197" y="1754297"/>
                </a:lnTo>
                <a:lnTo>
                  <a:pt x="3183197" y="1769802"/>
                </a:lnTo>
                <a:lnTo>
                  <a:pt x="3213545" y="1769802"/>
                </a:lnTo>
                <a:lnTo>
                  <a:pt x="3221297" y="175429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78" y="3897375"/>
            <a:ext cx="4009390" cy="784225"/>
          </a:xfrm>
          <a:custGeom>
            <a:avLst/>
            <a:gdLst/>
            <a:ahLst/>
            <a:cxnLst/>
            <a:rect l="l" t="t" r="r" b="b"/>
            <a:pathLst>
              <a:path w="4009390" h="784225">
                <a:moveTo>
                  <a:pt x="76200" y="545528"/>
                </a:moveTo>
                <a:lnTo>
                  <a:pt x="38100" y="545528"/>
                </a:lnTo>
                <a:lnTo>
                  <a:pt x="38100" y="583628"/>
                </a:lnTo>
                <a:lnTo>
                  <a:pt x="76200" y="583628"/>
                </a:lnTo>
                <a:lnTo>
                  <a:pt x="76200" y="545528"/>
                </a:lnTo>
                <a:close/>
              </a:path>
              <a:path w="4009390" h="784225">
                <a:moveTo>
                  <a:pt x="76200" y="469328"/>
                </a:moveTo>
                <a:lnTo>
                  <a:pt x="38100" y="469328"/>
                </a:lnTo>
                <a:lnTo>
                  <a:pt x="38100" y="507428"/>
                </a:lnTo>
                <a:lnTo>
                  <a:pt x="76200" y="507428"/>
                </a:lnTo>
                <a:lnTo>
                  <a:pt x="76200" y="469328"/>
                </a:lnTo>
                <a:close/>
              </a:path>
              <a:path w="4009390" h="784225">
                <a:moveTo>
                  <a:pt x="76200" y="393128"/>
                </a:moveTo>
                <a:lnTo>
                  <a:pt x="38100" y="393128"/>
                </a:lnTo>
                <a:lnTo>
                  <a:pt x="38100" y="431228"/>
                </a:lnTo>
                <a:lnTo>
                  <a:pt x="76200" y="431228"/>
                </a:lnTo>
                <a:lnTo>
                  <a:pt x="76200" y="393128"/>
                </a:lnTo>
                <a:close/>
              </a:path>
              <a:path w="4009390" h="784225">
                <a:moveTo>
                  <a:pt x="76200" y="317106"/>
                </a:moveTo>
                <a:lnTo>
                  <a:pt x="57327" y="335978"/>
                </a:lnTo>
                <a:lnTo>
                  <a:pt x="57327" y="298056"/>
                </a:lnTo>
                <a:lnTo>
                  <a:pt x="38100" y="298056"/>
                </a:lnTo>
                <a:lnTo>
                  <a:pt x="38100" y="355028"/>
                </a:lnTo>
                <a:lnTo>
                  <a:pt x="76200" y="355028"/>
                </a:lnTo>
                <a:lnTo>
                  <a:pt x="76200" y="336156"/>
                </a:lnTo>
                <a:lnTo>
                  <a:pt x="76200" y="317106"/>
                </a:lnTo>
                <a:close/>
              </a:path>
              <a:path w="4009390" h="784225">
                <a:moveTo>
                  <a:pt x="114300" y="657072"/>
                </a:moveTo>
                <a:lnTo>
                  <a:pt x="76200" y="657072"/>
                </a:lnTo>
                <a:lnTo>
                  <a:pt x="76200" y="621728"/>
                </a:lnTo>
                <a:lnTo>
                  <a:pt x="38100" y="621728"/>
                </a:lnTo>
                <a:lnTo>
                  <a:pt x="38100" y="657072"/>
                </a:lnTo>
                <a:lnTo>
                  <a:pt x="0" y="657072"/>
                </a:lnTo>
                <a:lnTo>
                  <a:pt x="57150" y="771372"/>
                </a:lnTo>
                <a:lnTo>
                  <a:pt x="112928" y="659828"/>
                </a:lnTo>
                <a:lnTo>
                  <a:pt x="114300" y="657072"/>
                </a:lnTo>
                <a:close/>
              </a:path>
              <a:path w="4009390" h="784225">
                <a:moveTo>
                  <a:pt x="133527" y="298056"/>
                </a:moveTo>
                <a:lnTo>
                  <a:pt x="95427" y="298056"/>
                </a:lnTo>
                <a:lnTo>
                  <a:pt x="95427" y="336156"/>
                </a:lnTo>
                <a:lnTo>
                  <a:pt x="133527" y="336156"/>
                </a:lnTo>
                <a:lnTo>
                  <a:pt x="133527" y="298056"/>
                </a:lnTo>
                <a:close/>
              </a:path>
              <a:path w="4009390" h="784225">
                <a:moveTo>
                  <a:pt x="209727" y="298056"/>
                </a:moveTo>
                <a:lnTo>
                  <a:pt x="171627" y="298056"/>
                </a:lnTo>
                <a:lnTo>
                  <a:pt x="171627" y="336156"/>
                </a:lnTo>
                <a:lnTo>
                  <a:pt x="209727" y="336156"/>
                </a:lnTo>
                <a:lnTo>
                  <a:pt x="209727" y="298056"/>
                </a:lnTo>
                <a:close/>
              </a:path>
              <a:path w="4009390" h="784225">
                <a:moveTo>
                  <a:pt x="285927" y="298056"/>
                </a:moveTo>
                <a:lnTo>
                  <a:pt x="247827" y="298056"/>
                </a:lnTo>
                <a:lnTo>
                  <a:pt x="247827" y="336156"/>
                </a:lnTo>
                <a:lnTo>
                  <a:pt x="285927" y="336156"/>
                </a:lnTo>
                <a:lnTo>
                  <a:pt x="285927" y="298056"/>
                </a:lnTo>
                <a:close/>
              </a:path>
              <a:path w="4009390" h="784225">
                <a:moveTo>
                  <a:pt x="362127" y="298056"/>
                </a:moveTo>
                <a:lnTo>
                  <a:pt x="324027" y="298056"/>
                </a:lnTo>
                <a:lnTo>
                  <a:pt x="324027" y="336156"/>
                </a:lnTo>
                <a:lnTo>
                  <a:pt x="362127" y="336156"/>
                </a:lnTo>
                <a:lnTo>
                  <a:pt x="362127" y="298056"/>
                </a:lnTo>
                <a:close/>
              </a:path>
              <a:path w="4009390" h="784225">
                <a:moveTo>
                  <a:pt x="438327" y="298056"/>
                </a:moveTo>
                <a:lnTo>
                  <a:pt x="400227" y="298056"/>
                </a:lnTo>
                <a:lnTo>
                  <a:pt x="400227" y="336156"/>
                </a:lnTo>
                <a:lnTo>
                  <a:pt x="438327" y="336156"/>
                </a:lnTo>
                <a:lnTo>
                  <a:pt x="438327" y="298056"/>
                </a:lnTo>
                <a:close/>
              </a:path>
              <a:path w="4009390" h="784225">
                <a:moveTo>
                  <a:pt x="514527" y="298056"/>
                </a:moveTo>
                <a:lnTo>
                  <a:pt x="476427" y="298056"/>
                </a:lnTo>
                <a:lnTo>
                  <a:pt x="476427" y="336156"/>
                </a:lnTo>
                <a:lnTo>
                  <a:pt x="514527" y="336156"/>
                </a:lnTo>
                <a:lnTo>
                  <a:pt x="514527" y="298056"/>
                </a:lnTo>
                <a:close/>
              </a:path>
              <a:path w="4009390" h="784225">
                <a:moveTo>
                  <a:pt x="590727" y="298056"/>
                </a:moveTo>
                <a:lnTo>
                  <a:pt x="552627" y="298056"/>
                </a:lnTo>
                <a:lnTo>
                  <a:pt x="552627" y="336156"/>
                </a:lnTo>
                <a:lnTo>
                  <a:pt x="590727" y="336156"/>
                </a:lnTo>
                <a:lnTo>
                  <a:pt x="590727" y="298056"/>
                </a:lnTo>
                <a:close/>
              </a:path>
              <a:path w="4009390" h="784225">
                <a:moveTo>
                  <a:pt x="666927" y="298056"/>
                </a:moveTo>
                <a:lnTo>
                  <a:pt x="628827" y="298056"/>
                </a:lnTo>
                <a:lnTo>
                  <a:pt x="628827" y="336156"/>
                </a:lnTo>
                <a:lnTo>
                  <a:pt x="666927" y="336156"/>
                </a:lnTo>
                <a:lnTo>
                  <a:pt x="666927" y="298056"/>
                </a:lnTo>
                <a:close/>
              </a:path>
              <a:path w="4009390" h="784225">
                <a:moveTo>
                  <a:pt x="743127" y="298056"/>
                </a:moveTo>
                <a:lnTo>
                  <a:pt x="705027" y="298056"/>
                </a:lnTo>
                <a:lnTo>
                  <a:pt x="705027" y="336156"/>
                </a:lnTo>
                <a:lnTo>
                  <a:pt x="743127" y="336156"/>
                </a:lnTo>
                <a:lnTo>
                  <a:pt x="743127" y="298056"/>
                </a:lnTo>
                <a:close/>
              </a:path>
              <a:path w="4009390" h="784225">
                <a:moveTo>
                  <a:pt x="819327" y="298056"/>
                </a:moveTo>
                <a:lnTo>
                  <a:pt x="781227" y="298056"/>
                </a:lnTo>
                <a:lnTo>
                  <a:pt x="781227" y="336156"/>
                </a:lnTo>
                <a:lnTo>
                  <a:pt x="819327" y="336156"/>
                </a:lnTo>
                <a:lnTo>
                  <a:pt x="819327" y="298056"/>
                </a:lnTo>
                <a:close/>
              </a:path>
              <a:path w="4009390" h="784225">
                <a:moveTo>
                  <a:pt x="895527" y="298056"/>
                </a:moveTo>
                <a:lnTo>
                  <a:pt x="857427" y="298056"/>
                </a:lnTo>
                <a:lnTo>
                  <a:pt x="857427" y="336156"/>
                </a:lnTo>
                <a:lnTo>
                  <a:pt x="895527" y="336156"/>
                </a:lnTo>
                <a:lnTo>
                  <a:pt x="895527" y="298056"/>
                </a:lnTo>
                <a:close/>
              </a:path>
              <a:path w="4009390" h="784225">
                <a:moveTo>
                  <a:pt x="971727" y="298056"/>
                </a:moveTo>
                <a:lnTo>
                  <a:pt x="933627" y="298056"/>
                </a:lnTo>
                <a:lnTo>
                  <a:pt x="933627" y="336156"/>
                </a:lnTo>
                <a:lnTo>
                  <a:pt x="971727" y="336156"/>
                </a:lnTo>
                <a:lnTo>
                  <a:pt x="971727" y="298056"/>
                </a:lnTo>
                <a:close/>
              </a:path>
              <a:path w="4009390" h="784225">
                <a:moveTo>
                  <a:pt x="1047927" y="298056"/>
                </a:moveTo>
                <a:lnTo>
                  <a:pt x="1009827" y="298056"/>
                </a:lnTo>
                <a:lnTo>
                  <a:pt x="1009827" y="336156"/>
                </a:lnTo>
                <a:lnTo>
                  <a:pt x="1047927" y="336156"/>
                </a:lnTo>
                <a:lnTo>
                  <a:pt x="1047927" y="298056"/>
                </a:lnTo>
                <a:close/>
              </a:path>
              <a:path w="4009390" h="784225">
                <a:moveTo>
                  <a:pt x="1124127" y="298056"/>
                </a:moveTo>
                <a:lnTo>
                  <a:pt x="1086027" y="298056"/>
                </a:lnTo>
                <a:lnTo>
                  <a:pt x="1086027" y="336156"/>
                </a:lnTo>
                <a:lnTo>
                  <a:pt x="1124127" y="336156"/>
                </a:lnTo>
                <a:lnTo>
                  <a:pt x="1124127" y="298056"/>
                </a:lnTo>
                <a:close/>
              </a:path>
              <a:path w="4009390" h="784225">
                <a:moveTo>
                  <a:pt x="1200327" y="298056"/>
                </a:moveTo>
                <a:lnTo>
                  <a:pt x="1162227" y="298056"/>
                </a:lnTo>
                <a:lnTo>
                  <a:pt x="1162227" y="336156"/>
                </a:lnTo>
                <a:lnTo>
                  <a:pt x="1200327" y="336156"/>
                </a:lnTo>
                <a:lnTo>
                  <a:pt x="1200327" y="298056"/>
                </a:lnTo>
                <a:close/>
              </a:path>
              <a:path w="4009390" h="784225">
                <a:moveTo>
                  <a:pt x="1276527" y="298056"/>
                </a:moveTo>
                <a:lnTo>
                  <a:pt x="1238427" y="298056"/>
                </a:lnTo>
                <a:lnTo>
                  <a:pt x="1238427" y="336156"/>
                </a:lnTo>
                <a:lnTo>
                  <a:pt x="1276527" y="336156"/>
                </a:lnTo>
                <a:lnTo>
                  <a:pt x="1276527" y="298056"/>
                </a:lnTo>
                <a:close/>
              </a:path>
              <a:path w="4009390" h="784225">
                <a:moveTo>
                  <a:pt x="1352727" y="298056"/>
                </a:moveTo>
                <a:lnTo>
                  <a:pt x="1314627" y="298056"/>
                </a:lnTo>
                <a:lnTo>
                  <a:pt x="1314627" y="336156"/>
                </a:lnTo>
                <a:lnTo>
                  <a:pt x="1352727" y="336156"/>
                </a:lnTo>
                <a:lnTo>
                  <a:pt x="1352727" y="298056"/>
                </a:lnTo>
                <a:close/>
              </a:path>
              <a:path w="4009390" h="784225">
                <a:moveTo>
                  <a:pt x="1428927" y="298056"/>
                </a:moveTo>
                <a:lnTo>
                  <a:pt x="1390827" y="298056"/>
                </a:lnTo>
                <a:lnTo>
                  <a:pt x="1390827" y="336156"/>
                </a:lnTo>
                <a:lnTo>
                  <a:pt x="1428927" y="336156"/>
                </a:lnTo>
                <a:lnTo>
                  <a:pt x="1428927" y="298056"/>
                </a:lnTo>
                <a:close/>
              </a:path>
              <a:path w="4009390" h="784225">
                <a:moveTo>
                  <a:pt x="1505127" y="298056"/>
                </a:moveTo>
                <a:lnTo>
                  <a:pt x="1467027" y="298056"/>
                </a:lnTo>
                <a:lnTo>
                  <a:pt x="1467027" y="336156"/>
                </a:lnTo>
                <a:lnTo>
                  <a:pt x="1505127" y="336156"/>
                </a:lnTo>
                <a:lnTo>
                  <a:pt x="1505127" y="298056"/>
                </a:lnTo>
                <a:close/>
              </a:path>
              <a:path w="4009390" h="784225">
                <a:moveTo>
                  <a:pt x="1581327" y="298056"/>
                </a:moveTo>
                <a:lnTo>
                  <a:pt x="1543227" y="298056"/>
                </a:lnTo>
                <a:lnTo>
                  <a:pt x="1543227" y="336156"/>
                </a:lnTo>
                <a:lnTo>
                  <a:pt x="1581327" y="336156"/>
                </a:lnTo>
                <a:lnTo>
                  <a:pt x="1581327" y="298056"/>
                </a:lnTo>
                <a:close/>
              </a:path>
              <a:path w="4009390" h="784225">
                <a:moveTo>
                  <a:pt x="1657527" y="298056"/>
                </a:moveTo>
                <a:lnTo>
                  <a:pt x="1619427" y="298056"/>
                </a:lnTo>
                <a:lnTo>
                  <a:pt x="1619427" y="336156"/>
                </a:lnTo>
                <a:lnTo>
                  <a:pt x="1657527" y="336156"/>
                </a:lnTo>
                <a:lnTo>
                  <a:pt x="1657527" y="298056"/>
                </a:lnTo>
                <a:close/>
              </a:path>
              <a:path w="4009390" h="784225">
                <a:moveTo>
                  <a:pt x="1740471" y="228600"/>
                </a:moveTo>
                <a:lnTo>
                  <a:pt x="1702371" y="228600"/>
                </a:lnTo>
                <a:lnTo>
                  <a:pt x="1702371" y="266700"/>
                </a:lnTo>
                <a:lnTo>
                  <a:pt x="1740471" y="266700"/>
                </a:lnTo>
                <a:lnTo>
                  <a:pt x="1740471" y="228600"/>
                </a:lnTo>
                <a:close/>
              </a:path>
              <a:path w="4009390" h="784225">
                <a:moveTo>
                  <a:pt x="1740471" y="152400"/>
                </a:moveTo>
                <a:lnTo>
                  <a:pt x="1702371" y="152400"/>
                </a:lnTo>
                <a:lnTo>
                  <a:pt x="1702371" y="190500"/>
                </a:lnTo>
                <a:lnTo>
                  <a:pt x="1740471" y="190500"/>
                </a:lnTo>
                <a:lnTo>
                  <a:pt x="1740471" y="152400"/>
                </a:lnTo>
                <a:close/>
              </a:path>
              <a:path w="4009390" h="784225">
                <a:moveTo>
                  <a:pt x="1740471" y="76200"/>
                </a:moveTo>
                <a:lnTo>
                  <a:pt x="1702371" y="76200"/>
                </a:lnTo>
                <a:lnTo>
                  <a:pt x="1702371" y="114300"/>
                </a:lnTo>
                <a:lnTo>
                  <a:pt x="1740471" y="114300"/>
                </a:lnTo>
                <a:lnTo>
                  <a:pt x="1740471" y="76200"/>
                </a:lnTo>
                <a:close/>
              </a:path>
              <a:path w="4009390" h="784225">
                <a:moveTo>
                  <a:pt x="1740471" y="0"/>
                </a:moveTo>
                <a:lnTo>
                  <a:pt x="1702371" y="0"/>
                </a:lnTo>
                <a:lnTo>
                  <a:pt x="1702371" y="38100"/>
                </a:lnTo>
                <a:lnTo>
                  <a:pt x="1740471" y="38100"/>
                </a:lnTo>
                <a:lnTo>
                  <a:pt x="1740471" y="0"/>
                </a:lnTo>
                <a:close/>
              </a:path>
              <a:path w="4009390" h="784225">
                <a:moveTo>
                  <a:pt x="1773745" y="290906"/>
                </a:moveTo>
                <a:lnTo>
                  <a:pt x="1735645" y="290906"/>
                </a:lnTo>
                <a:lnTo>
                  <a:pt x="1735645" y="304800"/>
                </a:lnTo>
                <a:lnTo>
                  <a:pt x="1714677" y="304800"/>
                </a:lnTo>
                <a:lnTo>
                  <a:pt x="1721421" y="298056"/>
                </a:lnTo>
                <a:lnTo>
                  <a:pt x="1695627" y="298056"/>
                </a:lnTo>
                <a:lnTo>
                  <a:pt x="1695627" y="336156"/>
                </a:lnTo>
                <a:lnTo>
                  <a:pt x="1740471" y="336156"/>
                </a:lnTo>
                <a:lnTo>
                  <a:pt x="1740471" y="329006"/>
                </a:lnTo>
                <a:lnTo>
                  <a:pt x="1773745" y="329006"/>
                </a:lnTo>
                <a:lnTo>
                  <a:pt x="1773745" y="290906"/>
                </a:lnTo>
                <a:close/>
              </a:path>
              <a:path w="4009390" h="784225">
                <a:moveTo>
                  <a:pt x="1849945" y="290906"/>
                </a:moveTo>
                <a:lnTo>
                  <a:pt x="1811845" y="290906"/>
                </a:lnTo>
                <a:lnTo>
                  <a:pt x="1811845" y="329006"/>
                </a:lnTo>
                <a:lnTo>
                  <a:pt x="1849945" y="329006"/>
                </a:lnTo>
                <a:lnTo>
                  <a:pt x="1849945" y="290906"/>
                </a:lnTo>
                <a:close/>
              </a:path>
              <a:path w="4009390" h="784225">
                <a:moveTo>
                  <a:pt x="1926145" y="290906"/>
                </a:moveTo>
                <a:lnTo>
                  <a:pt x="1888045" y="290906"/>
                </a:lnTo>
                <a:lnTo>
                  <a:pt x="1888045" y="329006"/>
                </a:lnTo>
                <a:lnTo>
                  <a:pt x="1926145" y="329006"/>
                </a:lnTo>
                <a:lnTo>
                  <a:pt x="1926145" y="290906"/>
                </a:lnTo>
                <a:close/>
              </a:path>
              <a:path w="4009390" h="784225">
                <a:moveTo>
                  <a:pt x="2002345" y="290906"/>
                </a:moveTo>
                <a:lnTo>
                  <a:pt x="1964245" y="290906"/>
                </a:lnTo>
                <a:lnTo>
                  <a:pt x="1964245" y="329006"/>
                </a:lnTo>
                <a:lnTo>
                  <a:pt x="2002345" y="329006"/>
                </a:lnTo>
                <a:lnTo>
                  <a:pt x="2002345" y="290906"/>
                </a:lnTo>
                <a:close/>
              </a:path>
              <a:path w="4009390" h="784225">
                <a:moveTo>
                  <a:pt x="2078545" y="290906"/>
                </a:moveTo>
                <a:lnTo>
                  <a:pt x="2040445" y="290906"/>
                </a:lnTo>
                <a:lnTo>
                  <a:pt x="2040445" y="329006"/>
                </a:lnTo>
                <a:lnTo>
                  <a:pt x="2078545" y="329006"/>
                </a:lnTo>
                <a:lnTo>
                  <a:pt x="2078545" y="290906"/>
                </a:lnTo>
                <a:close/>
              </a:path>
              <a:path w="4009390" h="784225">
                <a:moveTo>
                  <a:pt x="2154745" y="290906"/>
                </a:moveTo>
                <a:lnTo>
                  <a:pt x="2116645" y="290906"/>
                </a:lnTo>
                <a:lnTo>
                  <a:pt x="2116645" y="329006"/>
                </a:lnTo>
                <a:lnTo>
                  <a:pt x="2154745" y="329006"/>
                </a:lnTo>
                <a:lnTo>
                  <a:pt x="2154745" y="290906"/>
                </a:lnTo>
                <a:close/>
              </a:path>
              <a:path w="4009390" h="784225">
                <a:moveTo>
                  <a:pt x="2230945" y="290906"/>
                </a:moveTo>
                <a:lnTo>
                  <a:pt x="2192845" y="290906"/>
                </a:lnTo>
                <a:lnTo>
                  <a:pt x="2192845" y="329006"/>
                </a:lnTo>
                <a:lnTo>
                  <a:pt x="2230945" y="329006"/>
                </a:lnTo>
                <a:lnTo>
                  <a:pt x="2230945" y="290906"/>
                </a:lnTo>
                <a:close/>
              </a:path>
              <a:path w="4009390" h="784225">
                <a:moveTo>
                  <a:pt x="2307145" y="290906"/>
                </a:moveTo>
                <a:lnTo>
                  <a:pt x="2269045" y="290906"/>
                </a:lnTo>
                <a:lnTo>
                  <a:pt x="2269045" y="329006"/>
                </a:lnTo>
                <a:lnTo>
                  <a:pt x="2307145" y="329006"/>
                </a:lnTo>
                <a:lnTo>
                  <a:pt x="2307145" y="290906"/>
                </a:lnTo>
                <a:close/>
              </a:path>
              <a:path w="4009390" h="784225">
                <a:moveTo>
                  <a:pt x="2383345" y="290906"/>
                </a:moveTo>
                <a:lnTo>
                  <a:pt x="2345245" y="290906"/>
                </a:lnTo>
                <a:lnTo>
                  <a:pt x="2345245" y="329006"/>
                </a:lnTo>
                <a:lnTo>
                  <a:pt x="2383345" y="329006"/>
                </a:lnTo>
                <a:lnTo>
                  <a:pt x="2383345" y="290906"/>
                </a:lnTo>
                <a:close/>
              </a:path>
              <a:path w="4009390" h="784225">
                <a:moveTo>
                  <a:pt x="2459545" y="290906"/>
                </a:moveTo>
                <a:lnTo>
                  <a:pt x="2421445" y="290906"/>
                </a:lnTo>
                <a:lnTo>
                  <a:pt x="2421445" y="329006"/>
                </a:lnTo>
                <a:lnTo>
                  <a:pt x="2459545" y="329006"/>
                </a:lnTo>
                <a:lnTo>
                  <a:pt x="2459545" y="290906"/>
                </a:lnTo>
                <a:close/>
              </a:path>
              <a:path w="4009390" h="784225">
                <a:moveTo>
                  <a:pt x="2535745" y="290906"/>
                </a:moveTo>
                <a:lnTo>
                  <a:pt x="2497645" y="290906"/>
                </a:lnTo>
                <a:lnTo>
                  <a:pt x="2497645" y="329006"/>
                </a:lnTo>
                <a:lnTo>
                  <a:pt x="2535745" y="329006"/>
                </a:lnTo>
                <a:lnTo>
                  <a:pt x="2535745" y="290906"/>
                </a:lnTo>
                <a:close/>
              </a:path>
              <a:path w="4009390" h="784225">
                <a:moveTo>
                  <a:pt x="2611945" y="290906"/>
                </a:moveTo>
                <a:lnTo>
                  <a:pt x="2573845" y="290906"/>
                </a:lnTo>
                <a:lnTo>
                  <a:pt x="2573845" y="329006"/>
                </a:lnTo>
                <a:lnTo>
                  <a:pt x="2611945" y="329006"/>
                </a:lnTo>
                <a:lnTo>
                  <a:pt x="2611945" y="290906"/>
                </a:lnTo>
                <a:close/>
              </a:path>
              <a:path w="4009390" h="784225">
                <a:moveTo>
                  <a:pt x="2688145" y="290906"/>
                </a:moveTo>
                <a:lnTo>
                  <a:pt x="2650045" y="290906"/>
                </a:lnTo>
                <a:lnTo>
                  <a:pt x="2650045" y="329006"/>
                </a:lnTo>
                <a:lnTo>
                  <a:pt x="2688145" y="329006"/>
                </a:lnTo>
                <a:lnTo>
                  <a:pt x="2688145" y="290906"/>
                </a:lnTo>
                <a:close/>
              </a:path>
              <a:path w="4009390" h="784225">
                <a:moveTo>
                  <a:pt x="2764345" y="290906"/>
                </a:moveTo>
                <a:lnTo>
                  <a:pt x="2726245" y="290906"/>
                </a:lnTo>
                <a:lnTo>
                  <a:pt x="2726245" y="329006"/>
                </a:lnTo>
                <a:lnTo>
                  <a:pt x="2764345" y="329006"/>
                </a:lnTo>
                <a:lnTo>
                  <a:pt x="2764345" y="290906"/>
                </a:lnTo>
                <a:close/>
              </a:path>
              <a:path w="4009390" h="784225">
                <a:moveTo>
                  <a:pt x="2840545" y="290906"/>
                </a:moveTo>
                <a:lnTo>
                  <a:pt x="2802445" y="290906"/>
                </a:lnTo>
                <a:lnTo>
                  <a:pt x="2802445" y="329006"/>
                </a:lnTo>
                <a:lnTo>
                  <a:pt x="2840545" y="329006"/>
                </a:lnTo>
                <a:lnTo>
                  <a:pt x="2840545" y="290906"/>
                </a:lnTo>
                <a:close/>
              </a:path>
              <a:path w="4009390" h="784225">
                <a:moveTo>
                  <a:pt x="2916745" y="290906"/>
                </a:moveTo>
                <a:lnTo>
                  <a:pt x="2878645" y="290906"/>
                </a:lnTo>
                <a:lnTo>
                  <a:pt x="2878645" y="329006"/>
                </a:lnTo>
                <a:lnTo>
                  <a:pt x="2916745" y="329006"/>
                </a:lnTo>
                <a:lnTo>
                  <a:pt x="2916745" y="290906"/>
                </a:lnTo>
                <a:close/>
              </a:path>
              <a:path w="4009390" h="784225">
                <a:moveTo>
                  <a:pt x="2992945" y="290906"/>
                </a:moveTo>
                <a:lnTo>
                  <a:pt x="2954845" y="290906"/>
                </a:lnTo>
                <a:lnTo>
                  <a:pt x="2954845" y="329006"/>
                </a:lnTo>
                <a:lnTo>
                  <a:pt x="2992945" y="329006"/>
                </a:lnTo>
                <a:lnTo>
                  <a:pt x="2992945" y="290906"/>
                </a:lnTo>
                <a:close/>
              </a:path>
              <a:path w="4009390" h="784225">
                <a:moveTo>
                  <a:pt x="3069145" y="290906"/>
                </a:moveTo>
                <a:lnTo>
                  <a:pt x="3031045" y="290906"/>
                </a:lnTo>
                <a:lnTo>
                  <a:pt x="3031045" y="329006"/>
                </a:lnTo>
                <a:lnTo>
                  <a:pt x="3069145" y="329006"/>
                </a:lnTo>
                <a:lnTo>
                  <a:pt x="3069145" y="290906"/>
                </a:lnTo>
                <a:close/>
              </a:path>
              <a:path w="4009390" h="784225">
                <a:moveTo>
                  <a:pt x="3145345" y="290906"/>
                </a:moveTo>
                <a:lnTo>
                  <a:pt x="3107245" y="290906"/>
                </a:lnTo>
                <a:lnTo>
                  <a:pt x="3107245" y="329006"/>
                </a:lnTo>
                <a:lnTo>
                  <a:pt x="3145345" y="329006"/>
                </a:lnTo>
                <a:lnTo>
                  <a:pt x="3145345" y="290906"/>
                </a:lnTo>
                <a:close/>
              </a:path>
              <a:path w="4009390" h="784225">
                <a:moveTo>
                  <a:pt x="3221545" y="290906"/>
                </a:moveTo>
                <a:lnTo>
                  <a:pt x="3183445" y="290906"/>
                </a:lnTo>
                <a:lnTo>
                  <a:pt x="3183445" y="329006"/>
                </a:lnTo>
                <a:lnTo>
                  <a:pt x="3221545" y="329006"/>
                </a:lnTo>
                <a:lnTo>
                  <a:pt x="3221545" y="290906"/>
                </a:lnTo>
                <a:close/>
              </a:path>
              <a:path w="4009390" h="784225">
                <a:moveTo>
                  <a:pt x="3297745" y="290906"/>
                </a:moveTo>
                <a:lnTo>
                  <a:pt x="3259645" y="290906"/>
                </a:lnTo>
                <a:lnTo>
                  <a:pt x="3259645" y="329006"/>
                </a:lnTo>
                <a:lnTo>
                  <a:pt x="3297745" y="329006"/>
                </a:lnTo>
                <a:lnTo>
                  <a:pt x="3297745" y="290906"/>
                </a:lnTo>
                <a:close/>
              </a:path>
              <a:path w="4009390" h="784225">
                <a:moveTo>
                  <a:pt x="3373945" y="290906"/>
                </a:moveTo>
                <a:lnTo>
                  <a:pt x="3335845" y="290906"/>
                </a:lnTo>
                <a:lnTo>
                  <a:pt x="3335845" y="329006"/>
                </a:lnTo>
                <a:lnTo>
                  <a:pt x="3373945" y="329006"/>
                </a:lnTo>
                <a:lnTo>
                  <a:pt x="3373945" y="290906"/>
                </a:lnTo>
                <a:close/>
              </a:path>
              <a:path w="4009390" h="784225">
                <a:moveTo>
                  <a:pt x="3450145" y="290906"/>
                </a:moveTo>
                <a:lnTo>
                  <a:pt x="3412045" y="290906"/>
                </a:lnTo>
                <a:lnTo>
                  <a:pt x="3412045" y="329006"/>
                </a:lnTo>
                <a:lnTo>
                  <a:pt x="3450145" y="329006"/>
                </a:lnTo>
                <a:lnTo>
                  <a:pt x="3450145" y="290906"/>
                </a:lnTo>
                <a:close/>
              </a:path>
              <a:path w="4009390" h="784225">
                <a:moveTo>
                  <a:pt x="3526345" y="290906"/>
                </a:moveTo>
                <a:lnTo>
                  <a:pt x="3488245" y="290906"/>
                </a:lnTo>
                <a:lnTo>
                  <a:pt x="3488245" y="329006"/>
                </a:lnTo>
                <a:lnTo>
                  <a:pt x="3526345" y="329006"/>
                </a:lnTo>
                <a:lnTo>
                  <a:pt x="3526345" y="290906"/>
                </a:lnTo>
                <a:close/>
              </a:path>
              <a:path w="4009390" h="784225">
                <a:moveTo>
                  <a:pt x="3602545" y="290906"/>
                </a:moveTo>
                <a:lnTo>
                  <a:pt x="3564445" y="290906"/>
                </a:lnTo>
                <a:lnTo>
                  <a:pt x="3564445" y="329006"/>
                </a:lnTo>
                <a:lnTo>
                  <a:pt x="3602545" y="329006"/>
                </a:lnTo>
                <a:lnTo>
                  <a:pt x="3602545" y="290906"/>
                </a:lnTo>
                <a:close/>
              </a:path>
              <a:path w="4009390" h="784225">
                <a:moveTo>
                  <a:pt x="3678745" y="290906"/>
                </a:moveTo>
                <a:lnTo>
                  <a:pt x="3640645" y="290906"/>
                </a:lnTo>
                <a:lnTo>
                  <a:pt x="3640645" y="329006"/>
                </a:lnTo>
                <a:lnTo>
                  <a:pt x="3678745" y="329006"/>
                </a:lnTo>
                <a:lnTo>
                  <a:pt x="3678745" y="290906"/>
                </a:lnTo>
                <a:close/>
              </a:path>
              <a:path w="4009390" h="784225">
                <a:moveTo>
                  <a:pt x="3754945" y="290906"/>
                </a:moveTo>
                <a:lnTo>
                  <a:pt x="3716845" y="290906"/>
                </a:lnTo>
                <a:lnTo>
                  <a:pt x="3716845" y="329006"/>
                </a:lnTo>
                <a:lnTo>
                  <a:pt x="3754945" y="329006"/>
                </a:lnTo>
                <a:lnTo>
                  <a:pt x="3754945" y="290906"/>
                </a:lnTo>
                <a:close/>
              </a:path>
              <a:path w="4009390" h="784225">
                <a:moveTo>
                  <a:pt x="3831145" y="290906"/>
                </a:moveTo>
                <a:lnTo>
                  <a:pt x="3793045" y="290906"/>
                </a:lnTo>
                <a:lnTo>
                  <a:pt x="3793045" y="329006"/>
                </a:lnTo>
                <a:lnTo>
                  <a:pt x="3831145" y="329006"/>
                </a:lnTo>
                <a:lnTo>
                  <a:pt x="3831145" y="290906"/>
                </a:lnTo>
                <a:close/>
              </a:path>
              <a:path w="4009390" h="784225">
                <a:moveTo>
                  <a:pt x="3907345" y="290906"/>
                </a:moveTo>
                <a:lnTo>
                  <a:pt x="3869245" y="290906"/>
                </a:lnTo>
                <a:lnTo>
                  <a:pt x="3869245" y="329006"/>
                </a:lnTo>
                <a:lnTo>
                  <a:pt x="3907345" y="329006"/>
                </a:lnTo>
                <a:lnTo>
                  <a:pt x="3907345" y="290906"/>
                </a:lnTo>
                <a:close/>
              </a:path>
              <a:path w="4009390" h="784225">
                <a:moveTo>
                  <a:pt x="3969308" y="607161"/>
                </a:moveTo>
                <a:lnTo>
                  <a:pt x="3931221" y="606780"/>
                </a:lnTo>
                <a:lnTo>
                  <a:pt x="3930840" y="644880"/>
                </a:lnTo>
                <a:lnTo>
                  <a:pt x="3968940" y="645261"/>
                </a:lnTo>
                <a:lnTo>
                  <a:pt x="3969308" y="607161"/>
                </a:lnTo>
                <a:close/>
              </a:path>
              <a:path w="4009390" h="784225">
                <a:moveTo>
                  <a:pt x="3970070" y="530961"/>
                </a:moveTo>
                <a:lnTo>
                  <a:pt x="3931970" y="530580"/>
                </a:lnTo>
                <a:lnTo>
                  <a:pt x="3931602" y="568680"/>
                </a:lnTo>
                <a:lnTo>
                  <a:pt x="3969689" y="569061"/>
                </a:lnTo>
                <a:lnTo>
                  <a:pt x="3970070" y="530961"/>
                </a:lnTo>
                <a:close/>
              </a:path>
              <a:path w="4009390" h="784225">
                <a:moveTo>
                  <a:pt x="3970832" y="454774"/>
                </a:moveTo>
                <a:lnTo>
                  <a:pt x="3932732" y="454393"/>
                </a:lnTo>
                <a:lnTo>
                  <a:pt x="3932351" y="492493"/>
                </a:lnTo>
                <a:lnTo>
                  <a:pt x="3970451" y="492861"/>
                </a:lnTo>
                <a:lnTo>
                  <a:pt x="3970832" y="454774"/>
                </a:lnTo>
                <a:close/>
              </a:path>
              <a:path w="4009390" h="784225">
                <a:moveTo>
                  <a:pt x="3971594" y="378574"/>
                </a:moveTo>
                <a:lnTo>
                  <a:pt x="3933494" y="378193"/>
                </a:lnTo>
                <a:lnTo>
                  <a:pt x="3933113" y="416293"/>
                </a:lnTo>
                <a:lnTo>
                  <a:pt x="3971213" y="416674"/>
                </a:lnTo>
                <a:lnTo>
                  <a:pt x="3971594" y="378574"/>
                </a:lnTo>
                <a:close/>
              </a:path>
              <a:path w="4009390" h="784225">
                <a:moveTo>
                  <a:pt x="3972458" y="290906"/>
                </a:moveTo>
                <a:lnTo>
                  <a:pt x="3945445" y="290906"/>
                </a:lnTo>
                <a:lnTo>
                  <a:pt x="3945445" y="321157"/>
                </a:lnTo>
                <a:lnTo>
                  <a:pt x="3934168" y="309765"/>
                </a:lnTo>
                <a:lnTo>
                  <a:pt x="3933875" y="340093"/>
                </a:lnTo>
                <a:lnTo>
                  <a:pt x="3971963" y="340474"/>
                </a:lnTo>
                <a:lnTo>
                  <a:pt x="3972077" y="329006"/>
                </a:lnTo>
                <a:lnTo>
                  <a:pt x="3972458" y="290906"/>
                </a:lnTo>
                <a:close/>
              </a:path>
              <a:path w="4009390" h="784225">
                <a:moveTo>
                  <a:pt x="4009237" y="683145"/>
                </a:moveTo>
                <a:lnTo>
                  <a:pt x="4008386" y="682980"/>
                </a:lnTo>
                <a:lnTo>
                  <a:pt x="3897211" y="660438"/>
                </a:lnTo>
                <a:lnTo>
                  <a:pt x="3930510" y="783805"/>
                </a:lnTo>
                <a:lnTo>
                  <a:pt x="4003370" y="690651"/>
                </a:lnTo>
                <a:lnTo>
                  <a:pt x="4009237" y="68314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12007" y="335347"/>
          <a:ext cx="13289280" cy="876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765810"/>
                <a:gridCol w="2743200"/>
                <a:gridCol w="765810"/>
                <a:gridCol w="2743200"/>
                <a:gridCol w="765809"/>
                <a:gridCol w="2743200"/>
              </a:tblGrid>
              <a:tr h="864108"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FormsModule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sz="2100" b="1" spc="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6035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RouterModule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581438" y="4662392"/>
          <a:ext cx="3549650" cy="209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300"/>
                <a:gridCol w="1765300"/>
              </a:tblGrid>
              <a:tr h="867206">
                <a:tc gridSpan="2">
                  <a:txBody>
                    <a:bodyPr/>
                    <a:lstStyle/>
                    <a:p>
                      <a:pPr marL="908685" marR="654050" indent="-247015">
                        <a:lnSpc>
                          <a:spcPct val="101000"/>
                        </a:lnSpc>
                        <a:spcBef>
                          <a:spcPts val="415"/>
                        </a:spcBef>
                      </a:pPr>
                      <a:r>
                        <a:rPr sz="24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ProductDetail</a:t>
                      </a:r>
                      <a:r>
                        <a:rPr sz="2400" b="1" spc="-114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48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7206">
                <a:tc gridSpan="2"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WelcomeComponent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76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614573" y="8174228"/>
            <a:ext cx="1831975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14573" y="9583013"/>
            <a:ext cx="1445260" cy="4552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oo</a:t>
            </a:r>
            <a:r>
              <a:rPr sz="2400" b="1" spc="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35456" y="8981356"/>
            <a:ext cx="3125470" cy="86423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5585" rIns="0" bIns="0" rtlCol="0">
            <a:spAutoFit/>
          </a:bodyPr>
          <a:lstStyle/>
          <a:p>
            <a:pPr marL="415290">
              <a:lnSpc>
                <a:spcPct val="100000"/>
              </a:lnSpc>
              <a:spcBef>
                <a:spcPts val="1855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39145" y="5247463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706120" marR="607695" indent="-90805">
              <a:lnSpc>
                <a:spcPct val="101000"/>
              </a:lnSpc>
              <a:spcBef>
                <a:spcPts val="415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35456" y="6492094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706120" marR="451485" indent="-247015">
              <a:lnSpc>
                <a:spcPct val="101000"/>
              </a:lnSpc>
              <a:spcBef>
                <a:spcPts val="410"/>
              </a:spcBef>
            </a:pP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</a:t>
            </a:r>
            <a:r>
              <a:rPr sz="24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35456" y="7736724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242695" marR="170815" indent="-1064260">
              <a:lnSpc>
                <a:spcPct val="101000"/>
              </a:lnSpc>
              <a:spcBef>
                <a:spcPts val="400"/>
              </a:spcBef>
            </a:pPr>
            <a:r>
              <a:rPr sz="2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ConvertToSpaces</a:t>
            </a:r>
            <a:r>
              <a:rPr sz="24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888" y="1773492"/>
          <a:ext cx="669417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7505"/>
                <a:gridCol w="879474"/>
                <a:gridCol w="2897504"/>
              </a:tblGrid>
              <a:tr h="873947"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CommonModule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5455">
                        <a:lnSpc>
                          <a:spcPct val="100000"/>
                        </a:lnSpc>
                        <a:spcBef>
                          <a:spcPts val="2015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FormsModule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55904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60146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05A28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9357207" y="4694110"/>
            <a:ext cx="481965" cy="4776470"/>
          </a:xfrm>
          <a:custGeom>
            <a:avLst/>
            <a:gdLst/>
            <a:ahLst/>
            <a:cxnLst/>
            <a:rect l="l" t="t" r="r" b="b"/>
            <a:pathLst>
              <a:path w="481965" h="4776470">
                <a:moveTo>
                  <a:pt x="38100" y="3408743"/>
                </a:moveTo>
                <a:lnTo>
                  <a:pt x="0" y="3408743"/>
                </a:lnTo>
                <a:lnTo>
                  <a:pt x="0" y="3446843"/>
                </a:lnTo>
                <a:lnTo>
                  <a:pt x="38100" y="3446843"/>
                </a:lnTo>
                <a:lnTo>
                  <a:pt x="38100" y="3408743"/>
                </a:lnTo>
                <a:close/>
              </a:path>
              <a:path w="481965" h="4776470">
                <a:moveTo>
                  <a:pt x="38100" y="3332543"/>
                </a:moveTo>
                <a:lnTo>
                  <a:pt x="0" y="3332543"/>
                </a:lnTo>
                <a:lnTo>
                  <a:pt x="0" y="3370643"/>
                </a:lnTo>
                <a:lnTo>
                  <a:pt x="38100" y="3370643"/>
                </a:lnTo>
                <a:lnTo>
                  <a:pt x="38100" y="3332543"/>
                </a:lnTo>
                <a:close/>
              </a:path>
              <a:path w="481965" h="4776470">
                <a:moveTo>
                  <a:pt x="38100" y="3256343"/>
                </a:moveTo>
                <a:lnTo>
                  <a:pt x="0" y="3256343"/>
                </a:lnTo>
                <a:lnTo>
                  <a:pt x="0" y="3294443"/>
                </a:lnTo>
                <a:lnTo>
                  <a:pt x="38100" y="3294443"/>
                </a:lnTo>
                <a:lnTo>
                  <a:pt x="38100" y="3256343"/>
                </a:lnTo>
                <a:close/>
              </a:path>
              <a:path w="481965" h="4776470">
                <a:moveTo>
                  <a:pt x="38100" y="3180143"/>
                </a:moveTo>
                <a:lnTo>
                  <a:pt x="0" y="3180143"/>
                </a:lnTo>
                <a:lnTo>
                  <a:pt x="0" y="3218243"/>
                </a:lnTo>
                <a:lnTo>
                  <a:pt x="38100" y="3218243"/>
                </a:lnTo>
                <a:lnTo>
                  <a:pt x="38100" y="3180143"/>
                </a:lnTo>
                <a:close/>
              </a:path>
              <a:path w="481965" h="4776470">
                <a:moveTo>
                  <a:pt x="38100" y="3103943"/>
                </a:moveTo>
                <a:lnTo>
                  <a:pt x="0" y="3103943"/>
                </a:lnTo>
                <a:lnTo>
                  <a:pt x="0" y="3142043"/>
                </a:lnTo>
                <a:lnTo>
                  <a:pt x="38100" y="3142043"/>
                </a:lnTo>
                <a:lnTo>
                  <a:pt x="38100" y="3103943"/>
                </a:lnTo>
                <a:close/>
              </a:path>
              <a:path w="481965" h="4776470">
                <a:moveTo>
                  <a:pt x="38100" y="3027743"/>
                </a:moveTo>
                <a:lnTo>
                  <a:pt x="0" y="3027743"/>
                </a:lnTo>
                <a:lnTo>
                  <a:pt x="0" y="3065843"/>
                </a:lnTo>
                <a:lnTo>
                  <a:pt x="38100" y="3065843"/>
                </a:lnTo>
                <a:lnTo>
                  <a:pt x="38100" y="3027743"/>
                </a:lnTo>
                <a:close/>
              </a:path>
              <a:path w="481965" h="4776470">
                <a:moveTo>
                  <a:pt x="38100" y="2951543"/>
                </a:moveTo>
                <a:lnTo>
                  <a:pt x="0" y="2951543"/>
                </a:lnTo>
                <a:lnTo>
                  <a:pt x="0" y="2989643"/>
                </a:lnTo>
                <a:lnTo>
                  <a:pt x="38100" y="2989643"/>
                </a:lnTo>
                <a:lnTo>
                  <a:pt x="38100" y="2951543"/>
                </a:lnTo>
                <a:close/>
              </a:path>
              <a:path w="481965" h="4776470">
                <a:moveTo>
                  <a:pt x="38100" y="2875343"/>
                </a:moveTo>
                <a:lnTo>
                  <a:pt x="0" y="2875343"/>
                </a:lnTo>
                <a:lnTo>
                  <a:pt x="0" y="2913443"/>
                </a:lnTo>
                <a:lnTo>
                  <a:pt x="38100" y="2913443"/>
                </a:lnTo>
                <a:lnTo>
                  <a:pt x="38100" y="2875343"/>
                </a:lnTo>
                <a:close/>
              </a:path>
              <a:path w="481965" h="4776470">
                <a:moveTo>
                  <a:pt x="38100" y="2799143"/>
                </a:moveTo>
                <a:lnTo>
                  <a:pt x="0" y="2799143"/>
                </a:lnTo>
                <a:lnTo>
                  <a:pt x="0" y="2837243"/>
                </a:lnTo>
                <a:lnTo>
                  <a:pt x="38100" y="2837243"/>
                </a:lnTo>
                <a:lnTo>
                  <a:pt x="38100" y="2799143"/>
                </a:lnTo>
                <a:close/>
              </a:path>
              <a:path w="481965" h="4776470">
                <a:moveTo>
                  <a:pt x="38100" y="2722943"/>
                </a:moveTo>
                <a:lnTo>
                  <a:pt x="0" y="2722943"/>
                </a:lnTo>
                <a:lnTo>
                  <a:pt x="0" y="2761043"/>
                </a:lnTo>
                <a:lnTo>
                  <a:pt x="38100" y="2761043"/>
                </a:lnTo>
                <a:lnTo>
                  <a:pt x="38100" y="2722943"/>
                </a:lnTo>
                <a:close/>
              </a:path>
              <a:path w="481965" h="4776470">
                <a:moveTo>
                  <a:pt x="38100" y="2646743"/>
                </a:moveTo>
                <a:lnTo>
                  <a:pt x="0" y="2646743"/>
                </a:lnTo>
                <a:lnTo>
                  <a:pt x="0" y="2684843"/>
                </a:lnTo>
                <a:lnTo>
                  <a:pt x="38100" y="2684843"/>
                </a:lnTo>
                <a:lnTo>
                  <a:pt x="38100" y="2646743"/>
                </a:lnTo>
                <a:close/>
              </a:path>
              <a:path w="481965" h="4776470">
                <a:moveTo>
                  <a:pt x="38100" y="2570543"/>
                </a:moveTo>
                <a:lnTo>
                  <a:pt x="0" y="2570543"/>
                </a:lnTo>
                <a:lnTo>
                  <a:pt x="0" y="2608643"/>
                </a:lnTo>
                <a:lnTo>
                  <a:pt x="38100" y="2608643"/>
                </a:lnTo>
                <a:lnTo>
                  <a:pt x="38100" y="2570543"/>
                </a:lnTo>
                <a:close/>
              </a:path>
              <a:path w="481965" h="4776470">
                <a:moveTo>
                  <a:pt x="38100" y="2494343"/>
                </a:moveTo>
                <a:lnTo>
                  <a:pt x="0" y="2494343"/>
                </a:lnTo>
                <a:lnTo>
                  <a:pt x="0" y="2532443"/>
                </a:lnTo>
                <a:lnTo>
                  <a:pt x="38100" y="2532443"/>
                </a:lnTo>
                <a:lnTo>
                  <a:pt x="38100" y="2494343"/>
                </a:lnTo>
                <a:close/>
              </a:path>
              <a:path w="481965" h="4776470">
                <a:moveTo>
                  <a:pt x="38100" y="2418143"/>
                </a:moveTo>
                <a:lnTo>
                  <a:pt x="0" y="2418143"/>
                </a:lnTo>
                <a:lnTo>
                  <a:pt x="0" y="2456243"/>
                </a:lnTo>
                <a:lnTo>
                  <a:pt x="38100" y="2456243"/>
                </a:lnTo>
                <a:lnTo>
                  <a:pt x="38100" y="2418143"/>
                </a:lnTo>
                <a:close/>
              </a:path>
              <a:path w="481965" h="4776470">
                <a:moveTo>
                  <a:pt x="38100" y="2341943"/>
                </a:moveTo>
                <a:lnTo>
                  <a:pt x="0" y="2341943"/>
                </a:lnTo>
                <a:lnTo>
                  <a:pt x="0" y="2380043"/>
                </a:lnTo>
                <a:lnTo>
                  <a:pt x="38100" y="2380043"/>
                </a:lnTo>
                <a:lnTo>
                  <a:pt x="38100" y="2341943"/>
                </a:lnTo>
                <a:close/>
              </a:path>
              <a:path w="481965" h="4776470">
                <a:moveTo>
                  <a:pt x="38100" y="2265743"/>
                </a:moveTo>
                <a:lnTo>
                  <a:pt x="0" y="2265743"/>
                </a:lnTo>
                <a:lnTo>
                  <a:pt x="0" y="2303843"/>
                </a:lnTo>
                <a:lnTo>
                  <a:pt x="38100" y="2303843"/>
                </a:lnTo>
                <a:lnTo>
                  <a:pt x="38100" y="2265743"/>
                </a:lnTo>
                <a:close/>
              </a:path>
              <a:path w="481965" h="4776470">
                <a:moveTo>
                  <a:pt x="38100" y="2149640"/>
                </a:moveTo>
                <a:lnTo>
                  <a:pt x="0" y="2149640"/>
                </a:lnTo>
                <a:lnTo>
                  <a:pt x="0" y="2187740"/>
                </a:lnTo>
                <a:lnTo>
                  <a:pt x="38100" y="2187740"/>
                </a:lnTo>
                <a:lnTo>
                  <a:pt x="38100" y="2149640"/>
                </a:lnTo>
                <a:close/>
              </a:path>
              <a:path w="481965" h="4776470">
                <a:moveTo>
                  <a:pt x="38100" y="2073440"/>
                </a:moveTo>
                <a:lnTo>
                  <a:pt x="0" y="2073440"/>
                </a:lnTo>
                <a:lnTo>
                  <a:pt x="0" y="2111540"/>
                </a:lnTo>
                <a:lnTo>
                  <a:pt x="38100" y="2111540"/>
                </a:lnTo>
                <a:lnTo>
                  <a:pt x="38100" y="2073440"/>
                </a:lnTo>
                <a:close/>
              </a:path>
              <a:path w="481965" h="4776470">
                <a:moveTo>
                  <a:pt x="38100" y="1997240"/>
                </a:moveTo>
                <a:lnTo>
                  <a:pt x="0" y="1997240"/>
                </a:lnTo>
                <a:lnTo>
                  <a:pt x="0" y="2035340"/>
                </a:lnTo>
                <a:lnTo>
                  <a:pt x="38100" y="2035340"/>
                </a:lnTo>
                <a:lnTo>
                  <a:pt x="38100" y="1997240"/>
                </a:lnTo>
                <a:close/>
              </a:path>
              <a:path w="481965" h="4776470">
                <a:moveTo>
                  <a:pt x="38100" y="1921040"/>
                </a:moveTo>
                <a:lnTo>
                  <a:pt x="0" y="1921040"/>
                </a:lnTo>
                <a:lnTo>
                  <a:pt x="0" y="1959140"/>
                </a:lnTo>
                <a:lnTo>
                  <a:pt x="38100" y="1959140"/>
                </a:lnTo>
                <a:lnTo>
                  <a:pt x="38100" y="1921040"/>
                </a:lnTo>
                <a:close/>
              </a:path>
              <a:path w="481965" h="4776470">
                <a:moveTo>
                  <a:pt x="38100" y="1844840"/>
                </a:moveTo>
                <a:lnTo>
                  <a:pt x="0" y="1844840"/>
                </a:lnTo>
                <a:lnTo>
                  <a:pt x="0" y="1882940"/>
                </a:lnTo>
                <a:lnTo>
                  <a:pt x="38100" y="1882940"/>
                </a:lnTo>
                <a:lnTo>
                  <a:pt x="38100" y="1844840"/>
                </a:lnTo>
                <a:close/>
              </a:path>
              <a:path w="481965" h="4776470">
                <a:moveTo>
                  <a:pt x="38100" y="1768640"/>
                </a:moveTo>
                <a:lnTo>
                  <a:pt x="0" y="1768640"/>
                </a:lnTo>
                <a:lnTo>
                  <a:pt x="0" y="1806740"/>
                </a:lnTo>
                <a:lnTo>
                  <a:pt x="38100" y="1806740"/>
                </a:lnTo>
                <a:lnTo>
                  <a:pt x="38100" y="1768640"/>
                </a:lnTo>
                <a:close/>
              </a:path>
              <a:path w="481965" h="4776470">
                <a:moveTo>
                  <a:pt x="38100" y="1692440"/>
                </a:moveTo>
                <a:lnTo>
                  <a:pt x="0" y="1692440"/>
                </a:lnTo>
                <a:lnTo>
                  <a:pt x="0" y="1730540"/>
                </a:lnTo>
                <a:lnTo>
                  <a:pt x="38100" y="1730540"/>
                </a:lnTo>
                <a:lnTo>
                  <a:pt x="38100" y="1692440"/>
                </a:lnTo>
                <a:close/>
              </a:path>
              <a:path w="481965" h="4776470">
                <a:moveTo>
                  <a:pt x="38100" y="1616240"/>
                </a:moveTo>
                <a:lnTo>
                  <a:pt x="0" y="1616240"/>
                </a:lnTo>
                <a:lnTo>
                  <a:pt x="0" y="1654340"/>
                </a:lnTo>
                <a:lnTo>
                  <a:pt x="38100" y="1654340"/>
                </a:lnTo>
                <a:lnTo>
                  <a:pt x="38100" y="1616240"/>
                </a:lnTo>
                <a:close/>
              </a:path>
              <a:path w="481965" h="4776470">
                <a:moveTo>
                  <a:pt x="38100" y="1540040"/>
                </a:moveTo>
                <a:lnTo>
                  <a:pt x="0" y="1540040"/>
                </a:lnTo>
                <a:lnTo>
                  <a:pt x="0" y="1578140"/>
                </a:lnTo>
                <a:lnTo>
                  <a:pt x="38100" y="1578140"/>
                </a:lnTo>
                <a:lnTo>
                  <a:pt x="38100" y="1540040"/>
                </a:lnTo>
                <a:close/>
              </a:path>
              <a:path w="481965" h="4776470">
                <a:moveTo>
                  <a:pt x="38100" y="1463840"/>
                </a:moveTo>
                <a:lnTo>
                  <a:pt x="0" y="1463840"/>
                </a:lnTo>
                <a:lnTo>
                  <a:pt x="0" y="1501940"/>
                </a:lnTo>
                <a:lnTo>
                  <a:pt x="38100" y="1501940"/>
                </a:lnTo>
                <a:lnTo>
                  <a:pt x="38100" y="1463840"/>
                </a:lnTo>
                <a:close/>
              </a:path>
              <a:path w="481965" h="4776470">
                <a:moveTo>
                  <a:pt x="38100" y="1387640"/>
                </a:moveTo>
                <a:lnTo>
                  <a:pt x="0" y="1387640"/>
                </a:lnTo>
                <a:lnTo>
                  <a:pt x="0" y="1425740"/>
                </a:lnTo>
                <a:lnTo>
                  <a:pt x="38100" y="1425740"/>
                </a:lnTo>
                <a:lnTo>
                  <a:pt x="38100" y="1387640"/>
                </a:lnTo>
                <a:close/>
              </a:path>
              <a:path w="481965" h="4776470">
                <a:moveTo>
                  <a:pt x="38100" y="1311440"/>
                </a:moveTo>
                <a:lnTo>
                  <a:pt x="0" y="1311440"/>
                </a:lnTo>
                <a:lnTo>
                  <a:pt x="0" y="1349540"/>
                </a:lnTo>
                <a:lnTo>
                  <a:pt x="38100" y="1349540"/>
                </a:lnTo>
                <a:lnTo>
                  <a:pt x="38100" y="1311440"/>
                </a:lnTo>
                <a:close/>
              </a:path>
              <a:path w="481965" h="4776470">
                <a:moveTo>
                  <a:pt x="38100" y="1235240"/>
                </a:moveTo>
                <a:lnTo>
                  <a:pt x="0" y="1235240"/>
                </a:lnTo>
                <a:lnTo>
                  <a:pt x="0" y="1273340"/>
                </a:lnTo>
                <a:lnTo>
                  <a:pt x="38100" y="1273340"/>
                </a:lnTo>
                <a:lnTo>
                  <a:pt x="38100" y="1235240"/>
                </a:lnTo>
                <a:close/>
              </a:path>
              <a:path w="481965" h="4776470">
                <a:moveTo>
                  <a:pt x="38100" y="1159040"/>
                </a:moveTo>
                <a:lnTo>
                  <a:pt x="0" y="1159040"/>
                </a:lnTo>
                <a:lnTo>
                  <a:pt x="0" y="1197140"/>
                </a:lnTo>
                <a:lnTo>
                  <a:pt x="38100" y="1197140"/>
                </a:lnTo>
                <a:lnTo>
                  <a:pt x="38100" y="1159040"/>
                </a:lnTo>
                <a:close/>
              </a:path>
              <a:path w="481965" h="4776470">
                <a:moveTo>
                  <a:pt x="38100" y="1082840"/>
                </a:moveTo>
                <a:lnTo>
                  <a:pt x="0" y="1082840"/>
                </a:lnTo>
                <a:lnTo>
                  <a:pt x="0" y="1120940"/>
                </a:lnTo>
                <a:lnTo>
                  <a:pt x="38100" y="1120940"/>
                </a:lnTo>
                <a:lnTo>
                  <a:pt x="38100" y="1082840"/>
                </a:lnTo>
                <a:close/>
              </a:path>
              <a:path w="481965" h="4776470">
                <a:moveTo>
                  <a:pt x="38100" y="1006640"/>
                </a:moveTo>
                <a:lnTo>
                  <a:pt x="0" y="1006640"/>
                </a:lnTo>
                <a:lnTo>
                  <a:pt x="0" y="1044740"/>
                </a:lnTo>
                <a:lnTo>
                  <a:pt x="38100" y="1044740"/>
                </a:lnTo>
                <a:lnTo>
                  <a:pt x="38100" y="1006640"/>
                </a:lnTo>
                <a:close/>
              </a:path>
              <a:path w="481965" h="477647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481965" h="477647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481965" h="477647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481965" h="477647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481965" h="477647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481965" h="477647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481965" h="477647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481965" h="477647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481965" h="477647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481965" h="477647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481965" h="477647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481965" h="477647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481965" h="477647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481965" h="4776470">
                <a:moveTo>
                  <a:pt x="38112" y="4629556"/>
                </a:moveTo>
                <a:lnTo>
                  <a:pt x="12" y="4629556"/>
                </a:lnTo>
                <a:lnTo>
                  <a:pt x="12" y="4667656"/>
                </a:lnTo>
                <a:lnTo>
                  <a:pt x="38112" y="4667656"/>
                </a:lnTo>
                <a:lnTo>
                  <a:pt x="38112" y="4629556"/>
                </a:lnTo>
                <a:close/>
              </a:path>
              <a:path w="481965" h="4776470">
                <a:moveTo>
                  <a:pt x="38112" y="4553356"/>
                </a:moveTo>
                <a:lnTo>
                  <a:pt x="12" y="4553356"/>
                </a:lnTo>
                <a:lnTo>
                  <a:pt x="12" y="4591456"/>
                </a:lnTo>
                <a:lnTo>
                  <a:pt x="38112" y="4591456"/>
                </a:lnTo>
                <a:lnTo>
                  <a:pt x="38112" y="4553356"/>
                </a:lnTo>
                <a:close/>
              </a:path>
              <a:path w="481965" h="4776470">
                <a:moveTo>
                  <a:pt x="38112" y="4477156"/>
                </a:moveTo>
                <a:lnTo>
                  <a:pt x="12" y="4477156"/>
                </a:lnTo>
                <a:lnTo>
                  <a:pt x="12" y="4515256"/>
                </a:lnTo>
                <a:lnTo>
                  <a:pt x="38112" y="4515256"/>
                </a:lnTo>
                <a:lnTo>
                  <a:pt x="38112" y="4477156"/>
                </a:lnTo>
                <a:close/>
              </a:path>
              <a:path w="481965" h="4776470">
                <a:moveTo>
                  <a:pt x="38112" y="4400956"/>
                </a:moveTo>
                <a:lnTo>
                  <a:pt x="12" y="4400956"/>
                </a:lnTo>
                <a:lnTo>
                  <a:pt x="12" y="4439056"/>
                </a:lnTo>
                <a:lnTo>
                  <a:pt x="38112" y="4439056"/>
                </a:lnTo>
                <a:lnTo>
                  <a:pt x="38112" y="4400956"/>
                </a:lnTo>
                <a:close/>
              </a:path>
              <a:path w="481965" h="4776470">
                <a:moveTo>
                  <a:pt x="38112" y="4324756"/>
                </a:moveTo>
                <a:lnTo>
                  <a:pt x="12" y="4324756"/>
                </a:lnTo>
                <a:lnTo>
                  <a:pt x="12" y="4362856"/>
                </a:lnTo>
                <a:lnTo>
                  <a:pt x="38112" y="4362856"/>
                </a:lnTo>
                <a:lnTo>
                  <a:pt x="38112" y="4324756"/>
                </a:lnTo>
                <a:close/>
              </a:path>
              <a:path w="481965" h="4776470">
                <a:moveTo>
                  <a:pt x="38112" y="4248556"/>
                </a:moveTo>
                <a:lnTo>
                  <a:pt x="12" y="4248556"/>
                </a:lnTo>
                <a:lnTo>
                  <a:pt x="12" y="4286656"/>
                </a:lnTo>
                <a:lnTo>
                  <a:pt x="38112" y="4286656"/>
                </a:lnTo>
                <a:lnTo>
                  <a:pt x="38112" y="4248556"/>
                </a:lnTo>
                <a:close/>
              </a:path>
              <a:path w="481965" h="4776470">
                <a:moveTo>
                  <a:pt x="38112" y="4172356"/>
                </a:moveTo>
                <a:lnTo>
                  <a:pt x="12" y="4172356"/>
                </a:lnTo>
                <a:lnTo>
                  <a:pt x="12" y="4210456"/>
                </a:lnTo>
                <a:lnTo>
                  <a:pt x="38112" y="4210456"/>
                </a:lnTo>
                <a:lnTo>
                  <a:pt x="38112" y="4172356"/>
                </a:lnTo>
                <a:close/>
              </a:path>
              <a:path w="481965" h="4776470">
                <a:moveTo>
                  <a:pt x="38112" y="4096156"/>
                </a:moveTo>
                <a:lnTo>
                  <a:pt x="12" y="4096156"/>
                </a:lnTo>
                <a:lnTo>
                  <a:pt x="12" y="4134256"/>
                </a:lnTo>
                <a:lnTo>
                  <a:pt x="38112" y="4134256"/>
                </a:lnTo>
                <a:lnTo>
                  <a:pt x="38112" y="4096156"/>
                </a:lnTo>
                <a:close/>
              </a:path>
              <a:path w="481965" h="4776470">
                <a:moveTo>
                  <a:pt x="38112" y="4019956"/>
                </a:moveTo>
                <a:lnTo>
                  <a:pt x="12" y="4019956"/>
                </a:lnTo>
                <a:lnTo>
                  <a:pt x="12" y="4058056"/>
                </a:lnTo>
                <a:lnTo>
                  <a:pt x="38112" y="4058056"/>
                </a:lnTo>
                <a:lnTo>
                  <a:pt x="38112" y="4019956"/>
                </a:lnTo>
                <a:close/>
              </a:path>
              <a:path w="481965" h="4776470">
                <a:moveTo>
                  <a:pt x="38112" y="3943756"/>
                </a:moveTo>
                <a:lnTo>
                  <a:pt x="12" y="3943756"/>
                </a:lnTo>
                <a:lnTo>
                  <a:pt x="12" y="3981856"/>
                </a:lnTo>
                <a:lnTo>
                  <a:pt x="38112" y="3981856"/>
                </a:lnTo>
                <a:lnTo>
                  <a:pt x="38112" y="3943756"/>
                </a:lnTo>
                <a:close/>
              </a:path>
              <a:path w="481965" h="4776470">
                <a:moveTo>
                  <a:pt x="38112" y="3867556"/>
                </a:moveTo>
                <a:lnTo>
                  <a:pt x="12" y="3867556"/>
                </a:lnTo>
                <a:lnTo>
                  <a:pt x="12" y="3905656"/>
                </a:lnTo>
                <a:lnTo>
                  <a:pt x="38112" y="3905656"/>
                </a:lnTo>
                <a:lnTo>
                  <a:pt x="38112" y="3867556"/>
                </a:lnTo>
                <a:close/>
              </a:path>
              <a:path w="481965" h="4776470">
                <a:moveTo>
                  <a:pt x="38112" y="3791356"/>
                </a:moveTo>
                <a:lnTo>
                  <a:pt x="12" y="3791356"/>
                </a:lnTo>
                <a:lnTo>
                  <a:pt x="12" y="3829456"/>
                </a:lnTo>
                <a:lnTo>
                  <a:pt x="38112" y="3829456"/>
                </a:lnTo>
                <a:lnTo>
                  <a:pt x="38112" y="3791356"/>
                </a:lnTo>
                <a:close/>
              </a:path>
              <a:path w="481965" h="4776470">
                <a:moveTo>
                  <a:pt x="38112" y="3715156"/>
                </a:moveTo>
                <a:lnTo>
                  <a:pt x="12" y="3715156"/>
                </a:lnTo>
                <a:lnTo>
                  <a:pt x="12" y="3753256"/>
                </a:lnTo>
                <a:lnTo>
                  <a:pt x="38112" y="3753256"/>
                </a:lnTo>
                <a:lnTo>
                  <a:pt x="38112" y="3715156"/>
                </a:lnTo>
                <a:close/>
              </a:path>
              <a:path w="481965" h="4776470">
                <a:moveTo>
                  <a:pt x="38112" y="3638956"/>
                </a:moveTo>
                <a:lnTo>
                  <a:pt x="12" y="3638956"/>
                </a:lnTo>
                <a:lnTo>
                  <a:pt x="12" y="3677056"/>
                </a:lnTo>
                <a:lnTo>
                  <a:pt x="38112" y="3677056"/>
                </a:lnTo>
                <a:lnTo>
                  <a:pt x="38112" y="3638956"/>
                </a:lnTo>
                <a:close/>
              </a:path>
              <a:path w="481965" h="4776470">
                <a:moveTo>
                  <a:pt x="38112" y="3562756"/>
                </a:moveTo>
                <a:lnTo>
                  <a:pt x="12" y="3562756"/>
                </a:lnTo>
                <a:lnTo>
                  <a:pt x="12" y="3600856"/>
                </a:lnTo>
                <a:lnTo>
                  <a:pt x="38112" y="3600856"/>
                </a:lnTo>
                <a:lnTo>
                  <a:pt x="38112" y="3562756"/>
                </a:lnTo>
                <a:close/>
              </a:path>
              <a:path w="481965" h="4776470">
                <a:moveTo>
                  <a:pt x="43611" y="4700257"/>
                </a:moveTo>
                <a:lnTo>
                  <a:pt x="19062" y="4700257"/>
                </a:lnTo>
                <a:lnTo>
                  <a:pt x="24561" y="4705756"/>
                </a:lnTo>
                <a:lnTo>
                  <a:pt x="12" y="4705756"/>
                </a:lnTo>
                <a:lnTo>
                  <a:pt x="12" y="4738357"/>
                </a:lnTo>
                <a:lnTo>
                  <a:pt x="43611" y="4738357"/>
                </a:lnTo>
                <a:lnTo>
                  <a:pt x="43611" y="4719307"/>
                </a:lnTo>
                <a:lnTo>
                  <a:pt x="43611" y="4705756"/>
                </a:lnTo>
                <a:lnTo>
                  <a:pt x="43611" y="4700257"/>
                </a:lnTo>
                <a:close/>
              </a:path>
              <a:path w="481965" h="4776470">
                <a:moveTo>
                  <a:pt x="51409" y="2212543"/>
                </a:moveTo>
                <a:lnTo>
                  <a:pt x="19050" y="2212543"/>
                </a:lnTo>
                <a:lnTo>
                  <a:pt x="32346" y="2225840"/>
                </a:lnTo>
                <a:lnTo>
                  <a:pt x="0" y="2225840"/>
                </a:lnTo>
                <a:lnTo>
                  <a:pt x="0" y="2250643"/>
                </a:lnTo>
                <a:lnTo>
                  <a:pt x="51409" y="2250643"/>
                </a:lnTo>
                <a:lnTo>
                  <a:pt x="51409" y="2231593"/>
                </a:lnTo>
                <a:lnTo>
                  <a:pt x="51409" y="2225840"/>
                </a:lnTo>
                <a:lnTo>
                  <a:pt x="51409" y="2212543"/>
                </a:lnTo>
                <a:close/>
              </a:path>
              <a:path w="481965" h="4776470">
                <a:moveTo>
                  <a:pt x="60794" y="967905"/>
                </a:moveTo>
                <a:lnTo>
                  <a:pt x="22694" y="967905"/>
                </a:lnTo>
                <a:lnTo>
                  <a:pt x="22694" y="1006005"/>
                </a:lnTo>
                <a:lnTo>
                  <a:pt x="60794" y="1006005"/>
                </a:lnTo>
                <a:lnTo>
                  <a:pt x="60794" y="967905"/>
                </a:lnTo>
                <a:close/>
              </a:path>
              <a:path w="481965" h="4776470">
                <a:moveTo>
                  <a:pt x="65874" y="3457168"/>
                </a:moveTo>
                <a:lnTo>
                  <a:pt x="27774" y="3457168"/>
                </a:lnTo>
                <a:lnTo>
                  <a:pt x="27774" y="3495268"/>
                </a:lnTo>
                <a:lnTo>
                  <a:pt x="65874" y="3495268"/>
                </a:lnTo>
                <a:lnTo>
                  <a:pt x="65874" y="3457168"/>
                </a:lnTo>
                <a:close/>
              </a:path>
              <a:path w="481965" h="4776470">
                <a:moveTo>
                  <a:pt x="119811" y="4700257"/>
                </a:moveTo>
                <a:lnTo>
                  <a:pt x="81711" y="4700257"/>
                </a:lnTo>
                <a:lnTo>
                  <a:pt x="81711" y="4738357"/>
                </a:lnTo>
                <a:lnTo>
                  <a:pt x="119811" y="4738357"/>
                </a:lnTo>
                <a:lnTo>
                  <a:pt x="119811" y="4700257"/>
                </a:lnTo>
                <a:close/>
              </a:path>
              <a:path w="481965" h="4776470">
                <a:moveTo>
                  <a:pt x="127609" y="2212543"/>
                </a:moveTo>
                <a:lnTo>
                  <a:pt x="89509" y="2212543"/>
                </a:lnTo>
                <a:lnTo>
                  <a:pt x="89509" y="2250643"/>
                </a:lnTo>
                <a:lnTo>
                  <a:pt x="127609" y="2250643"/>
                </a:lnTo>
                <a:lnTo>
                  <a:pt x="127609" y="2212543"/>
                </a:lnTo>
                <a:close/>
              </a:path>
              <a:path w="481965" h="4776470">
                <a:moveTo>
                  <a:pt x="136994" y="967905"/>
                </a:moveTo>
                <a:lnTo>
                  <a:pt x="98894" y="967905"/>
                </a:lnTo>
                <a:lnTo>
                  <a:pt x="98894" y="1006005"/>
                </a:lnTo>
                <a:lnTo>
                  <a:pt x="136994" y="1006005"/>
                </a:lnTo>
                <a:lnTo>
                  <a:pt x="136994" y="967905"/>
                </a:lnTo>
                <a:close/>
              </a:path>
              <a:path w="481965" h="4776470">
                <a:moveTo>
                  <a:pt x="142074" y="3457168"/>
                </a:moveTo>
                <a:lnTo>
                  <a:pt x="103974" y="3457168"/>
                </a:lnTo>
                <a:lnTo>
                  <a:pt x="103974" y="3495268"/>
                </a:lnTo>
                <a:lnTo>
                  <a:pt x="142074" y="3495268"/>
                </a:lnTo>
                <a:lnTo>
                  <a:pt x="142074" y="3457168"/>
                </a:lnTo>
                <a:close/>
              </a:path>
              <a:path w="481965" h="4776470">
                <a:moveTo>
                  <a:pt x="196011" y="4700257"/>
                </a:moveTo>
                <a:lnTo>
                  <a:pt x="157911" y="4700257"/>
                </a:lnTo>
                <a:lnTo>
                  <a:pt x="157911" y="4738357"/>
                </a:lnTo>
                <a:lnTo>
                  <a:pt x="196011" y="4738357"/>
                </a:lnTo>
                <a:lnTo>
                  <a:pt x="196011" y="4700257"/>
                </a:lnTo>
                <a:close/>
              </a:path>
              <a:path w="481965" h="4776470">
                <a:moveTo>
                  <a:pt x="203809" y="2212543"/>
                </a:moveTo>
                <a:lnTo>
                  <a:pt x="165709" y="2212543"/>
                </a:lnTo>
                <a:lnTo>
                  <a:pt x="165709" y="2250643"/>
                </a:lnTo>
                <a:lnTo>
                  <a:pt x="203809" y="2250643"/>
                </a:lnTo>
                <a:lnTo>
                  <a:pt x="203809" y="2212543"/>
                </a:lnTo>
                <a:close/>
              </a:path>
              <a:path w="481965" h="4776470">
                <a:moveTo>
                  <a:pt x="213194" y="967905"/>
                </a:moveTo>
                <a:lnTo>
                  <a:pt x="175094" y="967905"/>
                </a:lnTo>
                <a:lnTo>
                  <a:pt x="175094" y="1006005"/>
                </a:lnTo>
                <a:lnTo>
                  <a:pt x="213194" y="1006005"/>
                </a:lnTo>
                <a:lnTo>
                  <a:pt x="213194" y="967905"/>
                </a:lnTo>
                <a:close/>
              </a:path>
              <a:path w="481965" h="4776470">
                <a:moveTo>
                  <a:pt x="218274" y="3457168"/>
                </a:moveTo>
                <a:lnTo>
                  <a:pt x="180174" y="3457168"/>
                </a:lnTo>
                <a:lnTo>
                  <a:pt x="180174" y="3495268"/>
                </a:lnTo>
                <a:lnTo>
                  <a:pt x="218274" y="3495268"/>
                </a:lnTo>
                <a:lnTo>
                  <a:pt x="218274" y="3457168"/>
                </a:lnTo>
                <a:close/>
              </a:path>
              <a:path w="481965" h="4776470">
                <a:moveTo>
                  <a:pt x="272211" y="4700257"/>
                </a:moveTo>
                <a:lnTo>
                  <a:pt x="234111" y="4700257"/>
                </a:lnTo>
                <a:lnTo>
                  <a:pt x="234111" y="4738357"/>
                </a:lnTo>
                <a:lnTo>
                  <a:pt x="272211" y="4738357"/>
                </a:lnTo>
                <a:lnTo>
                  <a:pt x="272211" y="4700257"/>
                </a:lnTo>
                <a:close/>
              </a:path>
              <a:path w="481965" h="4776470">
                <a:moveTo>
                  <a:pt x="280009" y="2212543"/>
                </a:moveTo>
                <a:lnTo>
                  <a:pt x="241909" y="2212543"/>
                </a:lnTo>
                <a:lnTo>
                  <a:pt x="241909" y="2250643"/>
                </a:lnTo>
                <a:lnTo>
                  <a:pt x="280009" y="2250643"/>
                </a:lnTo>
                <a:lnTo>
                  <a:pt x="280009" y="2212543"/>
                </a:lnTo>
                <a:close/>
              </a:path>
              <a:path w="481965" h="4776470">
                <a:moveTo>
                  <a:pt x="289394" y="967905"/>
                </a:moveTo>
                <a:lnTo>
                  <a:pt x="251294" y="967905"/>
                </a:lnTo>
                <a:lnTo>
                  <a:pt x="251294" y="1006005"/>
                </a:lnTo>
                <a:lnTo>
                  <a:pt x="289394" y="1006005"/>
                </a:lnTo>
                <a:lnTo>
                  <a:pt x="289394" y="967905"/>
                </a:lnTo>
                <a:close/>
              </a:path>
              <a:path w="481965" h="4776470">
                <a:moveTo>
                  <a:pt x="294474" y="3457168"/>
                </a:moveTo>
                <a:lnTo>
                  <a:pt x="256374" y="3457168"/>
                </a:lnTo>
                <a:lnTo>
                  <a:pt x="256374" y="3495268"/>
                </a:lnTo>
                <a:lnTo>
                  <a:pt x="294474" y="3495268"/>
                </a:lnTo>
                <a:lnTo>
                  <a:pt x="294474" y="3457168"/>
                </a:lnTo>
                <a:close/>
              </a:path>
              <a:path w="481965" h="4776470">
                <a:moveTo>
                  <a:pt x="348411" y="4700257"/>
                </a:moveTo>
                <a:lnTo>
                  <a:pt x="310311" y="4700257"/>
                </a:lnTo>
                <a:lnTo>
                  <a:pt x="310311" y="4738357"/>
                </a:lnTo>
                <a:lnTo>
                  <a:pt x="348411" y="4738357"/>
                </a:lnTo>
                <a:lnTo>
                  <a:pt x="348411" y="4700257"/>
                </a:lnTo>
                <a:close/>
              </a:path>
              <a:path w="481965" h="4776470">
                <a:moveTo>
                  <a:pt x="356209" y="2212543"/>
                </a:moveTo>
                <a:lnTo>
                  <a:pt x="318109" y="2212543"/>
                </a:lnTo>
                <a:lnTo>
                  <a:pt x="318109" y="2250643"/>
                </a:lnTo>
                <a:lnTo>
                  <a:pt x="356209" y="2250643"/>
                </a:lnTo>
                <a:lnTo>
                  <a:pt x="356209" y="2212543"/>
                </a:lnTo>
                <a:close/>
              </a:path>
              <a:path w="481965" h="4776470">
                <a:moveTo>
                  <a:pt x="365594" y="967905"/>
                </a:moveTo>
                <a:lnTo>
                  <a:pt x="327494" y="967905"/>
                </a:lnTo>
                <a:lnTo>
                  <a:pt x="327494" y="1006005"/>
                </a:lnTo>
                <a:lnTo>
                  <a:pt x="365594" y="1006005"/>
                </a:lnTo>
                <a:lnTo>
                  <a:pt x="365594" y="967905"/>
                </a:lnTo>
                <a:close/>
              </a:path>
              <a:path w="481965" h="4776470">
                <a:moveTo>
                  <a:pt x="478243" y="4719307"/>
                </a:moveTo>
                <a:lnTo>
                  <a:pt x="363943" y="4662157"/>
                </a:lnTo>
                <a:lnTo>
                  <a:pt x="363943" y="4776457"/>
                </a:lnTo>
                <a:lnTo>
                  <a:pt x="478243" y="4719307"/>
                </a:lnTo>
                <a:close/>
              </a:path>
              <a:path w="481965" h="4776470">
                <a:moveTo>
                  <a:pt x="478243" y="3476218"/>
                </a:moveTo>
                <a:lnTo>
                  <a:pt x="440143" y="3457168"/>
                </a:lnTo>
                <a:lnTo>
                  <a:pt x="363943" y="3419068"/>
                </a:lnTo>
                <a:lnTo>
                  <a:pt x="363943" y="3457168"/>
                </a:lnTo>
                <a:lnTo>
                  <a:pt x="332574" y="3457168"/>
                </a:lnTo>
                <a:lnTo>
                  <a:pt x="332574" y="3495268"/>
                </a:lnTo>
                <a:lnTo>
                  <a:pt x="363943" y="3495268"/>
                </a:lnTo>
                <a:lnTo>
                  <a:pt x="363943" y="3533368"/>
                </a:lnTo>
                <a:lnTo>
                  <a:pt x="440143" y="3495268"/>
                </a:lnTo>
                <a:lnTo>
                  <a:pt x="478243" y="3476218"/>
                </a:lnTo>
                <a:close/>
              </a:path>
              <a:path w="481965" h="4776470">
                <a:moveTo>
                  <a:pt x="478243" y="2231593"/>
                </a:moveTo>
                <a:lnTo>
                  <a:pt x="363943" y="2174443"/>
                </a:lnTo>
                <a:lnTo>
                  <a:pt x="363943" y="2288743"/>
                </a:lnTo>
                <a:lnTo>
                  <a:pt x="478243" y="2231593"/>
                </a:lnTo>
                <a:close/>
              </a:path>
              <a:path w="481965" h="4776470">
                <a:moveTo>
                  <a:pt x="481926" y="986955"/>
                </a:moveTo>
                <a:lnTo>
                  <a:pt x="367626" y="929805"/>
                </a:lnTo>
                <a:lnTo>
                  <a:pt x="367626" y="1044105"/>
                </a:lnTo>
                <a:lnTo>
                  <a:pt x="481926" y="98695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078130" y="3717376"/>
            <a:ext cx="4114800" cy="95758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1495"/>
              </a:spcBef>
            </a:pP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18358" y="2663629"/>
            <a:ext cx="3513454" cy="631190"/>
          </a:xfrm>
          <a:custGeom>
            <a:avLst/>
            <a:gdLst/>
            <a:ahLst/>
            <a:cxnLst/>
            <a:rect l="l" t="t" r="r" b="b"/>
            <a:pathLst>
              <a:path w="3513454" h="631189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513454" h="631189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513454" h="631189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513454" h="631189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513454" h="631189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513454" h="631189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513454" h="631189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513454" h="631189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513454" h="631189">
                <a:moveTo>
                  <a:pt x="93064" y="554636"/>
                </a:moveTo>
                <a:lnTo>
                  <a:pt x="54964" y="554636"/>
                </a:lnTo>
                <a:lnTo>
                  <a:pt x="54964" y="592736"/>
                </a:lnTo>
                <a:lnTo>
                  <a:pt x="93064" y="592736"/>
                </a:lnTo>
                <a:lnTo>
                  <a:pt x="93064" y="554636"/>
                </a:lnTo>
                <a:close/>
              </a:path>
              <a:path w="3513454" h="631189">
                <a:moveTo>
                  <a:pt x="169264" y="554636"/>
                </a:moveTo>
                <a:lnTo>
                  <a:pt x="131164" y="554636"/>
                </a:lnTo>
                <a:lnTo>
                  <a:pt x="131164" y="592736"/>
                </a:lnTo>
                <a:lnTo>
                  <a:pt x="169264" y="592736"/>
                </a:lnTo>
                <a:lnTo>
                  <a:pt x="169264" y="554636"/>
                </a:lnTo>
                <a:close/>
              </a:path>
              <a:path w="3513454" h="631189">
                <a:moveTo>
                  <a:pt x="245464" y="554636"/>
                </a:moveTo>
                <a:lnTo>
                  <a:pt x="207364" y="554636"/>
                </a:lnTo>
                <a:lnTo>
                  <a:pt x="207364" y="592736"/>
                </a:lnTo>
                <a:lnTo>
                  <a:pt x="245464" y="592736"/>
                </a:lnTo>
                <a:lnTo>
                  <a:pt x="245464" y="554636"/>
                </a:lnTo>
                <a:close/>
              </a:path>
              <a:path w="3513454" h="631189">
                <a:moveTo>
                  <a:pt x="321664" y="554636"/>
                </a:moveTo>
                <a:lnTo>
                  <a:pt x="283564" y="554636"/>
                </a:lnTo>
                <a:lnTo>
                  <a:pt x="283564" y="592736"/>
                </a:lnTo>
                <a:lnTo>
                  <a:pt x="321664" y="592736"/>
                </a:lnTo>
                <a:lnTo>
                  <a:pt x="321664" y="554636"/>
                </a:lnTo>
                <a:close/>
              </a:path>
              <a:path w="3513454" h="631189">
                <a:moveTo>
                  <a:pt x="397864" y="554636"/>
                </a:moveTo>
                <a:lnTo>
                  <a:pt x="359764" y="554636"/>
                </a:lnTo>
                <a:lnTo>
                  <a:pt x="359764" y="592736"/>
                </a:lnTo>
                <a:lnTo>
                  <a:pt x="397864" y="592736"/>
                </a:lnTo>
                <a:lnTo>
                  <a:pt x="397864" y="554636"/>
                </a:lnTo>
                <a:close/>
              </a:path>
              <a:path w="3513454" h="631189">
                <a:moveTo>
                  <a:pt x="474064" y="554636"/>
                </a:moveTo>
                <a:lnTo>
                  <a:pt x="435964" y="554636"/>
                </a:lnTo>
                <a:lnTo>
                  <a:pt x="435964" y="592736"/>
                </a:lnTo>
                <a:lnTo>
                  <a:pt x="474064" y="592736"/>
                </a:lnTo>
                <a:lnTo>
                  <a:pt x="474064" y="554636"/>
                </a:lnTo>
                <a:close/>
              </a:path>
              <a:path w="3513454" h="631189">
                <a:moveTo>
                  <a:pt x="550264" y="554636"/>
                </a:moveTo>
                <a:lnTo>
                  <a:pt x="512164" y="554636"/>
                </a:lnTo>
                <a:lnTo>
                  <a:pt x="512164" y="592736"/>
                </a:lnTo>
                <a:lnTo>
                  <a:pt x="550264" y="592736"/>
                </a:lnTo>
                <a:lnTo>
                  <a:pt x="550264" y="554636"/>
                </a:lnTo>
                <a:close/>
              </a:path>
              <a:path w="3513454" h="631189">
                <a:moveTo>
                  <a:pt x="626464" y="554636"/>
                </a:moveTo>
                <a:lnTo>
                  <a:pt x="588364" y="554636"/>
                </a:lnTo>
                <a:lnTo>
                  <a:pt x="588364" y="592736"/>
                </a:lnTo>
                <a:lnTo>
                  <a:pt x="626464" y="592736"/>
                </a:lnTo>
                <a:lnTo>
                  <a:pt x="626464" y="554636"/>
                </a:lnTo>
                <a:close/>
              </a:path>
              <a:path w="3513454" h="631189">
                <a:moveTo>
                  <a:pt x="702664" y="554636"/>
                </a:moveTo>
                <a:lnTo>
                  <a:pt x="664564" y="554636"/>
                </a:lnTo>
                <a:lnTo>
                  <a:pt x="664564" y="592736"/>
                </a:lnTo>
                <a:lnTo>
                  <a:pt x="702664" y="592736"/>
                </a:lnTo>
                <a:lnTo>
                  <a:pt x="702664" y="554636"/>
                </a:lnTo>
                <a:close/>
              </a:path>
              <a:path w="3513454" h="631189">
                <a:moveTo>
                  <a:pt x="778864" y="554636"/>
                </a:moveTo>
                <a:lnTo>
                  <a:pt x="740764" y="554636"/>
                </a:lnTo>
                <a:lnTo>
                  <a:pt x="740764" y="592736"/>
                </a:lnTo>
                <a:lnTo>
                  <a:pt x="778864" y="592736"/>
                </a:lnTo>
                <a:lnTo>
                  <a:pt x="778864" y="554636"/>
                </a:lnTo>
                <a:close/>
              </a:path>
              <a:path w="3513454" h="631189">
                <a:moveTo>
                  <a:pt x="855064" y="554636"/>
                </a:moveTo>
                <a:lnTo>
                  <a:pt x="816964" y="554636"/>
                </a:lnTo>
                <a:lnTo>
                  <a:pt x="816964" y="592736"/>
                </a:lnTo>
                <a:lnTo>
                  <a:pt x="855064" y="592736"/>
                </a:lnTo>
                <a:lnTo>
                  <a:pt x="855064" y="554636"/>
                </a:lnTo>
                <a:close/>
              </a:path>
              <a:path w="3513454" h="631189">
                <a:moveTo>
                  <a:pt x="931264" y="554636"/>
                </a:moveTo>
                <a:lnTo>
                  <a:pt x="893164" y="554636"/>
                </a:lnTo>
                <a:lnTo>
                  <a:pt x="893164" y="592736"/>
                </a:lnTo>
                <a:lnTo>
                  <a:pt x="931264" y="592736"/>
                </a:lnTo>
                <a:lnTo>
                  <a:pt x="931264" y="554636"/>
                </a:lnTo>
                <a:close/>
              </a:path>
              <a:path w="3513454" h="631189">
                <a:moveTo>
                  <a:pt x="1007464" y="554636"/>
                </a:moveTo>
                <a:lnTo>
                  <a:pt x="969364" y="554636"/>
                </a:lnTo>
                <a:lnTo>
                  <a:pt x="969364" y="592736"/>
                </a:lnTo>
                <a:lnTo>
                  <a:pt x="1007464" y="592736"/>
                </a:lnTo>
                <a:lnTo>
                  <a:pt x="1007464" y="554636"/>
                </a:lnTo>
                <a:close/>
              </a:path>
              <a:path w="3513454" h="631189">
                <a:moveTo>
                  <a:pt x="1083664" y="554636"/>
                </a:moveTo>
                <a:lnTo>
                  <a:pt x="1045564" y="554636"/>
                </a:lnTo>
                <a:lnTo>
                  <a:pt x="1045564" y="592736"/>
                </a:lnTo>
                <a:lnTo>
                  <a:pt x="1083664" y="592736"/>
                </a:lnTo>
                <a:lnTo>
                  <a:pt x="1083664" y="554636"/>
                </a:lnTo>
                <a:close/>
              </a:path>
              <a:path w="3513454" h="631189">
                <a:moveTo>
                  <a:pt x="1159864" y="554636"/>
                </a:moveTo>
                <a:lnTo>
                  <a:pt x="1121764" y="554636"/>
                </a:lnTo>
                <a:lnTo>
                  <a:pt x="1121764" y="592736"/>
                </a:lnTo>
                <a:lnTo>
                  <a:pt x="1159864" y="592736"/>
                </a:lnTo>
                <a:lnTo>
                  <a:pt x="1159864" y="554636"/>
                </a:lnTo>
                <a:close/>
              </a:path>
              <a:path w="3513454" h="631189">
                <a:moveTo>
                  <a:pt x="1236064" y="554636"/>
                </a:moveTo>
                <a:lnTo>
                  <a:pt x="1197964" y="554636"/>
                </a:lnTo>
                <a:lnTo>
                  <a:pt x="1197964" y="592736"/>
                </a:lnTo>
                <a:lnTo>
                  <a:pt x="1236064" y="592736"/>
                </a:lnTo>
                <a:lnTo>
                  <a:pt x="1236064" y="554636"/>
                </a:lnTo>
                <a:close/>
              </a:path>
              <a:path w="3513454" h="631189">
                <a:moveTo>
                  <a:pt x="1312264" y="554636"/>
                </a:moveTo>
                <a:lnTo>
                  <a:pt x="1274164" y="554636"/>
                </a:lnTo>
                <a:lnTo>
                  <a:pt x="1274164" y="592736"/>
                </a:lnTo>
                <a:lnTo>
                  <a:pt x="1312264" y="592736"/>
                </a:lnTo>
                <a:lnTo>
                  <a:pt x="1312264" y="554636"/>
                </a:lnTo>
                <a:close/>
              </a:path>
              <a:path w="3513454" h="631189">
                <a:moveTo>
                  <a:pt x="1388464" y="554636"/>
                </a:moveTo>
                <a:lnTo>
                  <a:pt x="1350364" y="554636"/>
                </a:lnTo>
                <a:lnTo>
                  <a:pt x="1350364" y="592736"/>
                </a:lnTo>
                <a:lnTo>
                  <a:pt x="1388464" y="592736"/>
                </a:lnTo>
                <a:lnTo>
                  <a:pt x="1388464" y="554636"/>
                </a:lnTo>
                <a:close/>
              </a:path>
              <a:path w="3513454" h="631189">
                <a:moveTo>
                  <a:pt x="1464664" y="554636"/>
                </a:moveTo>
                <a:lnTo>
                  <a:pt x="1426564" y="554636"/>
                </a:lnTo>
                <a:lnTo>
                  <a:pt x="1426564" y="592736"/>
                </a:lnTo>
                <a:lnTo>
                  <a:pt x="1464664" y="592736"/>
                </a:lnTo>
                <a:lnTo>
                  <a:pt x="1464664" y="554636"/>
                </a:lnTo>
                <a:close/>
              </a:path>
              <a:path w="3513454" h="631189">
                <a:moveTo>
                  <a:pt x="1540864" y="554636"/>
                </a:moveTo>
                <a:lnTo>
                  <a:pt x="1502764" y="554636"/>
                </a:lnTo>
                <a:lnTo>
                  <a:pt x="1502764" y="592736"/>
                </a:lnTo>
                <a:lnTo>
                  <a:pt x="1540864" y="592736"/>
                </a:lnTo>
                <a:lnTo>
                  <a:pt x="1540864" y="554636"/>
                </a:lnTo>
                <a:close/>
              </a:path>
              <a:path w="3513454" h="631189">
                <a:moveTo>
                  <a:pt x="1617064" y="554636"/>
                </a:moveTo>
                <a:lnTo>
                  <a:pt x="1578964" y="554636"/>
                </a:lnTo>
                <a:lnTo>
                  <a:pt x="1578964" y="592736"/>
                </a:lnTo>
                <a:lnTo>
                  <a:pt x="1617064" y="592736"/>
                </a:lnTo>
                <a:lnTo>
                  <a:pt x="1617064" y="554636"/>
                </a:lnTo>
                <a:close/>
              </a:path>
              <a:path w="3513454" h="631189">
                <a:moveTo>
                  <a:pt x="1693264" y="554636"/>
                </a:moveTo>
                <a:lnTo>
                  <a:pt x="1655164" y="554636"/>
                </a:lnTo>
                <a:lnTo>
                  <a:pt x="1655164" y="592736"/>
                </a:lnTo>
                <a:lnTo>
                  <a:pt x="1693264" y="592736"/>
                </a:lnTo>
                <a:lnTo>
                  <a:pt x="1693264" y="554636"/>
                </a:lnTo>
                <a:close/>
              </a:path>
              <a:path w="3513454" h="631189">
                <a:moveTo>
                  <a:pt x="1769464" y="554636"/>
                </a:moveTo>
                <a:lnTo>
                  <a:pt x="1731364" y="554636"/>
                </a:lnTo>
                <a:lnTo>
                  <a:pt x="1731364" y="592736"/>
                </a:lnTo>
                <a:lnTo>
                  <a:pt x="1769464" y="592736"/>
                </a:lnTo>
                <a:lnTo>
                  <a:pt x="1769464" y="554636"/>
                </a:lnTo>
                <a:close/>
              </a:path>
              <a:path w="3513454" h="631189">
                <a:moveTo>
                  <a:pt x="1845664" y="554636"/>
                </a:moveTo>
                <a:lnTo>
                  <a:pt x="1807564" y="554636"/>
                </a:lnTo>
                <a:lnTo>
                  <a:pt x="1807564" y="592736"/>
                </a:lnTo>
                <a:lnTo>
                  <a:pt x="1845664" y="592736"/>
                </a:lnTo>
                <a:lnTo>
                  <a:pt x="1845664" y="554636"/>
                </a:lnTo>
                <a:close/>
              </a:path>
              <a:path w="3513454" h="631189">
                <a:moveTo>
                  <a:pt x="1921864" y="554636"/>
                </a:moveTo>
                <a:lnTo>
                  <a:pt x="1883764" y="554636"/>
                </a:lnTo>
                <a:lnTo>
                  <a:pt x="1883764" y="592736"/>
                </a:lnTo>
                <a:lnTo>
                  <a:pt x="1921864" y="592736"/>
                </a:lnTo>
                <a:lnTo>
                  <a:pt x="1921864" y="554636"/>
                </a:lnTo>
                <a:close/>
              </a:path>
              <a:path w="3513454" h="631189">
                <a:moveTo>
                  <a:pt x="1998064" y="554636"/>
                </a:moveTo>
                <a:lnTo>
                  <a:pt x="1959964" y="554636"/>
                </a:lnTo>
                <a:lnTo>
                  <a:pt x="1959964" y="592736"/>
                </a:lnTo>
                <a:lnTo>
                  <a:pt x="1998064" y="592736"/>
                </a:lnTo>
                <a:lnTo>
                  <a:pt x="1998064" y="554636"/>
                </a:lnTo>
                <a:close/>
              </a:path>
              <a:path w="3513454" h="631189">
                <a:moveTo>
                  <a:pt x="2074264" y="554636"/>
                </a:moveTo>
                <a:lnTo>
                  <a:pt x="2036164" y="554636"/>
                </a:lnTo>
                <a:lnTo>
                  <a:pt x="2036164" y="592736"/>
                </a:lnTo>
                <a:lnTo>
                  <a:pt x="2074264" y="592736"/>
                </a:lnTo>
                <a:lnTo>
                  <a:pt x="2074264" y="554636"/>
                </a:lnTo>
                <a:close/>
              </a:path>
              <a:path w="3513454" h="631189">
                <a:moveTo>
                  <a:pt x="2150464" y="554636"/>
                </a:moveTo>
                <a:lnTo>
                  <a:pt x="2112364" y="554636"/>
                </a:lnTo>
                <a:lnTo>
                  <a:pt x="2112364" y="592736"/>
                </a:lnTo>
                <a:lnTo>
                  <a:pt x="2150464" y="592736"/>
                </a:lnTo>
                <a:lnTo>
                  <a:pt x="2150464" y="554636"/>
                </a:lnTo>
                <a:close/>
              </a:path>
              <a:path w="3513454" h="631189">
                <a:moveTo>
                  <a:pt x="2226664" y="554636"/>
                </a:moveTo>
                <a:lnTo>
                  <a:pt x="2188564" y="554636"/>
                </a:lnTo>
                <a:lnTo>
                  <a:pt x="2188564" y="592736"/>
                </a:lnTo>
                <a:lnTo>
                  <a:pt x="2226664" y="592736"/>
                </a:lnTo>
                <a:lnTo>
                  <a:pt x="2226664" y="554636"/>
                </a:lnTo>
                <a:close/>
              </a:path>
              <a:path w="3513454" h="631189">
                <a:moveTo>
                  <a:pt x="2302864" y="554636"/>
                </a:moveTo>
                <a:lnTo>
                  <a:pt x="2264764" y="554636"/>
                </a:lnTo>
                <a:lnTo>
                  <a:pt x="2264764" y="592736"/>
                </a:lnTo>
                <a:lnTo>
                  <a:pt x="2302864" y="592736"/>
                </a:lnTo>
                <a:lnTo>
                  <a:pt x="2302864" y="554636"/>
                </a:lnTo>
                <a:close/>
              </a:path>
              <a:path w="3513454" h="631189">
                <a:moveTo>
                  <a:pt x="2379064" y="554636"/>
                </a:moveTo>
                <a:lnTo>
                  <a:pt x="2340964" y="554636"/>
                </a:lnTo>
                <a:lnTo>
                  <a:pt x="2340964" y="592736"/>
                </a:lnTo>
                <a:lnTo>
                  <a:pt x="2379064" y="592736"/>
                </a:lnTo>
                <a:lnTo>
                  <a:pt x="2379064" y="554636"/>
                </a:lnTo>
                <a:close/>
              </a:path>
              <a:path w="3513454" h="631189">
                <a:moveTo>
                  <a:pt x="2455264" y="554636"/>
                </a:moveTo>
                <a:lnTo>
                  <a:pt x="2417164" y="554636"/>
                </a:lnTo>
                <a:lnTo>
                  <a:pt x="2417164" y="592736"/>
                </a:lnTo>
                <a:lnTo>
                  <a:pt x="2455264" y="592736"/>
                </a:lnTo>
                <a:lnTo>
                  <a:pt x="2455264" y="554636"/>
                </a:lnTo>
                <a:close/>
              </a:path>
              <a:path w="3513454" h="631189">
                <a:moveTo>
                  <a:pt x="2531464" y="554636"/>
                </a:moveTo>
                <a:lnTo>
                  <a:pt x="2493364" y="554636"/>
                </a:lnTo>
                <a:lnTo>
                  <a:pt x="2493364" y="592736"/>
                </a:lnTo>
                <a:lnTo>
                  <a:pt x="2531464" y="592736"/>
                </a:lnTo>
                <a:lnTo>
                  <a:pt x="2531464" y="554636"/>
                </a:lnTo>
                <a:close/>
              </a:path>
              <a:path w="3513454" h="631189">
                <a:moveTo>
                  <a:pt x="2607664" y="554636"/>
                </a:moveTo>
                <a:lnTo>
                  <a:pt x="2569564" y="554636"/>
                </a:lnTo>
                <a:lnTo>
                  <a:pt x="2569564" y="592736"/>
                </a:lnTo>
                <a:lnTo>
                  <a:pt x="2607664" y="592736"/>
                </a:lnTo>
                <a:lnTo>
                  <a:pt x="2607664" y="554636"/>
                </a:lnTo>
                <a:close/>
              </a:path>
              <a:path w="3513454" h="631189">
                <a:moveTo>
                  <a:pt x="2683864" y="554636"/>
                </a:moveTo>
                <a:lnTo>
                  <a:pt x="2645764" y="554636"/>
                </a:lnTo>
                <a:lnTo>
                  <a:pt x="2645764" y="592736"/>
                </a:lnTo>
                <a:lnTo>
                  <a:pt x="2683864" y="592736"/>
                </a:lnTo>
                <a:lnTo>
                  <a:pt x="2683864" y="554636"/>
                </a:lnTo>
                <a:close/>
              </a:path>
              <a:path w="3513454" h="631189">
                <a:moveTo>
                  <a:pt x="2760064" y="554636"/>
                </a:moveTo>
                <a:lnTo>
                  <a:pt x="2721964" y="554636"/>
                </a:lnTo>
                <a:lnTo>
                  <a:pt x="2721964" y="592736"/>
                </a:lnTo>
                <a:lnTo>
                  <a:pt x="2760064" y="592736"/>
                </a:lnTo>
                <a:lnTo>
                  <a:pt x="2760064" y="554636"/>
                </a:lnTo>
                <a:close/>
              </a:path>
              <a:path w="3513454" h="631189">
                <a:moveTo>
                  <a:pt x="2836264" y="554636"/>
                </a:moveTo>
                <a:lnTo>
                  <a:pt x="2798164" y="554636"/>
                </a:lnTo>
                <a:lnTo>
                  <a:pt x="2798164" y="592736"/>
                </a:lnTo>
                <a:lnTo>
                  <a:pt x="2836264" y="592736"/>
                </a:lnTo>
                <a:lnTo>
                  <a:pt x="2836264" y="554636"/>
                </a:lnTo>
                <a:close/>
              </a:path>
              <a:path w="3513454" h="631189">
                <a:moveTo>
                  <a:pt x="2912464" y="554636"/>
                </a:moveTo>
                <a:lnTo>
                  <a:pt x="2874364" y="554636"/>
                </a:lnTo>
                <a:lnTo>
                  <a:pt x="2874364" y="592736"/>
                </a:lnTo>
                <a:lnTo>
                  <a:pt x="2912464" y="592736"/>
                </a:lnTo>
                <a:lnTo>
                  <a:pt x="2912464" y="554636"/>
                </a:lnTo>
                <a:close/>
              </a:path>
              <a:path w="3513454" h="631189">
                <a:moveTo>
                  <a:pt x="2988664" y="554636"/>
                </a:moveTo>
                <a:lnTo>
                  <a:pt x="2950564" y="554636"/>
                </a:lnTo>
                <a:lnTo>
                  <a:pt x="2950564" y="592736"/>
                </a:lnTo>
                <a:lnTo>
                  <a:pt x="2988664" y="592736"/>
                </a:lnTo>
                <a:lnTo>
                  <a:pt x="2988664" y="554636"/>
                </a:lnTo>
                <a:close/>
              </a:path>
              <a:path w="3513454" h="631189">
                <a:moveTo>
                  <a:pt x="3064864" y="554636"/>
                </a:moveTo>
                <a:lnTo>
                  <a:pt x="3026764" y="554636"/>
                </a:lnTo>
                <a:lnTo>
                  <a:pt x="3026764" y="592736"/>
                </a:lnTo>
                <a:lnTo>
                  <a:pt x="3064864" y="592736"/>
                </a:lnTo>
                <a:lnTo>
                  <a:pt x="3064864" y="554636"/>
                </a:lnTo>
                <a:close/>
              </a:path>
              <a:path w="3513454" h="631189">
                <a:moveTo>
                  <a:pt x="3141064" y="554636"/>
                </a:moveTo>
                <a:lnTo>
                  <a:pt x="3102964" y="554636"/>
                </a:lnTo>
                <a:lnTo>
                  <a:pt x="3102964" y="592736"/>
                </a:lnTo>
                <a:lnTo>
                  <a:pt x="3141064" y="592736"/>
                </a:lnTo>
                <a:lnTo>
                  <a:pt x="3141064" y="554636"/>
                </a:lnTo>
                <a:close/>
              </a:path>
              <a:path w="3513454" h="631189">
                <a:moveTo>
                  <a:pt x="3217264" y="554636"/>
                </a:moveTo>
                <a:lnTo>
                  <a:pt x="3179164" y="554636"/>
                </a:lnTo>
                <a:lnTo>
                  <a:pt x="3179164" y="592736"/>
                </a:lnTo>
                <a:lnTo>
                  <a:pt x="3217264" y="592736"/>
                </a:lnTo>
                <a:lnTo>
                  <a:pt x="3217264" y="554636"/>
                </a:lnTo>
                <a:close/>
              </a:path>
              <a:path w="3513454" h="631189">
                <a:moveTo>
                  <a:pt x="3293464" y="554636"/>
                </a:moveTo>
                <a:lnTo>
                  <a:pt x="3255364" y="554636"/>
                </a:lnTo>
                <a:lnTo>
                  <a:pt x="3255364" y="592736"/>
                </a:lnTo>
                <a:lnTo>
                  <a:pt x="3293464" y="592736"/>
                </a:lnTo>
                <a:lnTo>
                  <a:pt x="3293464" y="554636"/>
                </a:lnTo>
                <a:close/>
              </a:path>
              <a:path w="3513454" h="631189">
                <a:moveTo>
                  <a:pt x="3369664" y="554636"/>
                </a:moveTo>
                <a:lnTo>
                  <a:pt x="3331564" y="554636"/>
                </a:lnTo>
                <a:lnTo>
                  <a:pt x="3331564" y="592736"/>
                </a:lnTo>
                <a:lnTo>
                  <a:pt x="3369664" y="592736"/>
                </a:lnTo>
                <a:lnTo>
                  <a:pt x="3369664" y="554636"/>
                </a:lnTo>
                <a:close/>
              </a:path>
              <a:path w="3513454" h="631189">
                <a:moveTo>
                  <a:pt x="3398859" y="516536"/>
                </a:moveTo>
                <a:lnTo>
                  <a:pt x="3398859" y="630836"/>
                </a:lnTo>
                <a:lnTo>
                  <a:pt x="3475059" y="592736"/>
                </a:lnTo>
                <a:lnTo>
                  <a:pt x="3407764" y="592736"/>
                </a:lnTo>
                <a:lnTo>
                  <a:pt x="3407764" y="554636"/>
                </a:lnTo>
                <a:lnTo>
                  <a:pt x="3475059" y="554636"/>
                </a:lnTo>
                <a:lnTo>
                  <a:pt x="3398859" y="516536"/>
                </a:lnTo>
                <a:close/>
              </a:path>
              <a:path w="3513454" h="631189">
                <a:moveTo>
                  <a:pt x="3417909" y="554636"/>
                </a:moveTo>
                <a:lnTo>
                  <a:pt x="3407764" y="554636"/>
                </a:lnTo>
                <a:lnTo>
                  <a:pt x="3407764" y="592736"/>
                </a:lnTo>
                <a:lnTo>
                  <a:pt x="3417909" y="592736"/>
                </a:lnTo>
                <a:lnTo>
                  <a:pt x="3417909" y="554636"/>
                </a:lnTo>
                <a:close/>
              </a:path>
              <a:path w="3513454" h="631189">
                <a:moveTo>
                  <a:pt x="3475059" y="554636"/>
                </a:moveTo>
                <a:lnTo>
                  <a:pt x="3417909" y="554636"/>
                </a:lnTo>
                <a:lnTo>
                  <a:pt x="3417909" y="592736"/>
                </a:lnTo>
                <a:lnTo>
                  <a:pt x="3475059" y="592736"/>
                </a:lnTo>
                <a:lnTo>
                  <a:pt x="3513159" y="573686"/>
                </a:lnTo>
                <a:lnTo>
                  <a:pt x="3475059" y="55463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759916" y="1779842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870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77952" y="2669561"/>
            <a:ext cx="114300" cy="1048385"/>
          </a:xfrm>
          <a:custGeom>
            <a:avLst/>
            <a:gdLst/>
            <a:ahLst/>
            <a:cxnLst/>
            <a:rect l="l" t="t" r="r" b="b"/>
            <a:pathLst>
              <a:path w="114300" h="1048385">
                <a:moveTo>
                  <a:pt x="38099" y="933585"/>
                </a:moveTo>
                <a:lnTo>
                  <a:pt x="0" y="933728"/>
                </a:lnTo>
                <a:lnTo>
                  <a:pt x="57577" y="1047813"/>
                </a:lnTo>
                <a:lnTo>
                  <a:pt x="104722" y="952635"/>
                </a:lnTo>
                <a:lnTo>
                  <a:pt x="38171" y="952635"/>
                </a:lnTo>
                <a:lnTo>
                  <a:pt x="38099" y="933585"/>
                </a:lnTo>
                <a:close/>
              </a:path>
              <a:path w="114300" h="1048385">
                <a:moveTo>
                  <a:pt x="76199" y="933442"/>
                </a:moveTo>
                <a:lnTo>
                  <a:pt x="38099" y="933585"/>
                </a:lnTo>
                <a:lnTo>
                  <a:pt x="38171" y="952635"/>
                </a:lnTo>
                <a:lnTo>
                  <a:pt x="76271" y="952493"/>
                </a:lnTo>
                <a:lnTo>
                  <a:pt x="76199" y="933442"/>
                </a:lnTo>
                <a:close/>
              </a:path>
              <a:path w="114300" h="1048385">
                <a:moveTo>
                  <a:pt x="114300" y="933300"/>
                </a:moveTo>
                <a:lnTo>
                  <a:pt x="76199" y="933442"/>
                </a:lnTo>
                <a:lnTo>
                  <a:pt x="76271" y="952493"/>
                </a:lnTo>
                <a:lnTo>
                  <a:pt x="38171" y="952635"/>
                </a:lnTo>
                <a:lnTo>
                  <a:pt x="104722" y="952635"/>
                </a:lnTo>
                <a:lnTo>
                  <a:pt x="114300" y="933300"/>
                </a:lnTo>
                <a:close/>
              </a:path>
              <a:path w="114300" h="1048385">
                <a:moveTo>
                  <a:pt x="76128" y="914393"/>
                </a:moveTo>
                <a:lnTo>
                  <a:pt x="38028" y="914535"/>
                </a:lnTo>
                <a:lnTo>
                  <a:pt x="38099" y="933585"/>
                </a:lnTo>
                <a:lnTo>
                  <a:pt x="76199" y="933442"/>
                </a:lnTo>
                <a:lnTo>
                  <a:pt x="76128" y="914393"/>
                </a:lnTo>
                <a:close/>
              </a:path>
              <a:path w="114300" h="1048385">
                <a:moveTo>
                  <a:pt x="75844" y="838193"/>
                </a:moveTo>
                <a:lnTo>
                  <a:pt x="37744" y="838335"/>
                </a:lnTo>
                <a:lnTo>
                  <a:pt x="37886" y="876435"/>
                </a:lnTo>
                <a:lnTo>
                  <a:pt x="75986" y="876293"/>
                </a:lnTo>
                <a:lnTo>
                  <a:pt x="75844" y="838193"/>
                </a:lnTo>
                <a:close/>
              </a:path>
              <a:path w="114300" h="1048385">
                <a:moveTo>
                  <a:pt x="75558" y="761994"/>
                </a:moveTo>
                <a:lnTo>
                  <a:pt x="37458" y="762137"/>
                </a:lnTo>
                <a:lnTo>
                  <a:pt x="37602" y="800237"/>
                </a:lnTo>
                <a:lnTo>
                  <a:pt x="75700" y="800094"/>
                </a:lnTo>
                <a:lnTo>
                  <a:pt x="75558" y="761994"/>
                </a:lnTo>
                <a:close/>
              </a:path>
              <a:path w="114300" h="1048385">
                <a:moveTo>
                  <a:pt x="75274" y="685794"/>
                </a:moveTo>
                <a:lnTo>
                  <a:pt x="37174" y="685937"/>
                </a:lnTo>
                <a:lnTo>
                  <a:pt x="37316" y="724037"/>
                </a:lnTo>
                <a:lnTo>
                  <a:pt x="75416" y="723894"/>
                </a:lnTo>
                <a:lnTo>
                  <a:pt x="75274" y="685794"/>
                </a:lnTo>
                <a:close/>
              </a:path>
              <a:path w="114300" h="1048385">
                <a:moveTo>
                  <a:pt x="74988" y="609596"/>
                </a:moveTo>
                <a:lnTo>
                  <a:pt x="36889" y="609738"/>
                </a:lnTo>
                <a:lnTo>
                  <a:pt x="37031" y="647838"/>
                </a:lnTo>
                <a:lnTo>
                  <a:pt x="75131" y="647694"/>
                </a:lnTo>
                <a:lnTo>
                  <a:pt x="74988" y="609596"/>
                </a:lnTo>
                <a:close/>
              </a:path>
              <a:path w="114300" h="1048385">
                <a:moveTo>
                  <a:pt x="74703" y="533396"/>
                </a:moveTo>
                <a:lnTo>
                  <a:pt x="36603" y="533538"/>
                </a:lnTo>
                <a:lnTo>
                  <a:pt x="36747" y="571638"/>
                </a:lnTo>
                <a:lnTo>
                  <a:pt x="74846" y="571496"/>
                </a:lnTo>
                <a:lnTo>
                  <a:pt x="74703" y="533396"/>
                </a:lnTo>
                <a:close/>
              </a:path>
              <a:path w="114300" h="1048385">
                <a:moveTo>
                  <a:pt x="74419" y="457196"/>
                </a:moveTo>
                <a:lnTo>
                  <a:pt x="36319" y="457339"/>
                </a:lnTo>
                <a:lnTo>
                  <a:pt x="36461" y="495438"/>
                </a:lnTo>
                <a:lnTo>
                  <a:pt x="74561" y="495296"/>
                </a:lnTo>
                <a:lnTo>
                  <a:pt x="74419" y="457196"/>
                </a:lnTo>
                <a:close/>
              </a:path>
              <a:path w="114300" h="1048385">
                <a:moveTo>
                  <a:pt x="74133" y="380997"/>
                </a:moveTo>
                <a:lnTo>
                  <a:pt x="36034" y="381139"/>
                </a:lnTo>
                <a:lnTo>
                  <a:pt x="36177" y="419239"/>
                </a:lnTo>
                <a:lnTo>
                  <a:pt x="74277" y="419097"/>
                </a:lnTo>
                <a:lnTo>
                  <a:pt x="74133" y="380997"/>
                </a:lnTo>
                <a:close/>
              </a:path>
              <a:path w="114300" h="1048385">
                <a:moveTo>
                  <a:pt x="73849" y="304797"/>
                </a:moveTo>
                <a:lnTo>
                  <a:pt x="35749" y="304939"/>
                </a:lnTo>
                <a:lnTo>
                  <a:pt x="35891" y="343039"/>
                </a:lnTo>
                <a:lnTo>
                  <a:pt x="73991" y="342897"/>
                </a:lnTo>
                <a:lnTo>
                  <a:pt x="73849" y="304797"/>
                </a:lnTo>
                <a:close/>
              </a:path>
              <a:path w="114300" h="1048385">
                <a:moveTo>
                  <a:pt x="73564" y="228598"/>
                </a:moveTo>
                <a:lnTo>
                  <a:pt x="35464" y="228740"/>
                </a:lnTo>
                <a:lnTo>
                  <a:pt x="35606" y="266840"/>
                </a:lnTo>
                <a:lnTo>
                  <a:pt x="73706" y="266697"/>
                </a:lnTo>
                <a:lnTo>
                  <a:pt x="73564" y="228598"/>
                </a:lnTo>
                <a:close/>
              </a:path>
              <a:path w="114300" h="1048385">
                <a:moveTo>
                  <a:pt x="73278" y="152398"/>
                </a:moveTo>
                <a:lnTo>
                  <a:pt x="35180" y="152540"/>
                </a:lnTo>
                <a:lnTo>
                  <a:pt x="35322" y="190640"/>
                </a:lnTo>
                <a:lnTo>
                  <a:pt x="73421" y="190498"/>
                </a:lnTo>
                <a:lnTo>
                  <a:pt x="73278" y="152398"/>
                </a:lnTo>
                <a:close/>
              </a:path>
              <a:path w="114300" h="1048385">
                <a:moveTo>
                  <a:pt x="72994" y="76198"/>
                </a:moveTo>
                <a:lnTo>
                  <a:pt x="34894" y="76342"/>
                </a:lnTo>
                <a:lnTo>
                  <a:pt x="35036" y="114440"/>
                </a:lnTo>
                <a:lnTo>
                  <a:pt x="73136" y="114298"/>
                </a:lnTo>
                <a:lnTo>
                  <a:pt x="72994" y="76198"/>
                </a:lnTo>
                <a:close/>
              </a:path>
              <a:path w="114300" h="1048385">
                <a:moveTo>
                  <a:pt x="72710" y="0"/>
                </a:moveTo>
                <a:lnTo>
                  <a:pt x="34610" y="142"/>
                </a:lnTo>
                <a:lnTo>
                  <a:pt x="34752" y="38242"/>
                </a:lnTo>
                <a:lnTo>
                  <a:pt x="72852" y="38100"/>
                </a:lnTo>
                <a:lnTo>
                  <a:pt x="7271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00155" y="4149152"/>
            <a:ext cx="1778000" cy="114300"/>
          </a:xfrm>
          <a:custGeom>
            <a:avLst/>
            <a:gdLst/>
            <a:ahLst/>
            <a:cxnLst/>
            <a:rect l="l" t="t" r="r" b="b"/>
            <a:pathLst>
              <a:path w="1778000" h="114300">
                <a:moveTo>
                  <a:pt x="1777975" y="27696"/>
                </a:moveTo>
                <a:lnTo>
                  <a:pt x="1739875" y="27696"/>
                </a:lnTo>
                <a:lnTo>
                  <a:pt x="1739875" y="65796"/>
                </a:lnTo>
                <a:lnTo>
                  <a:pt x="1777975" y="65796"/>
                </a:lnTo>
                <a:lnTo>
                  <a:pt x="1777975" y="27696"/>
                </a:lnTo>
                <a:close/>
              </a:path>
              <a:path w="1778000" h="114300">
                <a:moveTo>
                  <a:pt x="1701775" y="27696"/>
                </a:moveTo>
                <a:lnTo>
                  <a:pt x="1663675" y="27696"/>
                </a:lnTo>
                <a:lnTo>
                  <a:pt x="1663675" y="65796"/>
                </a:lnTo>
                <a:lnTo>
                  <a:pt x="1701775" y="65796"/>
                </a:lnTo>
                <a:lnTo>
                  <a:pt x="1701775" y="27696"/>
                </a:lnTo>
                <a:close/>
              </a:path>
              <a:path w="1778000" h="114300">
                <a:moveTo>
                  <a:pt x="1625575" y="27696"/>
                </a:moveTo>
                <a:lnTo>
                  <a:pt x="1587475" y="27696"/>
                </a:lnTo>
                <a:lnTo>
                  <a:pt x="1587475" y="65796"/>
                </a:lnTo>
                <a:lnTo>
                  <a:pt x="1625575" y="65796"/>
                </a:lnTo>
                <a:lnTo>
                  <a:pt x="1625575" y="27696"/>
                </a:lnTo>
                <a:close/>
              </a:path>
              <a:path w="1778000" h="114300">
                <a:moveTo>
                  <a:pt x="1549375" y="27696"/>
                </a:moveTo>
                <a:lnTo>
                  <a:pt x="1511275" y="27696"/>
                </a:lnTo>
                <a:lnTo>
                  <a:pt x="1511275" y="65796"/>
                </a:lnTo>
                <a:lnTo>
                  <a:pt x="1549375" y="65796"/>
                </a:lnTo>
                <a:lnTo>
                  <a:pt x="1549375" y="27696"/>
                </a:lnTo>
                <a:close/>
              </a:path>
              <a:path w="1778000" h="114300">
                <a:moveTo>
                  <a:pt x="1473175" y="27696"/>
                </a:moveTo>
                <a:lnTo>
                  <a:pt x="1435075" y="27696"/>
                </a:lnTo>
                <a:lnTo>
                  <a:pt x="1435075" y="65796"/>
                </a:lnTo>
                <a:lnTo>
                  <a:pt x="1473175" y="65796"/>
                </a:lnTo>
                <a:lnTo>
                  <a:pt x="1473175" y="27696"/>
                </a:lnTo>
                <a:close/>
              </a:path>
              <a:path w="1778000" h="114300">
                <a:moveTo>
                  <a:pt x="1396975" y="27696"/>
                </a:moveTo>
                <a:lnTo>
                  <a:pt x="1358875" y="27696"/>
                </a:lnTo>
                <a:lnTo>
                  <a:pt x="1358875" y="65796"/>
                </a:lnTo>
                <a:lnTo>
                  <a:pt x="1396975" y="65796"/>
                </a:lnTo>
                <a:lnTo>
                  <a:pt x="1396975" y="27696"/>
                </a:lnTo>
                <a:close/>
              </a:path>
              <a:path w="1778000" h="114300">
                <a:moveTo>
                  <a:pt x="1320775" y="27696"/>
                </a:moveTo>
                <a:lnTo>
                  <a:pt x="1282675" y="27696"/>
                </a:lnTo>
                <a:lnTo>
                  <a:pt x="1282675" y="65796"/>
                </a:lnTo>
                <a:lnTo>
                  <a:pt x="1320775" y="65796"/>
                </a:lnTo>
                <a:lnTo>
                  <a:pt x="1320775" y="27696"/>
                </a:lnTo>
                <a:close/>
              </a:path>
              <a:path w="1778000" h="114300">
                <a:moveTo>
                  <a:pt x="1244575" y="27696"/>
                </a:moveTo>
                <a:lnTo>
                  <a:pt x="1206475" y="27696"/>
                </a:lnTo>
                <a:lnTo>
                  <a:pt x="1206475" y="65796"/>
                </a:lnTo>
                <a:lnTo>
                  <a:pt x="1244575" y="65796"/>
                </a:lnTo>
                <a:lnTo>
                  <a:pt x="1244575" y="27696"/>
                </a:lnTo>
                <a:close/>
              </a:path>
              <a:path w="1778000" h="114300">
                <a:moveTo>
                  <a:pt x="1168375" y="27696"/>
                </a:moveTo>
                <a:lnTo>
                  <a:pt x="1130275" y="27696"/>
                </a:lnTo>
                <a:lnTo>
                  <a:pt x="1130275" y="65796"/>
                </a:lnTo>
                <a:lnTo>
                  <a:pt x="1168375" y="65796"/>
                </a:lnTo>
                <a:lnTo>
                  <a:pt x="1168375" y="27696"/>
                </a:lnTo>
                <a:close/>
              </a:path>
              <a:path w="1778000" h="114300">
                <a:moveTo>
                  <a:pt x="1092175" y="27696"/>
                </a:moveTo>
                <a:lnTo>
                  <a:pt x="1054075" y="27696"/>
                </a:lnTo>
                <a:lnTo>
                  <a:pt x="1054075" y="65796"/>
                </a:lnTo>
                <a:lnTo>
                  <a:pt x="1092175" y="65796"/>
                </a:lnTo>
                <a:lnTo>
                  <a:pt x="1092175" y="27696"/>
                </a:lnTo>
                <a:close/>
              </a:path>
              <a:path w="1778000" h="114300">
                <a:moveTo>
                  <a:pt x="1015975" y="27696"/>
                </a:moveTo>
                <a:lnTo>
                  <a:pt x="977875" y="27696"/>
                </a:lnTo>
                <a:lnTo>
                  <a:pt x="977875" y="65796"/>
                </a:lnTo>
                <a:lnTo>
                  <a:pt x="1015975" y="65796"/>
                </a:lnTo>
                <a:lnTo>
                  <a:pt x="1015975" y="27696"/>
                </a:lnTo>
                <a:close/>
              </a:path>
              <a:path w="1778000" h="114300">
                <a:moveTo>
                  <a:pt x="939775" y="27696"/>
                </a:moveTo>
                <a:lnTo>
                  <a:pt x="901675" y="27696"/>
                </a:lnTo>
                <a:lnTo>
                  <a:pt x="901675" y="65796"/>
                </a:lnTo>
                <a:lnTo>
                  <a:pt x="939775" y="65796"/>
                </a:lnTo>
                <a:lnTo>
                  <a:pt x="939775" y="27696"/>
                </a:lnTo>
                <a:close/>
              </a:path>
              <a:path w="1778000" h="114300">
                <a:moveTo>
                  <a:pt x="873979" y="38100"/>
                </a:moveTo>
                <a:lnTo>
                  <a:pt x="835879" y="38100"/>
                </a:lnTo>
                <a:lnTo>
                  <a:pt x="835879" y="76200"/>
                </a:lnTo>
                <a:lnTo>
                  <a:pt x="873979" y="76200"/>
                </a:lnTo>
                <a:lnTo>
                  <a:pt x="873979" y="38100"/>
                </a:lnTo>
                <a:close/>
              </a:path>
              <a:path w="1778000" h="114300">
                <a:moveTo>
                  <a:pt x="797779" y="38100"/>
                </a:moveTo>
                <a:lnTo>
                  <a:pt x="759679" y="38100"/>
                </a:lnTo>
                <a:lnTo>
                  <a:pt x="759679" y="76200"/>
                </a:lnTo>
                <a:lnTo>
                  <a:pt x="797779" y="76200"/>
                </a:lnTo>
                <a:lnTo>
                  <a:pt x="797779" y="38100"/>
                </a:lnTo>
                <a:close/>
              </a:path>
              <a:path w="1778000" h="114300">
                <a:moveTo>
                  <a:pt x="721579" y="38100"/>
                </a:moveTo>
                <a:lnTo>
                  <a:pt x="683479" y="38100"/>
                </a:lnTo>
                <a:lnTo>
                  <a:pt x="683479" y="76200"/>
                </a:lnTo>
                <a:lnTo>
                  <a:pt x="721579" y="76200"/>
                </a:lnTo>
                <a:lnTo>
                  <a:pt x="721579" y="38100"/>
                </a:lnTo>
                <a:close/>
              </a:path>
              <a:path w="1778000" h="114300">
                <a:moveTo>
                  <a:pt x="645379" y="38100"/>
                </a:moveTo>
                <a:lnTo>
                  <a:pt x="607279" y="38100"/>
                </a:lnTo>
                <a:lnTo>
                  <a:pt x="607279" y="76200"/>
                </a:lnTo>
                <a:lnTo>
                  <a:pt x="645379" y="76200"/>
                </a:lnTo>
                <a:lnTo>
                  <a:pt x="645379" y="38100"/>
                </a:lnTo>
                <a:close/>
              </a:path>
              <a:path w="1778000" h="114300">
                <a:moveTo>
                  <a:pt x="569179" y="38100"/>
                </a:moveTo>
                <a:lnTo>
                  <a:pt x="531079" y="38100"/>
                </a:lnTo>
                <a:lnTo>
                  <a:pt x="531079" y="76200"/>
                </a:lnTo>
                <a:lnTo>
                  <a:pt x="569179" y="76200"/>
                </a:lnTo>
                <a:lnTo>
                  <a:pt x="569179" y="38100"/>
                </a:lnTo>
                <a:close/>
              </a:path>
              <a:path w="1778000" h="114300">
                <a:moveTo>
                  <a:pt x="492979" y="38100"/>
                </a:moveTo>
                <a:lnTo>
                  <a:pt x="454879" y="38100"/>
                </a:lnTo>
                <a:lnTo>
                  <a:pt x="454879" y="76200"/>
                </a:lnTo>
                <a:lnTo>
                  <a:pt x="492979" y="76200"/>
                </a:lnTo>
                <a:lnTo>
                  <a:pt x="492979" y="38100"/>
                </a:lnTo>
                <a:close/>
              </a:path>
              <a:path w="1778000" h="114300">
                <a:moveTo>
                  <a:pt x="416779" y="38100"/>
                </a:moveTo>
                <a:lnTo>
                  <a:pt x="378679" y="38100"/>
                </a:lnTo>
                <a:lnTo>
                  <a:pt x="378679" y="76200"/>
                </a:lnTo>
                <a:lnTo>
                  <a:pt x="416779" y="76200"/>
                </a:lnTo>
                <a:lnTo>
                  <a:pt x="416779" y="38100"/>
                </a:lnTo>
                <a:close/>
              </a:path>
              <a:path w="1778000" h="114300">
                <a:moveTo>
                  <a:pt x="340579" y="38100"/>
                </a:moveTo>
                <a:lnTo>
                  <a:pt x="302479" y="38100"/>
                </a:lnTo>
                <a:lnTo>
                  <a:pt x="302479" y="76200"/>
                </a:lnTo>
                <a:lnTo>
                  <a:pt x="340579" y="76200"/>
                </a:lnTo>
                <a:lnTo>
                  <a:pt x="340579" y="38100"/>
                </a:lnTo>
                <a:close/>
              </a:path>
              <a:path w="1778000" h="114300">
                <a:moveTo>
                  <a:pt x="264379" y="38100"/>
                </a:moveTo>
                <a:lnTo>
                  <a:pt x="226279" y="38100"/>
                </a:lnTo>
                <a:lnTo>
                  <a:pt x="226279" y="76200"/>
                </a:lnTo>
                <a:lnTo>
                  <a:pt x="264379" y="76200"/>
                </a:lnTo>
                <a:lnTo>
                  <a:pt x="264379" y="38100"/>
                </a:lnTo>
                <a:close/>
              </a:path>
              <a:path w="1778000" h="114300">
                <a:moveTo>
                  <a:pt x="188179" y="38100"/>
                </a:moveTo>
                <a:lnTo>
                  <a:pt x="150079" y="38100"/>
                </a:lnTo>
                <a:lnTo>
                  <a:pt x="150079" y="76200"/>
                </a:lnTo>
                <a:lnTo>
                  <a:pt x="188179" y="76200"/>
                </a:lnTo>
                <a:lnTo>
                  <a:pt x="188179" y="38100"/>
                </a:lnTo>
                <a:close/>
              </a:path>
              <a:path w="17780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778000" h="114300">
                <a:moveTo>
                  <a:pt x="111979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1979" y="76200"/>
                </a:lnTo>
                <a:lnTo>
                  <a:pt x="111979" y="38100"/>
                </a:lnTo>
                <a:close/>
              </a:path>
              <a:path w="1778000" h="114300">
                <a:moveTo>
                  <a:pt x="114300" y="38100"/>
                </a:moveTo>
                <a:lnTo>
                  <a:pt x="111979" y="38100"/>
                </a:lnTo>
                <a:lnTo>
                  <a:pt x="111979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85354" y="3726242"/>
            <a:ext cx="4114800" cy="960119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3040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520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079466" y="764540"/>
            <a:ext cx="81260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0" dirty="0"/>
              <a:t>Defining</a:t>
            </a:r>
            <a:r>
              <a:rPr sz="5400" spc="-140" dirty="0"/>
              <a:t> </a:t>
            </a:r>
            <a:r>
              <a:rPr sz="5400" spc="-165" dirty="0"/>
              <a:t>a</a:t>
            </a:r>
            <a:r>
              <a:rPr sz="5400" spc="-135" dirty="0"/>
              <a:t> </a:t>
            </a:r>
            <a:r>
              <a:rPr sz="5400" dirty="0"/>
              <a:t>Feature</a:t>
            </a:r>
            <a:r>
              <a:rPr sz="5400" spc="-135" dirty="0"/>
              <a:t> </a:t>
            </a:r>
            <a:r>
              <a:rPr sz="5400" spc="80" dirty="0"/>
              <a:t>Module</a:t>
            </a:r>
            <a:endParaRPr sz="5400"/>
          </a:p>
        </p:txBody>
      </p:sp>
      <p:sp>
        <p:nvSpPr>
          <p:cNvPr id="15" name="object 15"/>
          <p:cNvSpPr txBox="1"/>
          <p:nvPr/>
        </p:nvSpPr>
        <p:spPr>
          <a:xfrm>
            <a:off x="1614573" y="8174228"/>
            <a:ext cx="1831975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614573" y="9583013"/>
            <a:ext cx="1445260" cy="4552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oo</a:t>
            </a:r>
            <a:r>
              <a:rPr sz="2400" b="1" spc="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3" y="4684267"/>
            <a:ext cx="5610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feature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20511" y="4434332"/>
            <a:ext cx="8460105" cy="20097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60"/>
              </a:spcBef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Organize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commonly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pieces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our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2545"/>
              </a:spcBef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Export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those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pieces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share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them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67996" y="800100"/>
            <a:ext cx="48641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Shared</a:t>
            </a:r>
            <a:r>
              <a:rPr spc="-195" dirty="0"/>
              <a:t> </a:t>
            </a:r>
            <a:r>
              <a:rPr spc="90" dirty="0"/>
              <a:t>Module</a:t>
            </a:r>
            <a:endParaRPr spc="90" dirty="0"/>
          </a:p>
        </p:txBody>
      </p:sp>
      <p:sp>
        <p:nvSpPr>
          <p:cNvPr id="5" name="object 5"/>
          <p:cNvSpPr txBox="1"/>
          <p:nvPr/>
        </p:nvSpPr>
        <p:spPr>
          <a:xfrm>
            <a:off x="1357381" y="4018003"/>
            <a:ext cx="4022090" cy="287274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SharedModule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8109" y="2080579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5585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855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CommonModule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8109" y="5543150"/>
            <a:ext cx="2898140" cy="86423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5585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1855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62140" y="2944640"/>
            <a:ext cx="114300" cy="1062355"/>
          </a:xfrm>
          <a:custGeom>
            <a:avLst/>
            <a:gdLst/>
            <a:ahLst/>
            <a:cxnLst/>
            <a:rect l="l" t="t" r="r" b="b"/>
            <a:pathLst>
              <a:path w="114300" h="1062354">
                <a:moveTo>
                  <a:pt x="73887" y="0"/>
                </a:moveTo>
                <a:lnTo>
                  <a:pt x="35787" y="92"/>
                </a:lnTo>
                <a:lnTo>
                  <a:pt x="35880" y="38192"/>
                </a:lnTo>
                <a:lnTo>
                  <a:pt x="73980" y="38100"/>
                </a:lnTo>
                <a:lnTo>
                  <a:pt x="73887" y="0"/>
                </a:lnTo>
                <a:close/>
              </a:path>
              <a:path w="114300" h="1062354">
                <a:moveTo>
                  <a:pt x="74072" y="76200"/>
                </a:moveTo>
                <a:lnTo>
                  <a:pt x="35974" y="76292"/>
                </a:lnTo>
                <a:lnTo>
                  <a:pt x="36066" y="114392"/>
                </a:lnTo>
                <a:lnTo>
                  <a:pt x="74166" y="114300"/>
                </a:lnTo>
                <a:lnTo>
                  <a:pt x="74072" y="76200"/>
                </a:lnTo>
                <a:close/>
              </a:path>
              <a:path w="114300" h="1062354">
                <a:moveTo>
                  <a:pt x="74259" y="152400"/>
                </a:moveTo>
                <a:lnTo>
                  <a:pt x="36159" y="152492"/>
                </a:lnTo>
                <a:lnTo>
                  <a:pt x="36252" y="190592"/>
                </a:lnTo>
                <a:lnTo>
                  <a:pt x="74352" y="190500"/>
                </a:lnTo>
                <a:lnTo>
                  <a:pt x="74259" y="152400"/>
                </a:lnTo>
                <a:close/>
              </a:path>
              <a:path w="114300" h="1062354">
                <a:moveTo>
                  <a:pt x="74444" y="228600"/>
                </a:moveTo>
                <a:lnTo>
                  <a:pt x="36344" y="228692"/>
                </a:lnTo>
                <a:lnTo>
                  <a:pt x="36437" y="266792"/>
                </a:lnTo>
                <a:lnTo>
                  <a:pt x="74537" y="266700"/>
                </a:lnTo>
                <a:lnTo>
                  <a:pt x="74444" y="228600"/>
                </a:lnTo>
                <a:close/>
              </a:path>
              <a:path w="114300" h="1062354">
                <a:moveTo>
                  <a:pt x="74631" y="304800"/>
                </a:moveTo>
                <a:lnTo>
                  <a:pt x="36531" y="304892"/>
                </a:lnTo>
                <a:lnTo>
                  <a:pt x="36624" y="342992"/>
                </a:lnTo>
                <a:lnTo>
                  <a:pt x="74724" y="342900"/>
                </a:lnTo>
                <a:lnTo>
                  <a:pt x="74631" y="304800"/>
                </a:lnTo>
                <a:close/>
              </a:path>
              <a:path w="114300" h="1062354">
                <a:moveTo>
                  <a:pt x="74816" y="380998"/>
                </a:moveTo>
                <a:lnTo>
                  <a:pt x="36716" y="381092"/>
                </a:lnTo>
                <a:lnTo>
                  <a:pt x="36809" y="419191"/>
                </a:lnTo>
                <a:lnTo>
                  <a:pt x="74909" y="419098"/>
                </a:lnTo>
                <a:lnTo>
                  <a:pt x="74816" y="380998"/>
                </a:lnTo>
                <a:close/>
              </a:path>
              <a:path w="114300" h="1062354">
                <a:moveTo>
                  <a:pt x="75002" y="457198"/>
                </a:moveTo>
                <a:lnTo>
                  <a:pt x="36902" y="457291"/>
                </a:lnTo>
                <a:lnTo>
                  <a:pt x="36996" y="495391"/>
                </a:lnTo>
                <a:lnTo>
                  <a:pt x="75095" y="495298"/>
                </a:lnTo>
                <a:lnTo>
                  <a:pt x="75002" y="457198"/>
                </a:lnTo>
                <a:close/>
              </a:path>
              <a:path w="114300" h="1062354">
                <a:moveTo>
                  <a:pt x="75189" y="533398"/>
                </a:moveTo>
                <a:lnTo>
                  <a:pt x="37089" y="533491"/>
                </a:lnTo>
                <a:lnTo>
                  <a:pt x="37181" y="571591"/>
                </a:lnTo>
                <a:lnTo>
                  <a:pt x="75281" y="571498"/>
                </a:lnTo>
                <a:lnTo>
                  <a:pt x="75189" y="533398"/>
                </a:lnTo>
                <a:close/>
              </a:path>
              <a:path w="114300" h="1062354">
                <a:moveTo>
                  <a:pt x="75374" y="609598"/>
                </a:moveTo>
                <a:lnTo>
                  <a:pt x="37274" y="609691"/>
                </a:lnTo>
                <a:lnTo>
                  <a:pt x="37367" y="647791"/>
                </a:lnTo>
                <a:lnTo>
                  <a:pt x="75467" y="647698"/>
                </a:lnTo>
                <a:lnTo>
                  <a:pt x="75374" y="609598"/>
                </a:lnTo>
                <a:close/>
              </a:path>
              <a:path w="114300" h="1062354">
                <a:moveTo>
                  <a:pt x="75559" y="685798"/>
                </a:moveTo>
                <a:lnTo>
                  <a:pt x="37459" y="685891"/>
                </a:lnTo>
                <a:lnTo>
                  <a:pt x="37553" y="723991"/>
                </a:lnTo>
                <a:lnTo>
                  <a:pt x="75652" y="723898"/>
                </a:lnTo>
                <a:lnTo>
                  <a:pt x="75559" y="685798"/>
                </a:lnTo>
                <a:close/>
              </a:path>
              <a:path w="114300" h="1062354">
                <a:moveTo>
                  <a:pt x="75746" y="761997"/>
                </a:moveTo>
                <a:lnTo>
                  <a:pt x="37646" y="762091"/>
                </a:lnTo>
                <a:lnTo>
                  <a:pt x="37739" y="800190"/>
                </a:lnTo>
                <a:lnTo>
                  <a:pt x="75839" y="800097"/>
                </a:lnTo>
                <a:lnTo>
                  <a:pt x="75746" y="761997"/>
                </a:lnTo>
                <a:close/>
              </a:path>
              <a:path w="114300" h="1062354">
                <a:moveTo>
                  <a:pt x="75932" y="838197"/>
                </a:moveTo>
                <a:lnTo>
                  <a:pt x="37832" y="838290"/>
                </a:lnTo>
                <a:lnTo>
                  <a:pt x="37924" y="876390"/>
                </a:lnTo>
                <a:lnTo>
                  <a:pt x="76024" y="876297"/>
                </a:lnTo>
                <a:lnTo>
                  <a:pt x="75932" y="838197"/>
                </a:lnTo>
                <a:close/>
              </a:path>
              <a:path w="114300" h="1062354">
                <a:moveTo>
                  <a:pt x="38100" y="947994"/>
                </a:moveTo>
                <a:lnTo>
                  <a:pt x="0" y="948088"/>
                </a:lnTo>
                <a:lnTo>
                  <a:pt x="57428" y="1062248"/>
                </a:lnTo>
                <a:lnTo>
                  <a:pt x="111923" y="952590"/>
                </a:lnTo>
                <a:lnTo>
                  <a:pt x="38111" y="952590"/>
                </a:lnTo>
                <a:lnTo>
                  <a:pt x="38100" y="947994"/>
                </a:lnTo>
                <a:close/>
              </a:path>
              <a:path w="114300" h="1062354">
                <a:moveTo>
                  <a:pt x="76200" y="947901"/>
                </a:moveTo>
                <a:lnTo>
                  <a:pt x="38100" y="947994"/>
                </a:lnTo>
                <a:lnTo>
                  <a:pt x="38111" y="952590"/>
                </a:lnTo>
                <a:lnTo>
                  <a:pt x="76211" y="952497"/>
                </a:lnTo>
                <a:lnTo>
                  <a:pt x="76200" y="947901"/>
                </a:lnTo>
                <a:close/>
              </a:path>
              <a:path w="114300" h="1062354">
                <a:moveTo>
                  <a:pt x="114300" y="947808"/>
                </a:moveTo>
                <a:lnTo>
                  <a:pt x="76200" y="947901"/>
                </a:lnTo>
                <a:lnTo>
                  <a:pt x="76211" y="952497"/>
                </a:lnTo>
                <a:lnTo>
                  <a:pt x="38111" y="952590"/>
                </a:lnTo>
                <a:lnTo>
                  <a:pt x="111923" y="952590"/>
                </a:lnTo>
                <a:lnTo>
                  <a:pt x="114300" y="947808"/>
                </a:lnTo>
                <a:close/>
              </a:path>
              <a:path w="114300" h="1062354">
                <a:moveTo>
                  <a:pt x="76117" y="914397"/>
                </a:moveTo>
                <a:lnTo>
                  <a:pt x="38017" y="914490"/>
                </a:lnTo>
                <a:lnTo>
                  <a:pt x="38100" y="947994"/>
                </a:lnTo>
                <a:lnTo>
                  <a:pt x="76200" y="947901"/>
                </a:lnTo>
                <a:lnTo>
                  <a:pt x="76117" y="91439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860342" y="4966923"/>
            <a:ext cx="114300" cy="576580"/>
          </a:xfrm>
          <a:custGeom>
            <a:avLst/>
            <a:gdLst/>
            <a:ahLst/>
            <a:cxnLst/>
            <a:rect l="l" t="t" r="r" b="b"/>
            <a:pathLst>
              <a:path w="114300" h="576579">
                <a:moveTo>
                  <a:pt x="40176" y="0"/>
                </a:moveTo>
                <a:lnTo>
                  <a:pt x="40004" y="38100"/>
                </a:lnTo>
                <a:lnTo>
                  <a:pt x="78104" y="38271"/>
                </a:lnTo>
                <a:lnTo>
                  <a:pt x="78276" y="171"/>
                </a:lnTo>
                <a:lnTo>
                  <a:pt x="40176" y="0"/>
                </a:lnTo>
                <a:close/>
              </a:path>
              <a:path w="114300" h="576579">
                <a:moveTo>
                  <a:pt x="39833" y="76198"/>
                </a:moveTo>
                <a:lnTo>
                  <a:pt x="39662" y="114298"/>
                </a:lnTo>
                <a:lnTo>
                  <a:pt x="77762" y="114470"/>
                </a:lnTo>
                <a:lnTo>
                  <a:pt x="77933" y="76370"/>
                </a:lnTo>
                <a:lnTo>
                  <a:pt x="39833" y="76198"/>
                </a:lnTo>
                <a:close/>
              </a:path>
              <a:path w="114300" h="576579">
                <a:moveTo>
                  <a:pt x="39490" y="152398"/>
                </a:moveTo>
                <a:lnTo>
                  <a:pt x="39319" y="190498"/>
                </a:lnTo>
                <a:lnTo>
                  <a:pt x="77419" y="190668"/>
                </a:lnTo>
                <a:lnTo>
                  <a:pt x="77590" y="152570"/>
                </a:lnTo>
                <a:lnTo>
                  <a:pt x="39490" y="152398"/>
                </a:lnTo>
                <a:close/>
              </a:path>
              <a:path w="114300" h="576579">
                <a:moveTo>
                  <a:pt x="39147" y="228597"/>
                </a:moveTo>
                <a:lnTo>
                  <a:pt x="38977" y="266697"/>
                </a:lnTo>
                <a:lnTo>
                  <a:pt x="77076" y="266868"/>
                </a:lnTo>
                <a:lnTo>
                  <a:pt x="77247" y="228768"/>
                </a:lnTo>
                <a:lnTo>
                  <a:pt x="39147" y="228597"/>
                </a:lnTo>
                <a:close/>
              </a:path>
              <a:path w="114300" h="576579">
                <a:moveTo>
                  <a:pt x="38806" y="304797"/>
                </a:moveTo>
                <a:lnTo>
                  <a:pt x="38634" y="342896"/>
                </a:lnTo>
                <a:lnTo>
                  <a:pt x="76733" y="343067"/>
                </a:lnTo>
                <a:lnTo>
                  <a:pt x="76904" y="304968"/>
                </a:lnTo>
                <a:lnTo>
                  <a:pt x="38806" y="304797"/>
                </a:lnTo>
                <a:close/>
              </a:path>
              <a:path w="114300" h="576579">
                <a:moveTo>
                  <a:pt x="38463" y="380996"/>
                </a:moveTo>
                <a:lnTo>
                  <a:pt x="38291" y="419096"/>
                </a:lnTo>
                <a:lnTo>
                  <a:pt x="76391" y="419267"/>
                </a:lnTo>
                <a:lnTo>
                  <a:pt x="76563" y="381167"/>
                </a:lnTo>
                <a:lnTo>
                  <a:pt x="38463" y="380996"/>
                </a:lnTo>
                <a:close/>
              </a:path>
              <a:path w="114300" h="576579">
                <a:moveTo>
                  <a:pt x="0" y="461670"/>
                </a:moveTo>
                <a:lnTo>
                  <a:pt x="56635" y="576226"/>
                </a:lnTo>
                <a:lnTo>
                  <a:pt x="104753" y="481063"/>
                </a:lnTo>
                <a:lnTo>
                  <a:pt x="76113" y="481063"/>
                </a:lnTo>
                <a:lnTo>
                  <a:pt x="38013" y="480891"/>
                </a:lnTo>
                <a:lnTo>
                  <a:pt x="38099" y="461841"/>
                </a:lnTo>
                <a:lnTo>
                  <a:pt x="0" y="461670"/>
                </a:lnTo>
                <a:close/>
              </a:path>
              <a:path w="114300" h="576579">
                <a:moveTo>
                  <a:pt x="38099" y="461841"/>
                </a:moveTo>
                <a:lnTo>
                  <a:pt x="38013" y="480891"/>
                </a:lnTo>
                <a:lnTo>
                  <a:pt x="76113" y="481063"/>
                </a:lnTo>
                <a:lnTo>
                  <a:pt x="76199" y="462013"/>
                </a:lnTo>
                <a:lnTo>
                  <a:pt x="38099" y="461841"/>
                </a:lnTo>
                <a:close/>
              </a:path>
              <a:path w="114300" h="576579">
                <a:moveTo>
                  <a:pt x="76199" y="462013"/>
                </a:moveTo>
                <a:lnTo>
                  <a:pt x="76113" y="481063"/>
                </a:lnTo>
                <a:lnTo>
                  <a:pt x="104753" y="481063"/>
                </a:lnTo>
                <a:lnTo>
                  <a:pt x="114298" y="462184"/>
                </a:lnTo>
                <a:lnTo>
                  <a:pt x="76199" y="462013"/>
                </a:lnTo>
                <a:close/>
              </a:path>
              <a:path w="114300" h="576579">
                <a:moveTo>
                  <a:pt x="38120" y="457194"/>
                </a:moveTo>
                <a:lnTo>
                  <a:pt x="38099" y="461841"/>
                </a:lnTo>
                <a:lnTo>
                  <a:pt x="76199" y="462013"/>
                </a:lnTo>
                <a:lnTo>
                  <a:pt x="76220" y="457366"/>
                </a:lnTo>
                <a:lnTo>
                  <a:pt x="38120" y="457194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468109" y="6836918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87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CommonModule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68109" y="8118940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5585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1855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65840" y="4467897"/>
            <a:ext cx="856615" cy="4140835"/>
          </a:xfrm>
          <a:custGeom>
            <a:avLst/>
            <a:gdLst/>
            <a:ahLst/>
            <a:cxnLst/>
            <a:rect l="l" t="t" r="r" b="b"/>
            <a:pathLst>
              <a:path w="856615" h="4140834">
                <a:moveTo>
                  <a:pt x="114300" y="4025950"/>
                </a:moveTo>
                <a:lnTo>
                  <a:pt x="0" y="4083100"/>
                </a:lnTo>
                <a:lnTo>
                  <a:pt x="114300" y="4140250"/>
                </a:lnTo>
                <a:lnTo>
                  <a:pt x="114300" y="4025950"/>
                </a:lnTo>
                <a:close/>
              </a:path>
              <a:path w="856615" h="4140834">
                <a:moveTo>
                  <a:pt x="114300" y="2743936"/>
                </a:moveTo>
                <a:lnTo>
                  <a:pt x="0" y="2801086"/>
                </a:lnTo>
                <a:lnTo>
                  <a:pt x="114300" y="2858236"/>
                </a:lnTo>
                <a:lnTo>
                  <a:pt x="114300" y="2743936"/>
                </a:lnTo>
                <a:close/>
              </a:path>
              <a:path w="856615" h="4140834">
                <a:moveTo>
                  <a:pt x="114300" y="1450162"/>
                </a:moveTo>
                <a:lnTo>
                  <a:pt x="0" y="1507312"/>
                </a:lnTo>
                <a:lnTo>
                  <a:pt x="114300" y="1564462"/>
                </a:lnTo>
                <a:lnTo>
                  <a:pt x="114300" y="1450162"/>
                </a:lnTo>
                <a:close/>
              </a:path>
              <a:path w="856615" h="4140834">
                <a:moveTo>
                  <a:pt x="153162" y="1488262"/>
                </a:moveTo>
                <a:lnTo>
                  <a:pt x="115062" y="1488262"/>
                </a:lnTo>
                <a:lnTo>
                  <a:pt x="115062" y="1526362"/>
                </a:lnTo>
                <a:lnTo>
                  <a:pt x="153162" y="1526362"/>
                </a:lnTo>
                <a:lnTo>
                  <a:pt x="153162" y="1488262"/>
                </a:lnTo>
                <a:close/>
              </a:path>
              <a:path w="856615" h="4140834">
                <a:moveTo>
                  <a:pt x="153822" y="2782036"/>
                </a:moveTo>
                <a:lnTo>
                  <a:pt x="115722" y="2782036"/>
                </a:lnTo>
                <a:lnTo>
                  <a:pt x="115722" y="2820136"/>
                </a:lnTo>
                <a:lnTo>
                  <a:pt x="153822" y="2820136"/>
                </a:lnTo>
                <a:lnTo>
                  <a:pt x="153822" y="2782036"/>
                </a:lnTo>
                <a:close/>
              </a:path>
              <a:path w="856615" h="4140834">
                <a:moveTo>
                  <a:pt x="161328" y="4064050"/>
                </a:moveTo>
                <a:lnTo>
                  <a:pt x="123228" y="4064050"/>
                </a:lnTo>
                <a:lnTo>
                  <a:pt x="123228" y="4102150"/>
                </a:lnTo>
                <a:lnTo>
                  <a:pt x="161328" y="4102150"/>
                </a:lnTo>
                <a:lnTo>
                  <a:pt x="161328" y="4064050"/>
                </a:lnTo>
                <a:close/>
              </a:path>
              <a:path w="856615" h="4140834">
                <a:moveTo>
                  <a:pt x="229362" y="1488262"/>
                </a:moveTo>
                <a:lnTo>
                  <a:pt x="191262" y="1488262"/>
                </a:lnTo>
                <a:lnTo>
                  <a:pt x="191262" y="1526362"/>
                </a:lnTo>
                <a:lnTo>
                  <a:pt x="229362" y="1526362"/>
                </a:lnTo>
                <a:lnTo>
                  <a:pt x="229362" y="1488262"/>
                </a:lnTo>
                <a:close/>
              </a:path>
              <a:path w="856615" h="4140834">
                <a:moveTo>
                  <a:pt x="230022" y="2782036"/>
                </a:moveTo>
                <a:lnTo>
                  <a:pt x="191922" y="2782036"/>
                </a:lnTo>
                <a:lnTo>
                  <a:pt x="191922" y="2820136"/>
                </a:lnTo>
                <a:lnTo>
                  <a:pt x="230022" y="2820136"/>
                </a:lnTo>
                <a:lnTo>
                  <a:pt x="230022" y="2782036"/>
                </a:lnTo>
                <a:close/>
              </a:path>
              <a:path w="856615" h="4140834">
                <a:moveTo>
                  <a:pt x="237528" y="4064050"/>
                </a:moveTo>
                <a:lnTo>
                  <a:pt x="199428" y="4064050"/>
                </a:lnTo>
                <a:lnTo>
                  <a:pt x="199428" y="4102150"/>
                </a:lnTo>
                <a:lnTo>
                  <a:pt x="237528" y="4102150"/>
                </a:lnTo>
                <a:lnTo>
                  <a:pt x="237528" y="4064050"/>
                </a:lnTo>
                <a:close/>
              </a:path>
              <a:path w="856615" h="4140834">
                <a:moveTo>
                  <a:pt x="305562" y="1488262"/>
                </a:moveTo>
                <a:lnTo>
                  <a:pt x="267462" y="1488262"/>
                </a:lnTo>
                <a:lnTo>
                  <a:pt x="267462" y="1526362"/>
                </a:lnTo>
                <a:lnTo>
                  <a:pt x="305562" y="1526362"/>
                </a:lnTo>
                <a:lnTo>
                  <a:pt x="305562" y="1488262"/>
                </a:lnTo>
                <a:close/>
              </a:path>
              <a:path w="856615" h="4140834">
                <a:moveTo>
                  <a:pt x="306222" y="2782036"/>
                </a:moveTo>
                <a:lnTo>
                  <a:pt x="268122" y="2782036"/>
                </a:lnTo>
                <a:lnTo>
                  <a:pt x="268122" y="2820136"/>
                </a:lnTo>
                <a:lnTo>
                  <a:pt x="306222" y="2820136"/>
                </a:lnTo>
                <a:lnTo>
                  <a:pt x="306222" y="2782036"/>
                </a:lnTo>
                <a:close/>
              </a:path>
              <a:path w="856615" h="4140834">
                <a:moveTo>
                  <a:pt x="313728" y="4064050"/>
                </a:moveTo>
                <a:lnTo>
                  <a:pt x="275628" y="4064050"/>
                </a:lnTo>
                <a:lnTo>
                  <a:pt x="275628" y="4102150"/>
                </a:lnTo>
                <a:lnTo>
                  <a:pt x="313728" y="4102150"/>
                </a:lnTo>
                <a:lnTo>
                  <a:pt x="313728" y="4064050"/>
                </a:lnTo>
                <a:close/>
              </a:path>
              <a:path w="856615" h="4140834">
                <a:moveTo>
                  <a:pt x="381762" y="1488262"/>
                </a:moveTo>
                <a:lnTo>
                  <a:pt x="343662" y="1488262"/>
                </a:lnTo>
                <a:lnTo>
                  <a:pt x="343662" y="1526362"/>
                </a:lnTo>
                <a:lnTo>
                  <a:pt x="381762" y="1526362"/>
                </a:lnTo>
                <a:lnTo>
                  <a:pt x="381762" y="1488262"/>
                </a:lnTo>
                <a:close/>
              </a:path>
              <a:path w="856615" h="4140834">
                <a:moveTo>
                  <a:pt x="382422" y="2782036"/>
                </a:moveTo>
                <a:lnTo>
                  <a:pt x="344322" y="2782036"/>
                </a:lnTo>
                <a:lnTo>
                  <a:pt x="344322" y="2820136"/>
                </a:lnTo>
                <a:lnTo>
                  <a:pt x="382422" y="2820136"/>
                </a:lnTo>
                <a:lnTo>
                  <a:pt x="382422" y="2782036"/>
                </a:lnTo>
                <a:close/>
              </a:path>
              <a:path w="856615" h="4140834">
                <a:moveTo>
                  <a:pt x="389928" y="4064050"/>
                </a:moveTo>
                <a:lnTo>
                  <a:pt x="351828" y="4064050"/>
                </a:lnTo>
                <a:lnTo>
                  <a:pt x="351828" y="4102150"/>
                </a:lnTo>
                <a:lnTo>
                  <a:pt x="389928" y="4102150"/>
                </a:lnTo>
                <a:lnTo>
                  <a:pt x="389928" y="4064050"/>
                </a:lnTo>
                <a:close/>
              </a:path>
              <a:path w="856615" h="4140834">
                <a:moveTo>
                  <a:pt x="457962" y="1488262"/>
                </a:moveTo>
                <a:lnTo>
                  <a:pt x="419862" y="1488262"/>
                </a:lnTo>
                <a:lnTo>
                  <a:pt x="419862" y="1526362"/>
                </a:lnTo>
                <a:lnTo>
                  <a:pt x="457962" y="1526362"/>
                </a:lnTo>
                <a:lnTo>
                  <a:pt x="457962" y="1488262"/>
                </a:lnTo>
                <a:close/>
              </a:path>
              <a:path w="856615" h="4140834">
                <a:moveTo>
                  <a:pt x="458622" y="2782036"/>
                </a:moveTo>
                <a:lnTo>
                  <a:pt x="420522" y="2782036"/>
                </a:lnTo>
                <a:lnTo>
                  <a:pt x="420522" y="2820136"/>
                </a:lnTo>
                <a:lnTo>
                  <a:pt x="458622" y="2820136"/>
                </a:lnTo>
                <a:lnTo>
                  <a:pt x="458622" y="2782036"/>
                </a:lnTo>
                <a:close/>
              </a:path>
              <a:path w="856615" h="4140834">
                <a:moveTo>
                  <a:pt x="466128" y="4064050"/>
                </a:moveTo>
                <a:lnTo>
                  <a:pt x="428028" y="4064050"/>
                </a:lnTo>
                <a:lnTo>
                  <a:pt x="428028" y="4102150"/>
                </a:lnTo>
                <a:lnTo>
                  <a:pt x="466128" y="4102150"/>
                </a:lnTo>
                <a:lnTo>
                  <a:pt x="466128" y="4064050"/>
                </a:lnTo>
                <a:close/>
              </a:path>
              <a:path w="856615" h="4140834">
                <a:moveTo>
                  <a:pt x="531812" y="0"/>
                </a:moveTo>
                <a:lnTo>
                  <a:pt x="493712" y="0"/>
                </a:lnTo>
                <a:lnTo>
                  <a:pt x="493712" y="38100"/>
                </a:lnTo>
                <a:lnTo>
                  <a:pt x="531812" y="38100"/>
                </a:lnTo>
                <a:lnTo>
                  <a:pt x="531812" y="0"/>
                </a:lnTo>
                <a:close/>
              </a:path>
              <a:path w="856615" h="4140834">
                <a:moveTo>
                  <a:pt x="534162" y="1488262"/>
                </a:moveTo>
                <a:lnTo>
                  <a:pt x="496062" y="1488262"/>
                </a:lnTo>
                <a:lnTo>
                  <a:pt x="496062" y="1526362"/>
                </a:lnTo>
                <a:lnTo>
                  <a:pt x="534162" y="1526362"/>
                </a:lnTo>
                <a:lnTo>
                  <a:pt x="534162" y="1488262"/>
                </a:lnTo>
                <a:close/>
              </a:path>
              <a:path w="856615" h="4140834">
                <a:moveTo>
                  <a:pt x="534822" y="2782036"/>
                </a:moveTo>
                <a:lnTo>
                  <a:pt x="496722" y="2782036"/>
                </a:lnTo>
                <a:lnTo>
                  <a:pt x="496722" y="2820136"/>
                </a:lnTo>
                <a:lnTo>
                  <a:pt x="534822" y="2820136"/>
                </a:lnTo>
                <a:lnTo>
                  <a:pt x="534822" y="2782036"/>
                </a:lnTo>
                <a:close/>
              </a:path>
              <a:path w="856615" h="4140834">
                <a:moveTo>
                  <a:pt x="542328" y="4064050"/>
                </a:moveTo>
                <a:lnTo>
                  <a:pt x="504228" y="4064050"/>
                </a:lnTo>
                <a:lnTo>
                  <a:pt x="504228" y="4102150"/>
                </a:lnTo>
                <a:lnTo>
                  <a:pt x="542328" y="4102150"/>
                </a:lnTo>
                <a:lnTo>
                  <a:pt x="542328" y="4064050"/>
                </a:lnTo>
                <a:close/>
              </a:path>
              <a:path w="856615" h="4140834">
                <a:moveTo>
                  <a:pt x="608012" y="0"/>
                </a:moveTo>
                <a:lnTo>
                  <a:pt x="569912" y="0"/>
                </a:lnTo>
                <a:lnTo>
                  <a:pt x="569912" y="38100"/>
                </a:lnTo>
                <a:lnTo>
                  <a:pt x="608012" y="38100"/>
                </a:lnTo>
                <a:lnTo>
                  <a:pt x="608012" y="0"/>
                </a:lnTo>
                <a:close/>
              </a:path>
              <a:path w="856615" h="4140834">
                <a:moveTo>
                  <a:pt x="610362" y="1488262"/>
                </a:moveTo>
                <a:lnTo>
                  <a:pt x="572262" y="1488262"/>
                </a:lnTo>
                <a:lnTo>
                  <a:pt x="572262" y="1526362"/>
                </a:lnTo>
                <a:lnTo>
                  <a:pt x="610362" y="1526362"/>
                </a:lnTo>
                <a:lnTo>
                  <a:pt x="610362" y="1488262"/>
                </a:lnTo>
                <a:close/>
              </a:path>
              <a:path w="856615" h="4140834">
                <a:moveTo>
                  <a:pt x="611022" y="2782036"/>
                </a:moveTo>
                <a:lnTo>
                  <a:pt x="572922" y="2782036"/>
                </a:lnTo>
                <a:lnTo>
                  <a:pt x="572922" y="2820136"/>
                </a:lnTo>
                <a:lnTo>
                  <a:pt x="611022" y="2820136"/>
                </a:lnTo>
                <a:lnTo>
                  <a:pt x="611022" y="2782036"/>
                </a:lnTo>
                <a:close/>
              </a:path>
              <a:path w="856615" h="4140834">
                <a:moveTo>
                  <a:pt x="618528" y="4064050"/>
                </a:moveTo>
                <a:lnTo>
                  <a:pt x="580428" y="4064050"/>
                </a:lnTo>
                <a:lnTo>
                  <a:pt x="580428" y="4102150"/>
                </a:lnTo>
                <a:lnTo>
                  <a:pt x="618528" y="4102150"/>
                </a:lnTo>
                <a:lnTo>
                  <a:pt x="618528" y="4064050"/>
                </a:lnTo>
                <a:close/>
              </a:path>
              <a:path w="856615" h="4140834">
                <a:moveTo>
                  <a:pt x="684212" y="0"/>
                </a:moveTo>
                <a:lnTo>
                  <a:pt x="646112" y="0"/>
                </a:lnTo>
                <a:lnTo>
                  <a:pt x="646112" y="38100"/>
                </a:lnTo>
                <a:lnTo>
                  <a:pt x="684212" y="38100"/>
                </a:lnTo>
                <a:lnTo>
                  <a:pt x="684212" y="0"/>
                </a:lnTo>
                <a:close/>
              </a:path>
              <a:path w="856615" h="4140834">
                <a:moveTo>
                  <a:pt x="686562" y="1488262"/>
                </a:moveTo>
                <a:lnTo>
                  <a:pt x="648462" y="1488262"/>
                </a:lnTo>
                <a:lnTo>
                  <a:pt x="648462" y="1526362"/>
                </a:lnTo>
                <a:lnTo>
                  <a:pt x="686562" y="1526362"/>
                </a:lnTo>
                <a:lnTo>
                  <a:pt x="686562" y="1488262"/>
                </a:lnTo>
                <a:close/>
              </a:path>
              <a:path w="856615" h="4140834">
                <a:moveTo>
                  <a:pt x="687222" y="2782036"/>
                </a:moveTo>
                <a:lnTo>
                  <a:pt x="649122" y="2782036"/>
                </a:lnTo>
                <a:lnTo>
                  <a:pt x="649122" y="2820136"/>
                </a:lnTo>
                <a:lnTo>
                  <a:pt x="687222" y="2820136"/>
                </a:lnTo>
                <a:lnTo>
                  <a:pt x="687222" y="2782036"/>
                </a:lnTo>
                <a:close/>
              </a:path>
              <a:path w="856615" h="4140834">
                <a:moveTo>
                  <a:pt x="694728" y="4064050"/>
                </a:moveTo>
                <a:lnTo>
                  <a:pt x="656628" y="4064050"/>
                </a:lnTo>
                <a:lnTo>
                  <a:pt x="656628" y="4102150"/>
                </a:lnTo>
                <a:lnTo>
                  <a:pt x="694728" y="4102150"/>
                </a:lnTo>
                <a:lnTo>
                  <a:pt x="694728" y="4064050"/>
                </a:lnTo>
                <a:close/>
              </a:path>
              <a:path w="856615" h="4140834">
                <a:moveTo>
                  <a:pt x="760412" y="0"/>
                </a:moveTo>
                <a:lnTo>
                  <a:pt x="722312" y="0"/>
                </a:lnTo>
                <a:lnTo>
                  <a:pt x="722312" y="38100"/>
                </a:lnTo>
                <a:lnTo>
                  <a:pt x="760412" y="38100"/>
                </a:lnTo>
                <a:lnTo>
                  <a:pt x="760412" y="0"/>
                </a:lnTo>
                <a:close/>
              </a:path>
              <a:path w="856615" h="4140834">
                <a:moveTo>
                  <a:pt x="762762" y="1488262"/>
                </a:moveTo>
                <a:lnTo>
                  <a:pt x="724662" y="1488262"/>
                </a:lnTo>
                <a:lnTo>
                  <a:pt x="724662" y="1526362"/>
                </a:lnTo>
                <a:lnTo>
                  <a:pt x="762762" y="1526362"/>
                </a:lnTo>
                <a:lnTo>
                  <a:pt x="762762" y="1488262"/>
                </a:lnTo>
                <a:close/>
              </a:path>
              <a:path w="856615" h="4140834">
                <a:moveTo>
                  <a:pt x="763422" y="2782036"/>
                </a:moveTo>
                <a:lnTo>
                  <a:pt x="725322" y="2782036"/>
                </a:lnTo>
                <a:lnTo>
                  <a:pt x="725322" y="2820136"/>
                </a:lnTo>
                <a:lnTo>
                  <a:pt x="763422" y="2820136"/>
                </a:lnTo>
                <a:lnTo>
                  <a:pt x="763422" y="2782036"/>
                </a:lnTo>
                <a:close/>
              </a:path>
              <a:path w="856615" h="4140834">
                <a:moveTo>
                  <a:pt x="770928" y="4064050"/>
                </a:moveTo>
                <a:lnTo>
                  <a:pt x="732828" y="4064050"/>
                </a:lnTo>
                <a:lnTo>
                  <a:pt x="732828" y="4102150"/>
                </a:lnTo>
                <a:lnTo>
                  <a:pt x="770928" y="4102150"/>
                </a:lnTo>
                <a:lnTo>
                  <a:pt x="770928" y="4064050"/>
                </a:lnTo>
                <a:close/>
              </a:path>
              <a:path w="856615" h="4140834">
                <a:moveTo>
                  <a:pt x="836612" y="0"/>
                </a:moveTo>
                <a:lnTo>
                  <a:pt x="798512" y="0"/>
                </a:lnTo>
                <a:lnTo>
                  <a:pt x="798512" y="38100"/>
                </a:lnTo>
                <a:lnTo>
                  <a:pt x="836612" y="38100"/>
                </a:lnTo>
                <a:lnTo>
                  <a:pt x="836612" y="0"/>
                </a:lnTo>
                <a:close/>
              </a:path>
              <a:path w="856615" h="4140834">
                <a:moveTo>
                  <a:pt x="855662" y="1428750"/>
                </a:moveTo>
                <a:lnTo>
                  <a:pt x="817562" y="1428750"/>
                </a:lnTo>
                <a:lnTo>
                  <a:pt x="817562" y="1466850"/>
                </a:lnTo>
                <a:lnTo>
                  <a:pt x="855662" y="1466850"/>
                </a:lnTo>
                <a:lnTo>
                  <a:pt x="855662" y="1428750"/>
                </a:lnTo>
                <a:close/>
              </a:path>
              <a:path w="856615" h="4140834">
                <a:moveTo>
                  <a:pt x="855662" y="1352550"/>
                </a:moveTo>
                <a:lnTo>
                  <a:pt x="817562" y="1352550"/>
                </a:lnTo>
                <a:lnTo>
                  <a:pt x="817562" y="1390650"/>
                </a:lnTo>
                <a:lnTo>
                  <a:pt x="855662" y="1390650"/>
                </a:lnTo>
                <a:lnTo>
                  <a:pt x="855662" y="1352550"/>
                </a:lnTo>
                <a:close/>
              </a:path>
              <a:path w="856615" h="4140834">
                <a:moveTo>
                  <a:pt x="855662" y="1276350"/>
                </a:moveTo>
                <a:lnTo>
                  <a:pt x="817562" y="1276350"/>
                </a:lnTo>
                <a:lnTo>
                  <a:pt x="817562" y="1314450"/>
                </a:lnTo>
                <a:lnTo>
                  <a:pt x="855662" y="1314450"/>
                </a:lnTo>
                <a:lnTo>
                  <a:pt x="855662" y="1276350"/>
                </a:lnTo>
                <a:close/>
              </a:path>
              <a:path w="856615" h="4140834">
                <a:moveTo>
                  <a:pt x="855662" y="1200150"/>
                </a:moveTo>
                <a:lnTo>
                  <a:pt x="817562" y="1200150"/>
                </a:lnTo>
                <a:lnTo>
                  <a:pt x="817562" y="1238250"/>
                </a:lnTo>
                <a:lnTo>
                  <a:pt x="855662" y="1238250"/>
                </a:lnTo>
                <a:lnTo>
                  <a:pt x="855662" y="1200150"/>
                </a:lnTo>
                <a:close/>
              </a:path>
              <a:path w="856615" h="4140834">
                <a:moveTo>
                  <a:pt x="855662" y="1123950"/>
                </a:moveTo>
                <a:lnTo>
                  <a:pt x="817562" y="1123950"/>
                </a:lnTo>
                <a:lnTo>
                  <a:pt x="817562" y="1162050"/>
                </a:lnTo>
                <a:lnTo>
                  <a:pt x="855662" y="1162050"/>
                </a:lnTo>
                <a:lnTo>
                  <a:pt x="855662" y="1123950"/>
                </a:lnTo>
                <a:close/>
              </a:path>
              <a:path w="856615" h="4140834">
                <a:moveTo>
                  <a:pt x="855662" y="1047750"/>
                </a:moveTo>
                <a:lnTo>
                  <a:pt x="817562" y="1047750"/>
                </a:lnTo>
                <a:lnTo>
                  <a:pt x="817562" y="1085850"/>
                </a:lnTo>
                <a:lnTo>
                  <a:pt x="855662" y="1085850"/>
                </a:lnTo>
                <a:lnTo>
                  <a:pt x="855662" y="1047750"/>
                </a:lnTo>
                <a:close/>
              </a:path>
              <a:path w="856615" h="4140834">
                <a:moveTo>
                  <a:pt x="855662" y="971550"/>
                </a:moveTo>
                <a:lnTo>
                  <a:pt x="817562" y="971550"/>
                </a:lnTo>
                <a:lnTo>
                  <a:pt x="817562" y="1009650"/>
                </a:lnTo>
                <a:lnTo>
                  <a:pt x="855662" y="1009650"/>
                </a:lnTo>
                <a:lnTo>
                  <a:pt x="855662" y="971550"/>
                </a:lnTo>
                <a:close/>
              </a:path>
              <a:path w="856615" h="4140834">
                <a:moveTo>
                  <a:pt x="855662" y="895350"/>
                </a:moveTo>
                <a:lnTo>
                  <a:pt x="817562" y="895350"/>
                </a:lnTo>
                <a:lnTo>
                  <a:pt x="817562" y="933450"/>
                </a:lnTo>
                <a:lnTo>
                  <a:pt x="855662" y="933450"/>
                </a:lnTo>
                <a:lnTo>
                  <a:pt x="855662" y="895350"/>
                </a:lnTo>
                <a:close/>
              </a:path>
              <a:path w="856615" h="4140834">
                <a:moveTo>
                  <a:pt x="855662" y="819150"/>
                </a:moveTo>
                <a:lnTo>
                  <a:pt x="817562" y="819150"/>
                </a:lnTo>
                <a:lnTo>
                  <a:pt x="817562" y="857250"/>
                </a:lnTo>
                <a:lnTo>
                  <a:pt x="855662" y="857250"/>
                </a:lnTo>
                <a:lnTo>
                  <a:pt x="855662" y="819150"/>
                </a:lnTo>
                <a:close/>
              </a:path>
              <a:path w="856615" h="4140834">
                <a:moveTo>
                  <a:pt x="855662" y="742950"/>
                </a:moveTo>
                <a:lnTo>
                  <a:pt x="817562" y="742950"/>
                </a:lnTo>
                <a:lnTo>
                  <a:pt x="817562" y="781050"/>
                </a:lnTo>
                <a:lnTo>
                  <a:pt x="855662" y="781050"/>
                </a:lnTo>
                <a:lnTo>
                  <a:pt x="855662" y="742950"/>
                </a:lnTo>
                <a:close/>
              </a:path>
              <a:path w="856615" h="4140834">
                <a:moveTo>
                  <a:pt x="855662" y="666750"/>
                </a:moveTo>
                <a:lnTo>
                  <a:pt x="817562" y="666750"/>
                </a:lnTo>
                <a:lnTo>
                  <a:pt x="817562" y="704850"/>
                </a:lnTo>
                <a:lnTo>
                  <a:pt x="855662" y="704850"/>
                </a:lnTo>
                <a:lnTo>
                  <a:pt x="855662" y="666750"/>
                </a:lnTo>
                <a:close/>
              </a:path>
              <a:path w="856615" h="4140834">
                <a:moveTo>
                  <a:pt x="855662" y="590550"/>
                </a:moveTo>
                <a:lnTo>
                  <a:pt x="817562" y="590550"/>
                </a:lnTo>
                <a:lnTo>
                  <a:pt x="817562" y="628650"/>
                </a:lnTo>
                <a:lnTo>
                  <a:pt x="855662" y="628650"/>
                </a:lnTo>
                <a:lnTo>
                  <a:pt x="855662" y="590550"/>
                </a:lnTo>
                <a:close/>
              </a:path>
              <a:path w="856615" h="4140834">
                <a:moveTo>
                  <a:pt x="855662" y="514350"/>
                </a:moveTo>
                <a:lnTo>
                  <a:pt x="817562" y="514350"/>
                </a:lnTo>
                <a:lnTo>
                  <a:pt x="817562" y="552450"/>
                </a:lnTo>
                <a:lnTo>
                  <a:pt x="855662" y="552450"/>
                </a:lnTo>
                <a:lnTo>
                  <a:pt x="855662" y="514350"/>
                </a:lnTo>
                <a:close/>
              </a:path>
              <a:path w="856615" h="4140834">
                <a:moveTo>
                  <a:pt x="855662" y="438150"/>
                </a:moveTo>
                <a:lnTo>
                  <a:pt x="817562" y="438150"/>
                </a:lnTo>
                <a:lnTo>
                  <a:pt x="817562" y="476250"/>
                </a:lnTo>
                <a:lnTo>
                  <a:pt x="855662" y="476250"/>
                </a:lnTo>
                <a:lnTo>
                  <a:pt x="855662" y="438150"/>
                </a:lnTo>
                <a:close/>
              </a:path>
              <a:path w="856615" h="4140834">
                <a:moveTo>
                  <a:pt x="855662" y="361950"/>
                </a:moveTo>
                <a:lnTo>
                  <a:pt x="817562" y="361950"/>
                </a:lnTo>
                <a:lnTo>
                  <a:pt x="817562" y="400050"/>
                </a:lnTo>
                <a:lnTo>
                  <a:pt x="855662" y="400050"/>
                </a:lnTo>
                <a:lnTo>
                  <a:pt x="855662" y="361950"/>
                </a:lnTo>
                <a:close/>
              </a:path>
              <a:path w="856615" h="4140834">
                <a:moveTo>
                  <a:pt x="855662" y="285750"/>
                </a:moveTo>
                <a:lnTo>
                  <a:pt x="817562" y="285750"/>
                </a:lnTo>
                <a:lnTo>
                  <a:pt x="817562" y="323850"/>
                </a:lnTo>
                <a:lnTo>
                  <a:pt x="855662" y="323850"/>
                </a:lnTo>
                <a:lnTo>
                  <a:pt x="855662" y="285750"/>
                </a:lnTo>
                <a:close/>
              </a:path>
              <a:path w="856615" h="4140834">
                <a:moveTo>
                  <a:pt x="855662" y="209550"/>
                </a:moveTo>
                <a:lnTo>
                  <a:pt x="817562" y="209550"/>
                </a:lnTo>
                <a:lnTo>
                  <a:pt x="817562" y="247650"/>
                </a:lnTo>
                <a:lnTo>
                  <a:pt x="855662" y="247650"/>
                </a:lnTo>
                <a:lnTo>
                  <a:pt x="855662" y="209550"/>
                </a:lnTo>
                <a:close/>
              </a:path>
              <a:path w="856615" h="4140834">
                <a:moveTo>
                  <a:pt x="855662" y="133350"/>
                </a:moveTo>
                <a:lnTo>
                  <a:pt x="817562" y="133350"/>
                </a:lnTo>
                <a:lnTo>
                  <a:pt x="817562" y="171450"/>
                </a:lnTo>
                <a:lnTo>
                  <a:pt x="855662" y="171450"/>
                </a:lnTo>
                <a:lnTo>
                  <a:pt x="855662" y="133350"/>
                </a:lnTo>
                <a:close/>
              </a:path>
              <a:path w="856615" h="4140834">
                <a:moveTo>
                  <a:pt x="855662" y="57150"/>
                </a:moveTo>
                <a:lnTo>
                  <a:pt x="817562" y="57150"/>
                </a:lnTo>
                <a:lnTo>
                  <a:pt x="817562" y="95250"/>
                </a:lnTo>
                <a:lnTo>
                  <a:pt x="855662" y="95250"/>
                </a:lnTo>
                <a:lnTo>
                  <a:pt x="855662" y="57150"/>
                </a:lnTo>
                <a:close/>
              </a:path>
              <a:path w="856615" h="4140834">
                <a:moveTo>
                  <a:pt x="856195" y="4073118"/>
                </a:moveTo>
                <a:lnTo>
                  <a:pt x="828078" y="4073118"/>
                </a:lnTo>
                <a:lnTo>
                  <a:pt x="837145" y="4064050"/>
                </a:lnTo>
                <a:lnTo>
                  <a:pt x="809028" y="4064050"/>
                </a:lnTo>
                <a:lnTo>
                  <a:pt x="809028" y="4102150"/>
                </a:lnTo>
                <a:lnTo>
                  <a:pt x="856195" y="4102150"/>
                </a:lnTo>
                <a:lnTo>
                  <a:pt x="856195" y="4083100"/>
                </a:lnTo>
                <a:lnTo>
                  <a:pt x="856195" y="4073118"/>
                </a:lnTo>
                <a:close/>
              </a:path>
              <a:path w="856615" h="4140834">
                <a:moveTo>
                  <a:pt x="856195" y="3996918"/>
                </a:moveTo>
                <a:lnTo>
                  <a:pt x="818095" y="3996918"/>
                </a:lnTo>
                <a:lnTo>
                  <a:pt x="818095" y="4035018"/>
                </a:lnTo>
                <a:lnTo>
                  <a:pt x="856195" y="4035018"/>
                </a:lnTo>
                <a:lnTo>
                  <a:pt x="856195" y="3996918"/>
                </a:lnTo>
                <a:close/>
              </a:path>
              <a:path w="856615" h="4140834">
                <a:moveTo>
                  <a:pt x="856195" y="3920718"/>
                </a:moveTo>
                <a:lnTo>
                  <a:pt x="818095" y="3920718"/>
                </a:lnTo>
                <a:lnTo>
                  <a:pt x="818095" y="3958818"/>
                </a:lnTo>
                <a:lnTo>
                  <a:pt x="856195" y="3958818"/>
                </a:lnTo>
                <a:lnTo>
                  <a:pt x="856195" y="3920718"/>
                </a:lnTo>
                <a:close/>
              </a:path>
              <a:path w="856615" h="4140834">
                <a:moveTo>
                  <a:pt x="856195" y="3844518"/>
                </a:moveTo>
                <a:lnTo>
                  <a:pt x="818095" y="3844518"/>
                </a:lnTo>
                <a:lnTo>
                  <a:pt x="818095" y="3882618"/>
                </a:lnTo>
                <a:lnTo>
                  <a:pt x="856195" y="3882618"/>
                </a:lnTo>
                <a:lnTo>
                  <a:pt x="856195" y="3844518"/>
                </a:lnTo>
                <a:close/>
              </a:path>
              <a:path w="856615" h="4140834">
                <a:moveTo>
                  <a:pt x="856195" y="3768318"/>
                </a:moveTo>
                <a:lnTo>
                  <a:pt x="818095" y="3768318"/>
                </a:lnTo>
                <a:lnTo>
                  <a:pt x="818095" y="3806418"/>
                </a:lnTo>
                <a:lnTo>
                  <a:pt x="856195" y="3806418"/>
                </a:lnTo>
                <a:lnTo>
                  <a:pt x="856195" y="3768318"/>
                </a:lnTo>
                <a:close/>
              </a:path>
              <a:path w="856615" h="4140834">
                <a:moveTo>
                  <a:pt x="856195" y="3692118"/>
                </a:moveTo>
                <a:lnTo>
                  <a:pt x="818095" y="3692118"/>
                </a:lnTo>
                <a:lnTo>
                  <a:pt x="818095" y="3730218"/>
                </a:lnTo>
                <a:lnTo>
                  <a:pt x="856195" y="3730218"/>
                </a:lnTo>
                <a:lnTo>
                  <a:pt x="856195" y="3692118"/>
                </a:lnTo>
                <a:close/>
              </a:path>
              <a:path w="856615" h="4140834">
                <a:moveTo>
                  <a:pt x="856195" y="3615918"/>
                </a:moveTo>
                <a:lnTo>
                  <a:pt x="818095" y="3615918"/>
                </a:lnTo>
                <a:lnTo>
                  <a:pt x="818095" y="3654018"/>
                </a:lnTo>
                <a:lnTo>
                  <a:pt x="856195" y="3654018"/>
                </a:lnTo>
                <a:lnTo>
                  <a:pt x="856195" y="3615918"/>
                </a:lnTo>
                <a:close/>
              </a:path>
              <a:path w="856615" h="4140834">
                <a:moveTo>
                  <a:pt x="856195" y="3539718"/>
                </a:moveTo>
                <a:lnTo>
                  <a:pt x="818095" y="3539718"/>
                </a:lnTo>
                <a:lnTo>
                  <a:pt x="818095" y="3577818"/>
                </a:lnTo>
                <a:lnTo>
                  <a:pt x="856195" y="3577818"/>
                </a:lnTo>
                <a:lnTo>
                  <a:pt x="856195" y="3539718"/>
                </a:lnTo>
                <a:close/>
              </a:path>
              <a:path w="856615" h="4140834">
                <a:moveTo>
                  <a:pt x="856195" y="3463518"/>
                </a:moveTo>
                <a:lnTo>
                  <a:pt x="818095" y="3463518"/>
                </a:lnTo>
                <a:lnTo>
                  <a:pt x="818095" y="3501618"/>
                </a:lnTo>
                <a:lnTo>
                  <a:pt x="856195" y="3501618"/>
                </a:lnTo>
                <a:lnTo>
                  <a:pt x="856195" y="3463518"/>
                </a:lnTo>
                <a:close/>
              </a:path>
              <a:path w="856615" h="4140834">
                <a:moveTo>
                  <a:pt x="856195" y="3387318"/>
                </a:moveTo>
                <a:lnTo>
                  <a:pt x="818095" y="3387318"/>
                </a:lnTo>
                <a:lnTo>
                  <a:pt x="818095" y="3425418"/>
                </a:lnTo>
                <a:lnTo>
                  <a:pt x="856195" y="3425418"/>
                </a:lnTo>
                <a:lnTo>
                  <a:pt x="856195" y="3387318"/>
                </a:lnTo>
                <a:close/>
              </a:path>
              <a:path w="856615" h="4140834">
                <a:moveTo>
                  <a:pt x="856195" y="3311118"/>
                </a:moveTo>
                <a:lnTo>
                  <a:pt x="818095" y="3311118"/>
                </a:lnTo>
                <a:lnTo>
                  <a:pt x="818095" y="3349218"/>
                </a:lnTo>
                <a:lnTo>
                  <a:pt x="856195" y="3349218"/>
                </a:lnTo>
                <a:lnTo>
                  <a:pt x="856195" y="3311118"/>
                </a:lnTo>
                <a:close/>
              </a:path>
              <a:path w="856615" h="4140834">
                <a:moveTo>
                  <a:pt x="856195" y="3234918"/>
                </a:moveTo>
                <a:lnTo>
                  <a:pt x="818095" y="3234918"/>
                </a:lnTo>
                <a:lnTo>
                  <a:pt x="818095" y="3273018"/>
                </a:lnTo>
                <a:lnTo>
                  <a:pt x="856195" y="3273018"/>
                </a:lnTo>
                <a:lnTo>
                  <a:pt x="856195" y="3234918"/>
                </a:lnTo>
                <a:close/>
              </a:path>
              <a:path w="856615" h="4140834">
                <a:moveTo>
                  <a:pt x="856195" y="3158718"/>
                </a:moveTo>
                <a:lnTo>
                  <a:pt x="818095" y="3158718"/>
                </a:lnTo>
                <a:lnTo>
                  <a:pt x="818095" y="3196818"/>
                </a:lnTo>
                <a:lnTo>
                  <a:pt x="856195" y="3196818"/>
                </a:lnTo>
                <a:lnTo>
                  <a:pt x="856195" y="3158718"/>
                </a:lnTo>
                <a:close/>
              </a:path>
              <a:path w="856615" h="4140834">
                <a:moveTo>
                  <a:pt x="856195" y="3082518"/>
                </a:moveTo>
                <a:lnTo>
                  <a:pt x="818095" y="3082518"/>
                </a:lnTo>
                <a:lnTo>
                  <a:pt x="818095" y="3120618"/>
                </a:lnTo>
                <a:lnTo>
                  <a:pt x="856195" y="3120618"/>
                </a:lnTo>
                <a:lnTo>
                  <a:pt x="856195" y="3082518"/>
                </a:lnTo>
                <a:close/>
              </a:path>
              <a:path w="856615" h="4140834">
                <a:moveTo>
                  <a:pt x="856195" y="3006318"/>
                </a:moveTo>
                <a:lnTo>
                  <a:pt x="818095" y="3006318"/>
                </a:lnTo>
                <a:lnTo>
                  <a:pt x="818095" y="3044418"/>
                </a:lnTo>
                <a:lnTo>
                  <a:pt x="856195" y="3044418"/>
                </a:lnTo>
                <a:lnTo>
                  <a:pt x="856195" y="3006318"/>
                </a:lnTo>
                <a:close/>
              </a:path>
              <a:path w="856615" h="4140834">
                <a:moveTo>
                  <a:pt x="856195" y="2930118"/>
                </a:moveTo>
                <a:lnTo>
                  <a:pt x="818095" y="2930118"/>
                </a:lnTo>
                <a:lnTo>
                  <a:pt x="818095" y="2968218"/>
                </a:lnTo>
                <a:lnTo>
                  <a:pt x="856195" y="2968218"/>
                </a:lnTo>
                <a:lnTo>
                  <a:pt x="856195" y="2930118"/>
                </a:lnTo>
                <a:close/>
              </a:path>
              <a:path w="856615" h="4140834">
                <a:moveTo>
                  <a:pt x="856195" y="2853918"/>
                </a:moveTo>
                <a:lnTo>
                  <a:pt x="818095" y="2853918"/>
                </a:lnTo>
                <a:lnTo>
                  <a:pt x="818095" y="2892018"/>
                </a:lnTo>
                <a:lnTo>
                  <a:pt x="856195" y="2892018"/>
                </a:lnTo>
                <a:lnTo>
                  <a:pt x="856195" y="2853918"/>
                </a:lnTo>
                <a:close/>
              </a:path>
              <a:path w="856615" h="4140834">
                <a:moveTo>
                  <a:pt x="856195" y="2777718"/>
                </a:moveTo>
                <a:lnTo>
                  <a:pt x="818095" y="2777718"/>
                </a:lnTo>
                <a:lnTo>
                  <a:pt x="818095" y="2782036"/>
                </a:lnTo>
                <a:lnTo>
                  <a:pt x="801522" y="2782036"/>
                </a:lnTo>
                <a:lnTo>
                  <a:pt x="801522" y="2820136"/>
                </a:lnTo>
                <a:lnTo>
                  <a:pt x="856195" y="2820136"/>
                </a:lnTo>
                <a:lnTo>
                  <a:pt x="856195" y="2815818"/>
                </a:lnTo>
                <a:lnTo>
                  <a:pt x="856195" y="2801086"/>
                </a:lnTo>
                <a:lnTo>
                  <a:pt x="856195" y="2798610"/>
                </a:lnTo>
                <a:lnTo>
                  <a:pt x="856195" y="2777718"/>
                </a:lnTo>
                <a:close/>
              </a:path>
              <a:path w="856615" h="4140834">
                <a:moveTo>
                  <a:pt x="856195" y="2722410"/>
                </a:moveTo>
                <a:lnTo>
                  <a:pt x="818095" y="2722410"/>
                </a:lnTo>
                <a:lnTo>
                  <a:pt x="818095" y="2760510"/>
                </a:lnTo>
                <a:lnTo>
                  <a:pt x="856195" y="2760510"/>
                </a:lnTo>
                <a:lnTo>
                  <a:pt x="856195" y="2722410"/>
                </a:lnTo>
                <a:close/>
              </a:path>
              <a:path w="856615" h="4140834">
                <a:moveTo>
                  <a:pt x="856195" y="2646210"/>
                </a:moveTo>
                <a:lnTo>
                  <a:pt x="818095" y="2646210"/>
                </a:lnTo>
                <a:lnTo>
                  <a:pt x="818095" y="2684310"/>
                </a:lnTo>
                <a:lnTo>
                  <a:pt x="856195" y="2684310"/>
                </a:lnTo>
                <a:lnTo>
                  <a:pt x="856195" y="2646210"/>
                </a:lnTo>
                <a:close/>
              </a:path>
              <a:path w="856615" h="4140834">
                <a:moveTo>
                  <a:pt x="856195" y="2570010"/>
                </a:moveTo>
                <a:lnTo>
                  <a:pt x="818095" y="2570010"/>
                </a:lnTo>
                <a:lnTo>
                  <a:pt x="818095" y="2608110"/>
                </a:lnTo>
                <a:lnTo>
                  <a:pt x="856195" y="2608110"/>
                </a:lnTo>
                <a:lnTo>
                  <a:pt x="856195" y="2570010"/>
                </a:lnTo>
                <a:close/>
              </a:path>
              <a:path w="856615" h="4140834">
                <a:moveTo>
                  <a:pt x="856195" y="2493810"/>
                </a:moveTo>
                <a:lnTo>
                  <a:pt x="818095" y="2493810"/>
                </a:lnTo>
                <a:lnTo>
                  <a:pt x="818095" y="2531910"/>
                </a:lnTo>
                <a:lnTo>
                  <a:pt x="856195" y="2531910"/>
                </a:lnTo>
                <a:lnTo>
                  <a:pt x="856195" y="2493810"/>
                </a:lnTo>
                <a:close/>
              </a:path>
              <a:path w="856615" h="4140834">
                <a:moveTo>
                  <a:pt x="856195" y="2417610"/>
                </a:moveTo>
                <a:lnTo>
                  <a:pt x="818095" y="2417610"/>
                </a:lnTo>
                <a:lnTo>
                  <a:pt x="818095" y="2455710"/>
                </a:lnTo>
                <a:lnTo>
                  <a:pt x="856195" y="2455710"/>
                </a:lnTo>
                <a:lnTo>
                  <a:pt x="856195" y="2417610"/>
                </a:lnTo>
                <a:close/>
              </a:path>
              <a:path w="856615" h="4140834">
                <a:moveTo>
                  <a:pt x="856195" y="2341410"/>
                </a:moveTo>
                <a:lnTo>
                  <a:pt x="818095" y="2341410"/>
                </a:lnTo>
                <a:lnTo>
                  <a:pt x="818095" y="2379510"/>
                </a:lnTo>
                <a:lnTo>
                  <a:pt x="856195" y="2379510"/>
                </a:lnTo>
                <a:lnTo>
                  <a:pt x="856195" y="2341410"/>
                </a:lnTo>
                <a:close/>
              </a:path>
              <a:path w="856615" h="4140834">
                <a:moveTo>
                  <a:pt x="856195" y="2265210"/>
                </a:moveTo>
                <a:lnTo>
                  <a:pt x="818095" y="2265210"/>
                </a:lnTo>
                <a:lnTo>
                  <a:pt x="818095" y="2303310"/>
                </a:lnTo>
                <a:lnTo>
                  <a:pt x="856195" y="2303310"/>
                </a:lnTo>
                <a:lnTo>
                  <a:pt x="856195" y="2265210"/>
                </a:lnTo>
                <a:close/>
              </a:path>
              <a:path w="856615" h="4140834">
                <a:moveTo>
                  <a:pt x="856195" y="2189010"/>
                </a:moveTo>
                <a:lnTo>
                  <a:pt x="818095" y="2189010"/>
                </a:lnTo>
                <a:lnTo>
                  <a:pt x="818095" y="2227110"/>
                </a:lnTo>
                <a:lnTo>
                  <a:pt x="856195" y="2227110"/>
                </a:lnTo>
                <a:lnTo>
                  <a:pt x="856195" y="2189010"/>
                </a:lnTo>
                <a:close/>
              </a:path>
              <a:path w="856615" h="4140834">
                <a:moveTo>
                  <a:pt x="856195" y="2112810"/>
                </a:moveTo>
                <a:lnTo>
                  <a:pt x="818095" y="2112810"/>
                </a:lnTo>
                <a:lnTo>
                  <a:pt x="818095" y="2150910"/>
                </a:lnTo>
                <a:lnTo>
                  <a:pt x="856195" y="2150910"/>
                </a:lnTo>
                <a:lnTo>
                  <a:pt x="856195" y="2112810"/>
                </a:lnTo>
                <a:close/>
              </a:path>
              <a:path w="856615" h="4140834">
                <a:moveTo>
                  <a:pt x="856195" y="2036610"/>
                </a:moveTo>
                <a:lnTo>
                  <a:pt x="818095" y="2036610"/>
                </a:lnTo>
                <a:lnTo>
                  <a:pt x="818095" y="2074710"/>
                </a:lnTo>
                <a:lnTo>
                  <a:pt x="856195" y="2074710"/>
                </a:lnTo>
                <a:lnTo>
                  <a:pt x="856195" y="2036610"/>
                </a:lnTo>
                <a:close/>
              </a:path>
              <a:path w="856615" h="4140834">
                <a:moveTo>
                  <a:pt x="856195" y="1960410"/>
                </a:moveTo>
                <a:lnTo>
                  <a:pt x="818095" y="1960410"/>
                </a:lnTo>
                <a:lnTo>
                  <a:pt x="818095" y="1998510"/>
                </a:lnTo>
                <a:lnTo>
                  <a:pt x="856195" y="1998510"/>
                </a:lnTo>
                <a:lnTo>
                  <a:pt x="856195" y="1960410"/>
                </a:lnTo>
                <a:close/>
              </a:path>
              <a:path w="856615" h="4140834">
                <a:moveTo>
                  <a:pt x="856195" y="1884210"/>
                </a:moveTo>
                <a:lnTo>
                  <a:pt x="818095" y="1884210"/>
                </a:lnTo>
                <a:lnTo>
                  <a:pt x="818095" y="1922310"/>
                </a:lnTo>
                <a:lnTo>
                  <a:pt x="856195" y="1922310"/>
                </a:lnTo>
                <a:lnTo>
                  <a:pt x="856195" y="1884210"/>
                </a:lnTo>
                <a:close/>
              </a:path>
              <a:path w="856615" h="4140834">
                <a:moveTo>
                  <a:pt x="856195" y="1808010"/>
                </a:moveTo>
                <a:lnTo>
                  <a:pt x="818095" y="1808010"/>
                </a:lnTo>
                <a:lnTo>
                  <a:pt x="818095" y="1846110"/>
                </a:lnTo>
                <a:lnTo>
                  <a:pt x="856195" y="1846110"/>
                </a:lnTo>
                <a:lnTo>
                  <a:pt x="856195" y="1808010"/>
                </a:lnTo>
                <a:close/>
              </a:path>
              <a:path w="856615" h="4140834">
                <a:moveTo>
                  <a:pt x="856195" y="1731810"/>
                </a:moveTo>
                <a:lnTo>
                  <a:pt x="818095" y="1731810"/>
                </a:lnTo>
                <a:lnTo>
                  <a:pt x="818095" y="1769910"/>
                </a:lnTo>
                <a:lnTo>
                  <a:pt x="856195" y="1769910"/>
                </a:lnTo>
                <a:lnTo>
                  <a:pt x="856195" y="1731810"/>
                </a:lnTo>
                <a:close/>
              </a:path>
              <a:path w="856615" h="4140834">
                <a:moveTo>
                  <a:pt x="856195" y="1655610"/>
                </a:moveTo>
                <a:lnTo>
                  <a:pt x="818095" y="1655610"/>
                </a:lnTo>
                <a:lnTo>
                  <a:pt x="818095" y="1693710"/>
                </a:lnTo>
                <a:lnTo>
                  <a:pt x="856195" y="1693710"/>
                </a:lnTo>
                <a:lnTo>
                  <a:pt x="856195" y="1655610"/>
                </a:lnTo>
                <a:close/>
              </a:path>
              <a:path w="856615" h="4140834">
                <a:moveTo>
                  <a:pt x="856195" y="1579410"/>
                </a:moveTo>
                <a:lnTo>
                  <a:pt x="818095" y="1579410"/>
                </a:lnTo>
                <a:lnTo>
                  <a:pt x="818095" y="1617510"/>
                </a:lnTo>
                <a:lnTo>
                  <a:pt x="856195" y="1617510"/>
                </a:lnTo>
                <a:lnTo>
                  <a:pt x="856195" y="1579410"/>
                </a:lnTo>
                <a:close/>
              </a:path>
              <a:path w="856615" h="4140834">
                <a:moveTo>
                  <a:pt x="856195" y="1503210"/>
                </a:moveTo>
                <a:lnTo>
                  <a:pt x="821651" y="1503210"/>
                </a:lnTo>
                <a:lnTo>
                  <a:pt x="836612" y="1488262"/>
                </a:lnTo>
                <a:lnTo>
                  <a:pt x="800862" y="1488262"/>
                </a:lnTo>
                <a:lnTo>
                  <a:pt x="800862" y="1526362"/>
                </a:lnTo>
                <a:lnTo>
                  <a:pt x="818095" y="1526362"/>
                </a:lnTo>
                <a:lnTo>
                  <a:pt x="818095" y="1541310"/>
                </a:lnTo>
                <a:lnTo>
                  <a:pt x="856195" y="1541310"/>
                </a:lnTo>
                <a:lnTo>
                  <a:pt x="856195" y="150321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979580" y="4006887"/>
            <a:ext cx="3880485" cy="960119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304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52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SharedModule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Defining</a:t>
            </a:r>
            <a:r>
              <a:rPr spc="-145" dirty="0"/>
              <a:t> </a:t>
            </a:r>
            <a:r>
              <a:rPr spc="-170" dirty="0"/>
              <a:t>a</a:t>
            </a:r>
            <a:r>
              <a:rPr spc="-135" dirty="0"/>
              <a:t> </a:t>
            </a:r>
            <a:r>
              <a:rPr spc="-50" dirty="0"/>
              <a:t>Shared</a:t>
            </a:r>
            <a:r>
              <a:rPr spc="-130" dirty="0"/>
              <a:t> </a:t>
            </a:r>
            <a:r>
              <a:rPr spc="90" dirty="0"/>
              <a:t>Module</a:t>
            </a:r>
            <a:endParaRPr spc="90" dirty="0"/>
          </a:p>
        </p:txBody>
      </p:sp>
      <p:sp>
        <p:nvSpPr>
          <p:cNvPr id="11" name="object 11"/>
          <p:cNvSpPr/>
          <p:nvPr/>
        </p:nvSpPr>
        <p:spPr>
          <a:xfrm>
            <a:off x="6150723" y="4428262"/>
            <a:ext cx="1829435" cy="114300"/>
          </a:xfrm>
          <a:custGeom>
            <a:avLst/>
            <a:gdLst/>
            <a:ahLst/>
            <a:cxnLst/>
            <a:rect l="l" t="t" r="r" b="b"/>
            <a:pathLst>
              <a:path w="1829434" h="114300">
                <a:moveTo>
                  <a:pt x="1828857" y="39637"/>
                </a:moveTo>
                <a:lnTo>
                  <a:pt x="1790757" y="39637"/>
                </a:lnTo>
                <a:lnTo>
                  <a:pt x="1790757" y="77737"/>
                </a:lnTo>
                <a:lnTo>
                  <a:pt x="1828857" y="77737"/>
                </a:lnTo>
                <a:lnTo>
                  <a:pt x="1828857" y="39637"/>
                </a:lnTo>
                <a:close/>
              </a:path>
              <a:path w="1829434" h="114300">
                <a:moveTo>
                  <a:pt x="1752657" y="39637"/>
                </a:moveTo>
                <a:lnTo>
                  <a:pt x="1714557" y="39637"/>
                </a:lnTo>
                <a:lnTo>
                  <a:pt x="1714557" y="77737"/>
                </a:lnTo>
                <a:lnTo>
                  <a:pt x="1752657" y="77737"/>
                </a:lnTo>
                <a:lnTo>
                  <a:pt x="1752657" y="39637"/>
                </a:lnTo>
                <a:close/>
              </a:path>
              <a:path w="1829434" h="114300">
                <a:moveTo>
                  <a:pt x="1676457" y="39637"/>
                </a:moveTo>
                <a:lnTo>
                  <a:pt x="1638357" y="39637"/>
                </a:lnTo>
                <a:lnTo>
                  <a:pt x="1638357" y="77737"/>
                </a:lnTo>
                <a:lnTo>
                  <a:pt x="1676457" y="77737"/>
                </a:lnTo>
                <a:lnTo>
                  <a:pt x="1676457" y="39637"/>
                </a:lnTo>
                <a:close/>
              </a:path>
              <a:path w="1829434" h="114300">
                <a:moveTo>
                  <a:pt x="1600257" y="39637"/>
                </a:moveTo>
                <a:lnTo>
                  <a:pt x="1562157" y="39637"/>
                </a:lnTo>
                <a:lnTo>
                  <a:pt x="1562157" y="77737"/>
                </a:lnTo>
                <a:lnTo>
                  <a:pt x="1600257" y="77737"/>
                </a:lnTo>
                <a:lnTo>
                  <a:pt x="1600257" y="39637"/>
                </a:lnTo>
                <a:close/>
              </a:path>
              <a:path w="1829434" h="114300">
                <a:moveTo>
                  <a:pt x="1524057" y="39637"/>
                </a:moveTo>
                <a:lnTo>
                  <a:pt x="1485957" y="39637"/>
                </a:lnTo>
                <a:lnTo>
                  <a:pt x="1485957" y="77737"/>
                </a:lnTo>
                <a:lnTo>
                  <a:pt x="1524057" y="77737"/>
                </a:lnTo>
                <a:lnTo>
                  <a:pt x="1524057" y="39637"/>
                </a:lnTo>
                <a:close/>
              </a:path>
              <a:path w="1829434" h="114300">
                <a:moveTo>
                  <a:pt x="1447857" y="39637"/>
                </a:moveTo>
                <a:lnTo>
                  <a:pt x="1409757" y="39637"/>
                </a:lnTo>
                <a:lnTo>
                  <a:pt x="1409757" y="77737"/>
                </a:lnTo>
                <a:lnTo>
                  <a:pt x="1447857" y="77737"/>
                </a:lnTo>
                <a:lnTo>
                  <a:pt x="1447857" y="39637"/>
                </a:lnTo>
                <a:close/>
              </a:path>
              <a:path w="1829434" h="114300">
                <a:moveTo>
                  <a:pt x="1371657" y="39637"/>
                </a:moveTo>
                <a:lnTo>
                  <a:pt x="1333557" y="39637"/>
                </a:lnTo>
                <a:lnTo>
                  <a:pt x="1333557" y="77737"/>
                </a:lnTo>
                <a:lnTo>
                  <a:pt x="1371657" y="77737"/>
                </a:lnTo>
                <a:lnTo>
                  <a:pt x="1371657" y="39637"/>
                </a:lnTo>
                <a:close/>
              </a:path>
              <a:path w="1829434" h="114300">
                <a:moveTo>
                  <a:pt x="1295457" y="39637"/>
                </a:moveTo>
                <a:lnTo>
                  <a:pt x="1257357" y="39637"/>
                </a:lnTo>
                <a:lnTo>
                  <a:pt x="1257357" y="77737"/>
                </a:lnTo>
                <a:lnTo>
                  <a:pt x="1295457" y="77737"/>
                </a:lnTo>
                <a:lnTo>
                  <a:pt x="1295457" y="39637"/>
                </a:lnTo>
                <a:close/>
              </a:path>
              <a:path w="1829434" h="114300">
                <a:moveTo>
                  <a:pt x="1219257" y="39637"/>
                </a:moveTo>
                <a:lnTo>
                  <a:pt x="1181157" y="39637"/>
                </a:lnTo>
                <a:lnTo>
                  <a:pt x="1181157" y="77737"/>
                </a:lnTo>
                <a:lnTo>
                  <a:pt x="1219257" y="77737"/>
                </a:lnTo>
                <a:lnTo>
                  <a:pt x="1219257" y="39637"/>
                </a:lnTo>
                <a:close/>
              </a:path>
              <a:path w="1829434" h="114300">
                <a:moveTo>
                  <a:pt x="1143057" y="39637"/>
                </a:moveTo>
                <a:lnTo>
                  <a:pt x="1104957" y="39637"/>
                </a:lnTo>
                <a:lnTo>
                  <a:pt x="1104957" y="77737"/>
                </a:lnTo>
                <a:lnTo>
                  <a:pt x="1143057" y="77737"/>
                </a:lnTo>
                <a:lnTo>
                  <a:pt x="1143057" y="39637"/>
                </a:lnTo>
                <a:close/>
              </a:path>
              <a:path w="1829434" h="114300">
                <a:moveTo>
                  <a:pt x="1066857" y="39637"/>
                </a:moveTo>
                <a:lnTo>
                  <a:pt x="1028757" y="39637"/>
                </a:lnTo>
                <a:lnTo>
                  <a:pt x="1028757" y="77737"/>
                </a:lnTo>
                <a:lnTo>
                  <a:pt x="1066857" y="77737"/>
                </a:lnTo>
                <a:lnTo>
                  <a:pt x="1066857" y="39637"/>
                </a:lnTo>
                <a:close/>
              </a:path>
              <a:path w="1829434" h="114300">
                <a:moveTo>
                  <a:pt x="990657" y="39637"/>
                </a:moveTo>
                <a:lnTo>
                  <a:pt x="952557" y="39637"/>
                </a:lnTo>
                <a:lnTo>
                  <a:pt x="952557" y="77737"/>
                </a:lnTo>
                <a:lnTo>
                  <a:pt x="990657" y="77737"/>
                </a:lnTo>
                <a:lnTo>
                  <a:pt x="990657" y="39637"/>
                </a:lnTo>
                <a:close/>
              </a:path>
              <a:path w="1829434" h="114300">
                <a:moveTo>
                  <a:pt x="895377" y="57150"/>
                </a:moveTo>
                <a:lnTo>
                  <a:pt x="895377" y="77737"/>
                </a:lnTo>
                <a:lnTo>
                  <a:pt x="914457" y="77737"/>
                </a:lnTo>
                <a:lnTo>
                  <a:pt x="914427" y="76200"/>
                </a:lnTo>
                <a:lnTo>
                  <a:pt x="895377" y="57150"/>
                </a:lnTo>
                <a:close/>
              </a:path>
              <a:path w="1829434" h="114300">
                <a:moveTo>
                  <a:pt x="933477" y="38100"/>
                </a:moveTo>
                <a:lnTo>
                  <a:pt x="877895" y="38100"/>
                </a:lnTo>
                <a:lnTo>
                  <a:pt x="877895" y="76200"/>
                </a:lnTo>
                <a:lnTo>
                  <a:pt x="895377" y="76200"/>
                </a:lnTo>
                <a:lnTo>
                  <a:pt x="895377" y="57150"/>
                </a:lnTo>
                <a:lnTo>
                  <a:pt x="914457" y="57150"/>
                </a:lnTo>
                <a:lnTo>
                  <a:pt x="914427" y="39637"/>
                </a:lnTo>
                <a:lnTo>
                  <a:pt x="933477" y="39637"/>
                </a:lnTo>
                <a:lnTo>
                  <a:pt x="933477" y="38100"/>
                </a:lnTo>
                <a:close/>
              </a:path>
              <a:path w="1829434" h="114300">
                <a:moveTo>
                  <a:pt x="914457" y="57150"/>
                </a:moveTo>
                <a:lnTo>
                  <a:pt x="895377" y="57150"/>
                </a:lnTo>
                <a:lnTo>
                  <a:pt x="914427" y="76200"/>
                </a:lnTo>
                <a:lnTo>
                  <a:pt x="914457" y="57150"/>
                </a:lnTo>
                <a:close/>
              </a:path>
              <a:path w="1829434" h="114300">
                <a:moveTo>
                  <a:pt x="933477" y="39637"/>
                </a:moveTo>
                <a:lnTo>
                  <a:pt x="914457" y="39637"/>
                </a:lnTo>
                <a:lnTo>
                  <a:pt x="933477" y="58687"/>
                </a:lnTo>
                <a:lnTo>
                  <a:pt x="933477" y="39637"/>
                </a:lnTo>
                <a:close/>
              </a:path>
              <a:path w="1829434" h="114300">
                <a:moveTo>
                  <a:pt x="914457" y="39637"/>
                </a:moveTo>
                <a:close/>
              </a:path>
              <a:path w="1829434" h="114300">
                <a:moveTo>
                  <a:pt x="839795" y="38100"/>
                </a:moveTo>
                <a:lnTo>
                  <a:pt x="801695" y="38100"/>
                </a:lnTo>
                <a:lnTo>
                  <a:pt x="801695" y="76200"/>
                </a:lnTo>
                <a:lnTo>
                  <a:pt x="839795" y="76200"/>
                </a:lnTo>
                <a:lnTo>
                  <a:pt x="839795" y="38100"/>
                </a:lnTo>
                <a:close/>
              </a:path>
              <a:path w="1829434" h="114300">
                <a:moveTo>
                  <a:pt x="763595" y="38100"/>
                </a:moveTo>
                <a:lnTo>
                  <a:pt x="725495" y="38100"/>
                </a:lnTo>
                <a:lnTo>
                  <a:pt x="725495" y="76200"/>
                </a:lnTo>
                <a:lnTo>
                  <a:pt x="763595" y="76200"/>
                </a:lnTo>
                <a:lnTo>
                  <a:pt x="763595" y="38100"/>
                </a:lnTo>
                <a:close/>
              </a:path>
              <a:path w="1829434" h="114300">
                <a:moveTo>
                  <a:pt x="687395" y="38100"/>
                </a:moveTo>
                <a:lnTo>
                  <a:pt x="649295" y="38100"/>
                </a:lnTo>
                <a:lnTo>
                  <a:pt x="649295" y="76200"/>
                </a:lnTo>
                <a:lnTo>
                  <a:pt x="687395" y="76200"/>
                </a:lnTo>
                <a:lnTo>
                  <a:pt x="687395" y="38100"/>
                </a:lnTo>
                <a:close/>
              </a:path>
              <a:path w="1829434" h="114300">
                <a:moveTo>
                  <a:pt x="611195" y="38100"/>
                </a:moveTo>
                <a:lnTo>
                  <a:pt x="573095" y="38100"/>
                </a:lnTo>
                <a:lnTo>
                  <a:pt x="573095" y="76200"/>
                </a:lnTo>
                <a:lnTo>
                  <a:pt x="611195" y="76200"/>
                </a:lnTo>
                <a:lnTo>
                  <a:pt x="611195" y="38100"/>
                </a:lnTo>
                <a:close/>
              </a:path>
              <a:path w="1829434" h="114300">
                <a:moveTo>
                  <a:pt x="534995" y="38100"/>
                </a:moveTo>
                <a:lnTo>
                  <a:pt x="496895" y="38100"/>
                </a:lnTo>
                <a:lnTo>
                  <a:pt x="496895" y="76200"/>
                </a:lnTo>
                <a:lnTo>
                  <a:pt x="534995" y="76200"/>
                </a:lnTo>
                <a:lnTo>
                  <a:pt x="534995" y="38100"/>
                </a:lnTo>
                <a:close/>
              </a:path>
              <a:path w="1829434" h="114300">
                <a:moveTo>
                  <a:pt x="458795" y="38100"/>
                </a:moveTo>
                <a:lnTo>
                  <a:pt x="420695" y="38100"/>
                </a:lnTo>
                <a:lnTo>
                  <a:pt x="420695" y="76200"/>
                </a:lnTo>
                <a:lnTo>
                  <a:pt x="458795" y="76200"/>
                </a:lnTo>
                <a:lnTo>
                  <a:pt x="458795" y="38100"/>
                </a:lnTo>
                <a:close/>
              </a:path>
              <a:path w="1829434" h="114300">
                <a:moveTo>
                  <a:pt x="382595" y="38100"/>
                </a:moveTo>
                <a:lnTo>
                  <a:pt x="344495" y="38100"/>
                </a:lnTo>
                <a:lnTo>
                  <a:pt x="344495" y="76200"/>
                </a:lnTo>
                <a:lnTo>
                  <a:pt x="382595" y="76200"/>
                </a:lnTo>
                <a:lnTo>
                  <a:pt x="382595" y="38100"/>
                </a:lnTo>
                <a:close/>
              </a:path>
              <a:path w="1829434" h="114300">
                <a:moveTo>
                  <a:pt x="306395" y="38100"/>
                </a:moveTo>
                <a:lnTo>
                  <a:pt x="268295" y="38100"/>
                </a:lnTo>
                <a:lnTo>
                  <a:pt x="268295" y="76200"/>
                </a:lnTo>
                <a:lnTo>
                  <a:pt x="306395" y="76200"/>
                </a:lnTo>
                <a:lnTo>
                  <a:pt x="306395" y="38100"/>
                </a:lnTo>
                <a:close/>
              </a:path>
              <a:path w="1829434" h="114300">
                <a:moveTo>
                  <a:pt x="230195" y="38100"/>
                </a:moveTo>
                <a:lnTo>
                  <a:pt x="192095" y="38100"/>
                </a:lnTo>
                <a:lnTo>
                  <a:pt x="192095" y="76200"/>
                </a:lnTo>
                <a:lnTo>
                  <a:pt x="230195" y="76200"/>
                </a:lnTo>
                <a:lnTo>
                  <a:pt x="230195" y="38100"/>
                </a:lnTo>
                <a:close/>
              </a:path>
              <a:path w="1829434" h="114300">
                <a:moveTo>
                  <a:pt x="153995" y="38100"/>
                </a:moveTo>
                <a:lnTo>
                  <a:pt x="115895" y="38100"/>
                </a:lnTo>
                <a:lnTo>
                  <a:pt x="115895" y="76200"/>
                </a:lnTo>
                <a:lnTo>
                  <a:pt x="153995" y="76200"/>
                </a:lnTo>
                <a:lnTo>
                  <a:pt x="153995" y="38100"/>
                </a:lnTo>
                <a:close/>
              </a:path>
              <a:path w="182943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035923" y="4006887"/>
            <a:ext cx="4114800" cy="95758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1495"/>
              </a:spcBef>
            </a:pP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14573" y="8259571"/>
            <a:ext cx="1127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614573" y="8680805"/>
            <a:ext cx="1831975" cy="135763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23000"/>
              </a:lnSpc>
            </a:pP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0" name="Content Placeholder 1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418185" y="4305300"/>
            <a:ext cx="3705225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Revisiting</a:t>
            </a:r>
            <a:r>
              <a:rPr spc="-170" dirty="0"/>
              <a:t> </a:t>
            </a:r>
            <a:r>
              <a:rPr spc="75" dirty="0"/>
              <a:t>AppModule</a:t>
            </a:r>
            <a:endParaRPr spc="7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43276" y="1651000"/>
          <a:ext cx="5941060" cy="2152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4785"/>
                <a:gridCol w="466725"/>
                <a:gridCol w="2729230"/>
              </a:tblGrid>
              <a:tr h="8641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495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05A2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B0401A"/>
                      </a:solidFill>
                      <a:prstDash val="solid"/>
                    </a:lnB>
                  </a:tcPr>
                </a:tc>
              </a:tr>
              <a:tr h="4106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solidFill>
                      <a:srgbClr val="F05A28"/>
                    </a:solidFill>
                  </a:tcPr>
                </a:tc>
                <a:tc vMerge="1">
                  <a:tcPr marL="0" marR="0" marT="0" marB="0">
                    <a:lnB w="19050">
                      <a:solidFill>
                        <a:srgbClr val="B0401A"/>
                      </a:solidFill>
                      <a:prstDash val="solid"/>
                    </a:lnB>
                  </a:tcPr>
                </a:tc>
              </a:tr>
              <a:tr h="8641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sz="2100" b="1" spc="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6035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 vMerge="1">
                  <a:tcPr marL="0" marR="0" marT="0" marB="0"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RouterModule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749626" y="7685383"/>
            <a:ext cx="353060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939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885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8624" y="6391615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87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25611" y="4218569"/>
            <a:ext cx="3973195" cy="1141095"/>
          </a:xfrm>
          <a:custGeom>
            <a:avLst/>
            <a:gdLst/>
            <a:ahLst/>
            <a:cxnLst/>
            <a:rect l="l" t="t" r="r" b="b"/>
            <a:pathLst>
              <a:path w="3973195" h="1141095">
                <a:moveTo>
                  <a:pt x="3972925" y="1102431"/>
                </a:moveTo>
                <a:lnTo>
                  <a:pt x="3934825" y="1102431"/>
                </a:lnTo>
                <a:lnTo>
                  <a:pt x="3934825" y="1140531"/>
                </a:lnTo>
                <a:lnTo>
                  <a:pt x="3972925" y="1140531"/>
                </a:lnTo>
                <a:lnTo>
                  <a:pt x="3972925" y="1102431"/>
                </a:lnTo>
                <a:close/>
              </a:path>
              <a:path w="3973195" h="1141095">
                <a:moveTo>
                  <a:pt x="3896725" y="1102431"/>
                </a:moveTo>
                <a:lnTo>
                  <a:pt x="3858625" y="1102431"/>
                </a:lnTo>
                <a:lnTo>
                  <a:pt x="3858625" y="1140531"/>
                </a:lnTo>
                <a:lnTo>
                  <a:pt x="3896725" y="1140531"/>
                </a:lnTo>
                <a:lnTo>
                  <a:pt x="3896725" y="1102431"/>
                </a:lnTo>
                <a:close/>
              </a:path>
              <a:path w="3973195" h="1141095">
                <a:moveTo>
                  <a:pt x="3820525" y="1102431"/>
                </a:moveTo>
                <a:lnTo>
                  <a:pt x="3782425" y="1102431"/>
                </a:lnTo>
                <a:lnTo>
                  <a:pt x="3782425" y="1140531"/>
                </a:lnTo>
                <a:lnTo>
                  <a:pt x="3820525" y="1140531"/>
                </a:lnTo>
                <a:lnTo>
                  <a:pt x="3820525" y="1102431"/>
                </a:lnTo>
                <a:close/>
              </a:path>
              <a:path w="3973195" h="1141095">
                <a:moveTo>
                  <a:pt x="3744325" y="1102431"/>
                </a:moveTo>
                <a:lnTo>
                  <a:pt x="3706225" y="1102431"/>
                </a:lnTo>
                <a:lnTo>
                  <a:pt x="3706225" y="1140531"/>
                </a:lnTo>
                <a:lnTo>
                  <a:pt x="3744325" y="1140531"/>
                </a:lnTo>
                <a:lnTo>
                  <a:pt x="3744325" y="1102431"/>
                </a:lnTo>
                <a:close/>
              </a:path>
              <a:path w="3973195" h="1141095">
                <a:moveTo>
                  <a:pt x="3668125" y="1102431"/>
                </a:moveTo>
                <a:lnTo>
                  <a:pt x="3630025" y="1102431"/>
                </a:lnTo>
                <a:lnTo>
                  <a:pt x="3630025" y="1140531"/>
                </a:lnTo>
                <a:lnTo>
                  <a:pt x="3668125" y="1140531"/>
                </a:lnTo>
                <a:lnTo>
                  <a:pt x="3668125" y="1102431"/>
                </a:lnTo>
                <a:close/>
              </a:path>
              <a:path w="3973195" h="1141095">
                <a:moveTo>
                  <a:pt x="3591925" y="1102431"/>
                </a:moveTo>
                <a:lnTo>
                  <a:pt x="3553825" y="1102431"/>
                </a:lnTo>
                <a:lnTo>
                  <a:pt x="3553825" y="1140531"/>
                </a:lnTo>
                <a:lnTo>
                  <a:pt x="3591925" y="1140531"/>
                </a:lnTo>
                <a:lnTo>
                  <a:pt x="3591925" y="1102431"/>
                </a:lnTo>
                <a:close/>
              </a:path>
              <a:path w="3973195" h="1141095">
                <a:moveTo>
                  <a:pt x="3515725" y="1102431"/>
                </a:moveTo>
                <a:lnTo>
                  <a:pt x="3477625" y="1102431"/>
                </a:lnTo>
                <a:lnTo>
                  <a:pt x="3477625" y="1140531"/>
                </a:lnTo>
                <a:lnTo>
                  <a:pt x="3515725" y="1140531"/>
                </a:lnTo>
                <a:lnTo>
                  <a:pt x="3515725" y="1102431"/>
                </a:lnTo>
                <a:close/>
              </a:path>
              <a:path w="3973195" h="1141095">
                <a:moveTo>
                  <a:pt x="3439525" y="1102431"/>
                </a:moveTo>
                <a:lnTo>
                  <a:pt x="3401425" y="1102431"/>
                </a:lnTo>
                <a:lnTo>
                  <a:pt x="3401425" y="1140531"/>
                </a:lnTo>
                <a:lnTo>
                  <a:pt x="3439525" y="1140531"/>
                </a:lnTo>
                <a:lnTo>
                  <a:pt x="3439525" y="1102431"/>
                </a:lnTo>
                <a:close/>
              </a:path>
              <a:path w="3973195" h="1141095">
                <a:moveTo>
                  <a:pt x="3363325" y="1102431"/>
                </a:moveTo>
                <a:lnTo>
                  <a:pt x="3325225" y="1102431"/>
                </a:lnTo>
                <a:lnTo>
                  <a:pt x="3325225" y="1140531"/>
                </a:lnTo>
                <a:lnTo>
                  <a:pt x="3363325" y="1140531"/>
                </a:lnTo>
                <a:lnTo>
                  <a:pt x="3363325" y="1102431"/>
                </a:lnTo>
                <a:close/>
              </a:path>
              <a:path w="3973195" h="1141095">
                <a:moveTo>
                  <a:pt x="3287125" y="1102431"/>
                </a:moveTo>
                <a:lnTo>
                  <a:pt x="3249025" y="1102431"/>
                </a:lnTo>
                <a:lnTo>
                  <a:pt x="3249025" y="1140531"/>
                </a:lnTo>
                <a:lnTo>
                  <a:pt x="3287125" y="1140531"/>
                </a:lnTo>
                <a:lnTo>
                  <a:pt x="3287125" y="1102431"/>
                </a:lnTo>
                <a:close/>
              </a:path>
              <a:path w="3973195" h="1141095">
                <a:moveTo>
                  <a:pt x="3210925" y="1102431"/>
                </a:moveTo>
                <a:lnTo>
                  <a:pt x="3172825" y="1102431"/>
                </a:lnTo>
                <a:lnTo>
                  <a:pt x="3172825" y="1140531"/>
                </a:lnTo>
                <a:lnTo>
                  <a:pt x="3210925" y="1140531"/>
                </a:lnTo>
                <a:lnTo>
                  <a:pt x="3210925" y="1102431"/>
                </a:lnTo>
                <a:close/>
              </a:path>
              <a:path w="3973195" h="1141095">
                <a:moveTo>
                  <a:pt x="3134725" y="1102431"/>
                </a:moveTo>
                <a:lnTo>
                  <a:pt x="3096625" y="1102431"/>
                </a:lnTo>
                <a:lnTo>
                  <a:pt x="3096625" y="1140531"/>
                </a:lnTo>
                <a:lnTo>
                  <a:pt x="3134725" y="1140531"/>
                </a:lnTo>
                <a:lnTo>
                  <a:pt x="3134725" y="1102431"/>
                </a:lnTo>
                <a:close/>
              </a:path>
              <a:path w="3973195" h="1141095">
                <a:moveTo>
                  <a:pt x="3058525" y="1102431"/>
                </a:moveTo>
                <a:lnTo>
                  <a:pt x="3020425" y="1102431"/>
                </a:lnTo>
                <a:lnTo>
                  <a:pt x="3020425" y="1140531"/>
                </a:lnTo>
                <a:lnTo>
                  <a:pt x="3058525" y="1140531"/>
                </a:lnTo>
                <a:lnTo>
                  <a:pt x="3058525" y="1102431"/>
                </a:lnTo>
                <a:close/>
              </a:path>
              <a:path w="3973195" h="1141095">
                <a:moveTo>
                  <a:pt x="2982325" y="1102431"/>
                </a:moveTo>
                <a:lnTo>
                  <a:pt x="2944225" y="1102431"/>
                </a:lnTo>
                <a:lnTo>
                  <a:pt x="2944225" y="1140531"/>
                </a:lnTo>
                <a:lnTo>
                  <a:pt x="2982325" y="1140531"/>
                </a:lnTo>
                <a:lnTo>
                  <a:pt x="2982325" y="1102431"/>
                </a:lnTo>
                <a:close/>
              </a:path>
              <a:path w="3973195" h="1141095">
                <a:moveTo>
                  <a:pt x="2906125" y="1102431"/>
                </a:moveTo>
                <a:lnTo>
                  <a:pt x="2868025" y="1102431"/>
                </a:lnTo>
                <a:lnTo>
                  <a:pt x="2868025" y="1140531"/>
                </a:lnTo>
                <a:lnTo>
                  <a:pt x="2906125" y="1140531"/>
                </a:lnTo>
                <a:lnTo>
                  <a:pt x="2906125" y="1102431"/>
                </a:lnTo>
                <a:close/>
              </a:path>
              <a:path w="3973195" h="1141095">
                <a:moveTo>
                  <a:pt x="2829925" y="1102431"/>
                </a:moveTo>
                <a:lnTo>
                  <a:pt x="2791825" y="1102431"/>
                </a:lnTo>
                <a:lnTo>
                  <a:pt x="2791825" y="1140531"/>
                </a:lnTo>
                <a:lnTo>
                  <a:pt x="2829925" y="1140531"/>
                </a:lnTo>
                <a:lnTo>
                  <a:pt x="2829925" y="1102431"/>
                </a:lnTo>
                <a:close/>
              </a:path>
              <a:path w="3973195" h="1141095">
                <a:moveTo>
                  <a:pt x="2753725" y="1102431"/>
                </a:moveTo>
                <a:lnTo>
                  <a:pt x="2715625" y="1102431"/>
                </a:lnTo>
                <a:lnTo>
                  <a:pt x="2715625" y="1140531"/>
                </a:lnTo>
                <a:lnTo>
                  <a:pt x="2753725" y="1140531"/>
                </a:lnTo>
                <a:lnTo>
                  <a:pt x="2753725" y="1102431"/>
                </a:lnTo>
                <a:close/>
              </a:path>
              <a:path w="3973195" h="1141095">
                <a:moveTo>
                  <a:pt x="2677525" y="1102431"/>
                </a:moveTo>
                <a:lnTo>
                  <a:pt x="2639425" y="1102431"/>
                </a:lnTo>
                <a:lnTo>
                  <a:pt x="2639425" y="1140531"/>
                </a:lnTo>
                <a:lnTo>
                  <a:pt x="2677525" y="1140531"/>
                </a:lnTo>
                <a:lnTo>
                  <a:pt x="2677525" y="1102431"/>
                </a:lnTo>
                <a:close/>
              </a:path>
              <a:path w="3973195" h="1141095">
                <a:moveTo>
                  <a:pt x="2601325" y="1102431"/>
                </a:moveTo>
                <a:lnTo>
                  <a:pt x="2563225" y="1102431"/>
                </a:lnTo>
                <a:lnTo>
                  <a:pt x="2563225" y="1140531"/>
                </a:lnTo>
                <a:lnTo>
                  <a:pt x="2601325" y="1140531"/>
                </a:lnTo>
                <a:lnTo>
                  <a:pt x="2601325" y="1102431"/>
                </a:lnTo>
                <a:close/>
              </a:path>
              <a:path w="3973195" h="1141095">
                <a:moveTo>
                  <a:pt x="2525125" y="1102431"/>
                </a:moveTo>
                <a:lnTo>
                  <a:pt x="2487025" y="1102431"/>
                </a:lnTo>
                <a:lnTo>
                  <a:pt x="2487025" y="1140531"/>
                </a:lnTo>
                <a:lnTo>
                  <a:pt x="2525125" y="1140531"/>
                </a:lnTo>
                <a:lnTo>
                  <a:pt x="2525125" y="1102431"/>
                </a:lnTo>
                <a:close/>
              </a:path>
              <a:path w="3973195" h="1141095">
                <a:moveTo>
                  <a:pt x="2429874" y="1118831"/>
                </a:moveTo>
                <a:lnTo>
                  <a:pt x="2394423" y="1118831"/>
                </a:lnTo>
                <a:lnTo>
                  <a:pt x="2394423" y="1140531"/>
                </a:lnTo>
                <a:lnTo>
                  <a:pt x="2448925" y="1140531"/>
                </a:lnTo>
                <a:lnTo>
                  <a:pt x="2448925" y="1121481"/>
                </a:lnTo>
                <a:lnTo>
                  <a:pt x="2432523" y="1121481"/>
                </a:lnTo>
                <a:lnTo>
                  <a:pt x="2429874" y="1118831"/>
                </a:lnTo>
                <a:close/>
              </a:path>
              <a:path w="3973195" h="1141095">
                <a:moveTo>
                  <a:pt x="2448925" y="1102431"/>
                </a:moveTo>
                <a:lnTo>
                  <a:pt x="2413473" y="1102431"/>
                </a:lnTo>
                <a:lnTo>
                  <a:pt x="2432523" y="1121481"/>
                </a:lnTo>
                <a:lnTo>
                  <a:pt x="2432523" y="1118831"/>
                </a:lnTo>
                <a:lnTo>
                  <a:pt x="2448925" y="1118831"/>
                </a:lnTo>
                <a:lnTo>
                  <a:pt x="2448925" y="1102431"/>
                </a:lnTo>
                <a:close/>
              </a:path>
              <a:path w="3973195" h="1141095">
                <a:moveTo>
                  <a:pt x="2448925" y="1118831"/>
                </a:moveTo>
                <a:lnTo>
                  <a:pt x="2432523" y="1118831"/>
                </a:lnTo>
                <a:lnTo>
                  <a:pt x="2432523" y="1121481"/>
                </a:lnTo>
                <a:lnTo>
                  <a:pt x="2448925" y="1121481"/>
                </a:lnTo>
                <a:lnTo>
                  <a:pt x="2448925" y="1118831"/>
                </a:lnTo>
                <a:close/>
              </a:path>
              <a:path w="3973195" h="1141095">
                <a:moveTo>
                  <a:pt x="2432523" y="1042631"/>
                </a:moveTo>
                <a:lnTo>
                  <a:pt x="2394423" y="1042631"/>
                </a:lnTo>
                <a:lnTo>
                  <a:pt x="2394423" y="1080731"/>
                </a:lnTo>
                <a:lnTo>
                  <a:pt x="2432523" y="1080731"/>
                </a:lnTo>
                <a:lnTo>
                  <a:pt x="2432523" y="1042631"/>
                </a:lnTo>
                <a:close/>
              </a:path>
              <a:path w="3973195" h="1141095">
                <a:moveTo>
                  <a:pt x="2432523" y="966431"/>
                </a:moveTo>
                <a:lnTo>
                  <a:pt x="2394423" y="966431"/>
                </a:lnTo>
                <a:lnTo>
                  <a:pt x="2394423" y="1004531"/>
                </a:lnTo>
                <a:lnTo>
                  <a:pt x="2432523" y="1004531"/>
                </a:lnTo>
                <a:lnTo>
                  <a:pt x="2432523" y="966431"/>
                </a:lnTo>
                <a:close/>
              </a:path>
              <a:path w="3973195" h="1141095">
                <a:moveTo>
                  <a:pt x="2432523" y="890231"/>
                </a:moveTo>
                <a:lnTo>
                  <a:pt x="2394423" y="890231"/>
                </a:lnTo>
                <a:lnTo>
                  <a:pt x="2394423" y="928331"/>
                </a:lnTo>
                <a:lnTo>
                  <a:pt x="2432523" y="928331"/>
                </a:lnTo>
                <a:lnTo>
                  <a:pt x="2432523" y="890231"/>
                </a:lnTo>
                <a:close/>
              </a:path>
              <a:path w="3973195" h="1141095">
                <a:moveTo>
                  <a:pt x="2432523" y="814031"/>
                </a:moveTo>
                <a:lnTo>
                  <a:pt x="2394423" y="814031"/>
                </a:lnTo>
                <a:lnTo>
                  <a:pt x="2394423" y="852131"/>
                </a:lnTo>
                <a:lnTo>
                  <a:pt x="2432523" y="852131"/>
                </a:lnTo>
                <a:lnTo>
                  <a:pt x="2432523" y="814031"/>
                </a:lnTo>
                <a:close/>
              </a:path>
              <a:path w="3973195" h="1141095">
                <a:moveTo>
                  <a:pt x="2432523" y="737831"/>
                </a:moveTo>
                <a:lnTo>
                  <a:pt x="2394423" y="737831"/>
                </a:lnTo>
                <a:lnTo>
                  <a:pt x="2394423" y="775931"/>
                </a:lnTo>
                <a:lnTo>
                  <a:pt x="2432523" y="775931"/>
                </a:lnTo>
                <a:lnTo>
                  <a:pt x="2432523" y="737831"/>
                </a:lnTo>
                <a:close/>
              </a:path>
              <a:path w="3973195" h="1141095">
                <a:moveTo>
                  <a:pt x="2432523" y="661631"/>
                </a:moveTo>
                <a:lnTo>
                  <a:pt x="2394423" y="661631"/>
                </a:lnTo>
                <a:lnTo>
                  <a:pt x="2394423" y="699731"/>
                </a:lnTo>
                <a:lnTo>
                  <a:pt x="2432523" y="699731"/>
                </a:lnTo>
                <a:lnTo>
                  <a:pt x="2432523" y="661631"/>
                </a:lnTo>
                <a:close/>
              </a:path>
              <a:path w="3973195" h="1141095">
                <a:moveTo>
                  <a:pt x="2432523" y="585431"/>
                </a:moveTo>
                <a:lnTo>
                  <a:pt x="2394423" y="585431"/>
                </a:lnTo>
                <a:lnTo>
                  <a:pt x="2394423" y="623531"/>
                </a:lnTo>
                <a:lnTo>
                  <a:pt x="2432523" y="623531"/>
                </a:lnTo>
                <a:lnTo>
                  <a:pt x="2432523" y="585431"/>
                </a:lnTo>
                <a:close/>
              </a:path>
              <a:path w="3973195" h="1141095">
                <a:moveTo>
                  <a:pt x="2432523" y="509231"/>
                </a:moveTo>
                <a:lnTo>
                  <a:pt x="2394423" y="509231"/>
                </a:lnTo>
                <a:lnTo>
                  <a:pt x="2394423" y="547331"/>
                </a:lnTo>
                <a:lnTo>
                  <a:pt x="2432523" y="547331"/>
                </a:lnTo>
                <a:lnTo>
                  <a:pt x="2432523" y="509231"/>
                </a:lnTo>
                <a:close/>
              </a:path>
              <a:path w="3973195" h="1141095">
                <a:moveTo>
                  <a:pt x="2432523" y="433031"/>
                </a:moveTo>
                <a:lnTo>
                  <a:pt x="2394423" y="433031"/>
                </a:lnTo>
                <a:lnTo>
                  <a:pt x="2394423" y="471131"/>
                </a:lnTo>
                <a:lnTo>
                  <a:pt x="2432523" y="471131"/>
                </a:lnTo>
                <a:lnTo>
                  <a:pt x="2432523" y="433031"/>
                </a:lnTo>
                <a:close/>
              </a:path>
              <a:path w="3973195" h="1141095">
                <a:moveTo>
                  <a:pt x="2432523" y="356831"/>
                </a:moveTo>
                <a:lnTo>
                  <a:pt x="2394423" y="356831"/>
                </a:lnTo>
                <a:lnTo>
                  <a:pt x="2394423" y="394931"/>
                </a:lnTo>
                <a:lnTo>
                  <a:pt x="2432523" y="394931"/>
                </a:lnTo>
                <a:lnTo>
                  <a:pt x="2432523" y="356831"/>
                </a:lnTo>
                <a:close/>
              </a:path>
              <a:path w="3973195" h="1141095">
                <a:moveTo>
                  <a:pt x="2432523" y="280631"/>
                </a:moveTo>
                <a:lnTo>
                  <a:pt x="2394423" y="280631"/>
                </a:lnTo>
                <a:lnTo>
                  <a:pt x="2394423" y="318731"/>
                </a:lnTo>
                <a:lnTo>
                  <a:pt x="2432523" y="318731"/>
                </a:lnTo>
                <a:lnTo>
                  <a:pt x="2432523" y="280631"/>
                </a:lnTo>
                <a:close/>
              </a:path>
              <a:path w="3973195" h="1141095">
                <a:moveTo>
                  <a:pt x="2432523" y="204431"/>
                </a:moveTo>
                <a:lnTo>
                  <a:pt x="2394423" y="204431"/>
                </a:lnTo>
                <a:lnTo>
                  <a:pt x="2394423" y="242531"/>
                </a:lnTo>
                <a:lnTo>
                  <a:pt x="2432523" y="242531"/>
                </a:lnTo>
                <a:lnTo>
                  <a:pt x="2432523" y="204431"/>
                </a:lnTo>
                <a:close/>
              </a:path>
              <a:path w="3973195" h="1141095">
                <a:moveTo>
                  <a:pt x="2432523" y="128231"/>
                </a:moveTo>
                <a:lnTo>
                  <a:pt x="2394423" y="128231"/>
                </a:lnTo>
                <a:lnTo>
                  <a:pt x="2394423" y="166331"/>
                </a:lnTo>
                <a:lnTo>
                  <a:pt x="2432523" y="166331"/>
                </a:lnTo>
                <a:lnTo>
                  <a:pt x="2432523" y="128231"/>
                </a:lnTo>
                <a:close/>
              </a:path>
              <a:path w="3973195" h="1141095">
                <a:moveTo>
                  <a:pt x="2394423" y="57150"/>
                </a:moveTo>
                <a:lnTo>
                  <a:pt x="2394423" y="90131"/>
                </a:lnTo>
                <a:lnTo>
                  <a:pt x="2432523" y="90131"/>
                </a:lnTo>
                <a:lnTo>
                  <a:pt x="2432523" y="76200"/>
                </a:lnTo>
                <a:lnTo>
                  <a:pt x="2408356" y="76200"/>
                </a:lnTo>
                <a:lnTo>
                  <a:pt x="2408356" y="71083"/>
                </a:lnTo>
                <a:lnTo>
                  <a:pt x="2394423" y="57150"/>
                </a:lnTo>
                <a:close/>
              </a:path>
              <a:path w="3973195" h="1141095">
                <a:moveTo>
                  <a:pt x="2408356" y="71083"/>
                </a:moveTo>
                <a:lnTo>
                  <a:pt x="2408356" y="76200"/>
                </a:lnTo>
                <a:lnTo>
                  <a:pt x="2413473" y="76200"/>
                </a:lnTo>
                <a:lnTo>
                  <a:pt x="2408356" y="71083"/>
                </a:lnTo>
                <a:close/>
              </a:path>
              <a:path w="3973195" h="1141095">
                <a:moveTo>
                  <a:pt x="2432523" y="38100"/>
                </a:moveTo>
                <a:lnTo>
                  <a:pt x="2408356" y="38100"/>
                </a:lnTo>
                <a:lnTo>
                  <a:pt x="2408356" y="71083"/>
                </a:lnTo>
                <a:lnTo>
                  <a:pt x="2413473" y="76200"/>
                </a:lnTo>
                <a:lnTo>
                  <a:pt x="2432523" y="76200"/>
                </a:lnTo>
                <a:lnTo>
                  <a:pt x="2432523" y="38100"/>
                </a:lnTo>
                <a:close/>
              </a:path>
              <a:path w="3973195" h="1141095">
                <a:moveTo>
                  <a:pt x="2370256" y="38100"/>
                </a:moveTo>
                <a:lnTo>
                  <a:pt x="2332156" y="38100"/>
                </a:lnTo>
                <a:lnTo>
                  <a:pt x="2332156" y="76200"/>
                </a:lnTo>
                <a:lnTo>
                  <a:pt x="2370256" y="76200"/>
                </a:lnTo>
                <a:lnTo>
                  <a:pt x="2370256" y="38100"/>
                </a:lnTo>
                <a:close/>
              </a:path>
              <a:path w="3973195" h="1141095">
                <a:moveTo>
                  <a:pt x="2294056" y="38100"/>
                </a:moveTo>
                <a:lnTo>
                  <a:pt x="2255956" y="38100"/>
                </a:lnTo>
                <a:lnTo>
                  <a:pt x="2255956" y="76200"/>
                </a:lnTo>
                <a:lnTo>
                  <a:pt x="2294056" y="76200"/>
                </a:lnTo>
                <a:lnTo>
                  <a:pt x="2294056" y="38100"/>
                </a:lnTo>
                <a:close/>
              </a:path>
              <a:path w="3973195" h="1141095">
                <a:moveTo>
                  <a:pt x="2217856" y="38100"/>
                </a:moveTo>
                <a:lnTo>
                  <a:pt x="2179756" y="38100"/>
                </a:lnTo>
                <a:lnTo>
                  <a:pt x="2179756" y="76200"/>
                </a:lnTo>
                <a:lnTo>
                  <a:pt x="2217856" y="76200"/>
                </a:lnTo>
                <a:lnTo>
                  <a:pt x="2217856" y="38100"/>
                </a:lnTo>
                <a:close/>
              </a:path>
              <a:path w="3973195" h="1141095">
                <a:moveTo>
                  <a:pt x="2141656" y="38100"/>
                </a:moveTo>
                <a:lnTo>
                  <a:pt x="2103556" y="38100"/>
                </a:lnTo>
                <a:lnTo>
                  <a:pt x="2103556" y="76200"/>
                </a:lnTo>
                <a:lnTo>
                  <a:pt x="2141656" y="76200"/>
                </a:lnTo>
                <a:lnTo>
                  <a:pt x="2141656" y="38100"/>
                </a:lnTo>
                <a:close/>
              </a:path>
              <a:path w="3973195" h="1141095">
                <a:moveTo>
                  <a:pt x="2065456" y="38100"/>
                </a:moveTo>
                <a:lnTo>
                  <a:pt x="2027356" y="38100"/>
                </a:lnTo>
                <a:lnTo>
                  <a:pt x="2027356" y="76200"/>
                </a:lnTo>
                <a:lnTo>
                  <a:pt x="2065456" y="76200"/>
                </a:lnTo>
                <a:lnTo>
                  <a:pt x="2065456" y="38100"/>
                </a:lnTo>
                <a:close/>
              </a:path>
              <a:path w="3973195" h="1141095">
                <a:moveTo>
                  <a:pt x="1989256" y="38100"/>
                </a:moveTo>
                <a:lnTo>
                  <a:pt x="1951156" y="38100"/>
                </a:lnTo>
                <a:lnTo>
                  <a:pt x="1951156" y="76200"/>
                </a:lnTo>
                <a:lnTo>
                  <a:pt x="1989256" y="76200"/>
                </a:lnTo>
                <a:lnTo>
                  <a:pt x="1989256" y="38100"/>
                </a:lnTo>
                <a:close/>
              </a:path>
              <a:path w="3973195" h="1141095">
                <a:moveTo>
                  <a:pt x="1913056" y="38100"/>
                </a:moveTo>
                <a:lnTo>
                  <a:pt x="1874956" y="38100"/>
                </a:lnTo>
                <a:lnTo>
                  <a:pt x="1874956" y="76200"/>
                </a:lnTo>
                <a:lnTo>
                  <a:pt x="1913056" y="76200"/>
                </a:lnTo>
                <a:lnTo>
                  <a:pt x="1913056" y="38100"/>
                </a:lnTo>
                <a:close/>
              </a:path>
              <a:path w="3973195" h="1141095">
                <a:moveTo>
                  <a:pt x="1836856" y="38100"/>
                </a:moveTo>
                <a:lnTo>
                  <a:pt x="1798756" y="38100"/>
                </a:lnTo>
                <a:lnTo>
                  <a:pt x="1798756" y="76200"/>
                </a:lnTo>
                <a:lnTo>
                  <a:pt x="1836856" y="76200"/>
                </a:lnTo>
                <a:lnTo>
                  <a:pt x="1836856" y="38100"/>
                </a:lnTo>
                <a:close/>
              </a:path>
              <a:path w="3973195" h="1141095">
                <a:moveTo>
                  <a:pt x="1760656" y="38100"/>
                </a:moveTo>
                <a:lnTo>
                  <a:pt x="1722556" y="38100"/>
                </a:lnTo>
                <a:lnTo>
                  <a:pt x="1722556" y="76200"/>
                </a:lnTo>
                <a:lnTo>
                  <a:pt x="1760656" y="76200"/>
                </a:lnTo>
                <a:lnTo>
                  <a:pt x="1760656" y="38100"/>
                </a:lnTo>
                <a:close/>
              </a:path>
              <a:path w="3973195" h="1141095">
                <a:moveTo>
                  <a:pt x="1684456" y="38100"/>
                </a:moveTo>
                <a:lnTo>
                  <a:pt x="1646356" y="38100"/>
                </a:lnTo>
                <a:lnTo>
                  <a:pt x="1646356" y="76200"/>
                </a:lnTo>
                <a:lnTo>
                  <a:pt x="1684456" y="76200"/>
                </a:lnTo>
                <a:lnTo>
                  <a:pt x="1684456" y="38100"/>
                </a:lnTo>
                <a:close/>
              </a:path>
              <a:path w="3973195" h="1141095">
                <a:moveTo>
                  <a:pt x="1608256" y="38100"/>
                </a:moveTo>
                <a:lnTo>
                  <a:pt x="1570156" y="38100"/>
                </a:lnTo>
                <a:lnTo>
                  <a:pt x="1570156" y="76200"/>
                </a:lnTo>
                <a:lnTo>
                  <a:pt x="1608256" y="76200"/>
                </a:lnTo>
                <a:lnTo>
                  <a:pt x="1608256" y="38100"/>
                </a:lnTo>
                <a:close/>
              </a:path>
              <a:path w="3973195" h="1141095">
                <a:moveTo>
                  <a:pt x="1532056" y="38100"/>
                </a:moveTo>
                <a:lnTo>
                  <a:pt x="1493956" y="38100"/>
                </a:lnTo>
                <a:lnTo>
                  <a:pt x="1493956" y="76200"/>
                </a:lnTo>
                <a:lnTo>
                  <a:pt x="1532056" y="76200"/>
                </a:lnTo>
                <a:lnTo>
                  <a:pt x="1532056" y="38100"/>
                </a:lnTo>
                <a:close/>
              </a:path>
              <a:path w="3973195" h="1141095">
                <a:moveTo>
                  <a:pt x="1455856" y="38100"/>
                </a:moveTo>
                <a:lnTo>
                  <a:pt x="1417756" y="38100"/>
                </a:lnTo>
                <a:lnTo>
                  <a:pt x="1417756" y="76200"/>
                </a:lnTo>
                <a:lnTo>
                  <a:pt x="1455856" y="76200"/>
                </a:lnTo>
                <a:lnTo>
                  <a:pt x="1455856" y="38100"/>
                </a:lnTo>
                <a:close/>
              </a:path>
              <a:path w="3973195" h="1141095">
                <a:moveTo>
                  <a:pt x="1379656" y="38100"/>
                </a:moveTo>
                <a:lnTo>
                  <a:pt x="1341556" y="38100"/>
                </a:lnTo>
                <a:lnTo>
                  <a:pt x="1341556" y="76200"/>
                </a:lnTo>
                <a:lnTo>
                  <a:pt x="1379656" y="76200"/>
                </a:lnTo>
                <a:lnTo>
                  <a:pt x="1379656" y="38100"/>
                </a:lnTo>
                <a:close/>
              </a:path>
              <a:path w="3973195" h="1141095">
                <a:moveTo>
                  <a:pt x="1303456" y="38100"/>
                </a:moveTo>
                <a:lnTo>
                  <a:pt x="1265356" y="38100"/>
                </a:lnTo>
                <a:lnTo>
                  <a:pt x="1265356" y="76200"/>
                </a:lnTo>
                <a:lnTo>
                  <a:pt x="1303456" y="76200"/>
                </a:lnTo>
                <a:lnTo>
                  <a:pt x="1303456" y="38100"/>
                </a:lnTo>
                <a:close/>
              </a:path>
              <a:path w="3973195" h="1141095">
                <a:moveTo>
                  <a:pt x="1227256" y="38100"/>
                </a:moveTo>
                <a:lnTo>
                  <a:pt x="1189156" y="38100"/>
                </a:lnTo>
                <a:lnTo>
                  <a:pt x="1189156" y="76200"/>
                </a:lnTo>
                <a:lnTo>
                  <a:pt x="1227256" y="76200"/>
                </a:lnTo>
                <a:lnTo>
                  <a:pt x="1227256" y="38100"/>
                </a:lnTo>
                <a:close/>
              </a:path>
              <a:path w="3973195" h="1141095">
                <a:moveTo>
                  <a:pt x="1151056" y="38100"/>
                </a:moveTo>
                <a:lnTo>
                  <a:pt x="1112956" y="38100"/>
                </a:lnTo>
                <a:lnTo>
                  <a:pt x="1112956" y="76200"/>
                </a:lnTo>
                <a:lnTo>
                  <a:pt x="1151056" y="76200"/>
                </a:lnTo>
                <a:lnTo>
                  <a:pt x="1151056" y="38100"/>
                </a:lnTo>
                <a:close/>
              </a:path>
              <a:path w="3973195" h="1141095">
                <a:moveTo>
                  <a:pt x="1074856" y="38100"/>
                </a:moveTo>
                <a:lnTo>
                  <a:pt x="1036756" y="38100"/>
                </a:lnTo>
                <a:lnTo>
                  <a:pt x="1036756" y="76200"/>
                </a:lnTo>
                <a:lnTo>
                  <a:pt x="1074856" y="76200"/>
                </a:lnTo>
                <a:lnTo>
                  <a:pt x="1074856" y="38100"/>
                </a:lnTo>
                <a:close/>
              </a:path>
              <a:path w="3973195" h="1141095">
                <a:moveTo>
                  <a:pt x="998656" y="38100"/>
                </a:moveTo>
                <a:lnTo>
                  <a:pt x="960556" y="38100"/>
                </a:lnTo>
                <a:lnTo>
                  <a:pt x="960556" y="76200"/>
                </a:lnTo>
                <a:lnTo>
                  <a:pt x="998656" y="76200"/>
                </a:lnTo>
                <a:lnTo>
                  <a:pt x="998656" y="38100"/>
                </a:lnTo>
                <a:close/>
              </a:path>
              <a:path w="3973195" h="1141095">
                <a:moveTo>
                  <a:pt x="922456" y="38100"/>
                </a:moveTo>
                <a:lnTo>
                  <a:pt x="884356" y="38100"/>
                </a:lnTo>
                <a:lnTo>
                  <a:pt x="884356" y="76200"/>
                </a:lnTo>
                <a:lnTo>
                  <a:pt x="922456" y="76200"/>
                </a:lnTo>
                <a:lnTo>
                  <a:pt x="922456" y="38100"/>
                </a:lnTo>
                <a:close/>
              </a:path>
              <a:path w="3973195" h="1141095">
                <a:moveTo>
                  <a:pt x="846256" y="38100"/>
                </a:moveTo>
                <a:lnTo>
                  <a:pt x="808156" y="38100"/>
                </a:lnTo>
                <a:lnTo>
                  <a:pt x="808156" y="76200"/>
                </a:lnTo>
                <a:lnTo>
                  <a:pt x="846256" y="76200"/>
                </a:lnTo>
                <a:lnTo>
                  <a:pt x="846256" y="38100"/>
                </a:lnTo>
                <a:close/>
              </a:path>
              <a:path w="3973195" h="1141095">
                <a:moveTo>
                  <a:pt x="770056" y="38100"/>
                </a:moveTo>
                <a:lnTo>
                  <a:pt x="731956" y="38100"/>
                </a:lnTo>
                <a:lnTo>
                  <a:pt x="731956" y="76200"/>
                </a:lnTo>
                <a:lnTo>
                  <a:pt x="770056" y="76200"/>
                </a:lnTo>
                <a:lnTo>
                  <a:pt x="770056" y="38100"/>
                </a:lnTo>
                <a:close/>
              </a:path>
              <a:path w="3973195" h="1141095">
                <a:moveTo>
                  <a:pt x="693856" y="38100"/>
                </a:moveTo>
                <a:lnTo>
                  <a:pt x="655756" y="38100"/>
                </a:lnTo>
                <a:lnTo>
                  <a:pt x="655756" y="76200"/>
                </a:lnTo>
                <a:lnTo>
                  <a:pt x="693856" y="76200"/>
                </a:lnTo>
                <a:lnTo>
                  <a:pt x="693856" y="38100"/>
                </a:lnTo>
                <a:close/>
              </a:path>
              <a:path w="3973195" h="1141095">
                <a:moveTo>
                  <a:pt x="617656" y="38100"/>
                </a:moveTo>
                <a:lnTo>
                  <a:pt x="579556" y="38100"/>
                </a:lnTo>
                <a:lnTo>
                  <a:pt x="579556" y="76200"/>
                </a:lnTo>
                <a:lnTo>
                  <a:pt x="617656" y="76200"/>
                </a:lnTo>
                <a:lnTo>
                  <a:pt x="617656" y="38100"/>
                </a:lnTo>
                <a:close/>
              </a:path>
              <a:path w="3973195" h="1141095">
                <a:moveTo>
                  <a:pt x="541456" y="38100"/>
                </a:moveTo>
                <a:lnTo>
                  <a:pt x="503356" y="38100"/>
                </a:lnTo>
                <a:lnTo>
                  <a:pt x="503356" y="76200"/>
                </a:lnTo>
                <a:lnTo>
                  <a:pt x="541456" y="76200"/>
                </a:lnTo>
                <a:lnTo>
                  <a:pt x="541456" y="38100"/>
                </a:lnTo>
                <a:close/>
              </a:path>
              <a:path w="3973195" h="1141095">
                <a:moveTo>
                  <a:pt x="465256" y="38100"/>
                </a:moveTo>
                <a:lnTo>
                  <a:pt x="427156" y="38100"/>
                </a:lnTo>
                <a:lnTo>
                  <a:pt x="427156" y="76200"/>
                </a:lnTo>
                <a:lnTo>
                  <a:pt x="465256" y="76200"/>
                </a:lnTo>
                <a:lnTo>
                  <a:pt x="465256" y="38100"/>
                </a:lnTo>
                <a:close/>
              </a:path>
              <a:path w="3973195" h="1141095">
                <a:moveTo>
                  <a:pt x="389056" y="38100"/>
                </a:moveTo>
                <a:lnTo>
                  <a:pt x="350956" y="38100"/>
                </a:lnTo>
                <a:lnTo>
                  <a:pt x="350956" y="76200"/>
                </a:lnTo>
                <a:lnTo>
                  <a:pt x="389056" y="76200"/>
                </a:lnTo>
                <a:lnTo>
                  <a:pt x="389056" y="38100"/>
                </a:lnTo>
                <a:close/>
              </a:path>
              <a:path w="3973195" h="1141095">
                <a:moveTo>
                  <a:pt x="312856" y="38100"/>
                </a:moveTo>
                <a:lnTo>
                  <a:pt x="274756" y="38100"/>
                </a:lnTo>
                <a:lnTo>
                  <a:pt x="274756" y="76200"/>
                </a:lnTo>
                <a:lnTo>
                  <a:pt x="312856" y="76200"/>
                </a:lnTo>
                <a:lnTo>
                  <a:pt x="312856" y="38100"/>
                </a:lnTo>
                <a:close/>
              </a:path>
              <a:path w="3973195" h="1141095">
                <a:moveTo>
                  <a:pt x="236656" y="38100"/>
                </a:moveTo>
                <a:lnTo>
                  <a:pt x="198556" y="38100"/>
                </a:lnTo>
                <a:lnTo>
                  <a:pt x="198556" y="76200"/>
                </a:lnTo>
                <a:lnTo>
                  <a:pt x="236656" y="76200"/>
                </a:lnTo>
                <a:lnTo>
                  <a:pt x="236656" y="38100"/>
                </a:lnTo>
                <a:close/>
              </a:path>
              <a:path w="3973195" h="1141095">
                <a:moveTo>
                  <a:pt x="160456" y="38100"/>
                </a:moveTo>
                <a:lnTo>
                  <a:pt x="122356" y="38100"/>
                </a:lnTo>
                <a:lnTo>
                  <a:pt x="122356" y="76200"/>
                </a:lnTo>
                <a:lnTo>
                  <a:pt x="160456" y="76200"/>
                </a:lnTo>
                <a:lnTo>
                  <a:pt x="160456" y="38100"/>
                </a:lnTo>
                <a:close/>
              </a:path>
              <a:path w="3973195" h="1141095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96266" y="5319460"/>
            <a:ext cx="377190" cy="1054100"/>
          </a:xfrm>
          <a:custGeom>
            <a:avLst/>
            <a:gdLst/>
            <a:ahLst/>
            <a:cxnLst/>
            <a:rect l="l" t="t" r="r" b="b"/>
            <a:pathLst>
              <a:path w="377189" h="1054100">
                <a:moveTo>
                  <a:pt x="376568" y="0"/>
                </a:moveTo>
                <a:lnTo>
                  <a:pt x="338468" y="0"/>
                </a:lnTo>
                <a:lnTo>
                  <a:pt x="338468" y="38100"/>
                </a:lnTo>
                <a:lnTo>
                  <a:pt x="376568" y="38100"/>
                </a:lnTo>
                <a:lnTo>
                  <a:pt x="376568" y="0"/>
                </a:lnTo>
                <a:close/>
              </a:path>
              <a:path w="377189" h="1054100">
                <a:moveTo>
                  <a:pt x="300368" y="0"/>
                </a:moveTo>
                <a:lnTo>
                  <a:pt x="262268" y="0"/>
                </a:lnTo>
                <a:lnTo>
                  <a:pt x="262268" y="38100"/>
                </a:lnTo>
                <a:lnTo>
                  <a:pt x="300368" y="38100"/>
                </a:lnTo>
                <a:lnTo>
                  <a:pt x="300368" y="0"/>
                </a:lnTo>
                <a:close/>
              </a:path>
              <a:path w="377189" h="1054100">
                <a:moveTo>
                  <a:pt x="224168" y="0"/>
                </a:moveTo>
                <a:lnTo>
                  <a:pt x="186068" y="0"/>
                </a:lnTo>
                <a:lnTo>
                  <a:pt x="186068" y="38100"/>
                </a:lnTo>
                <a:lnTo>
                  <a:pt x="224168" y="38100"/>
                </a:lnTo>
                <a:lnTo>
                  <a:pt x="224168" y="0"/>
                </a:lnTo>
                <a:close/>
              </a:path>
              <a:path w="377189" h="1054100">
                <a:moveTo>
                  <a:pt x="147968" y="0"/>
                </a:moveTo>
                <a:lnTo>
                  <a:pt x="109868" y="0"/>
                </a:lnTo>
                <a:lnTo>
                  <a:pt x="109868" y="38100"/>
                </a:lnTo>
                <a:lnTo>
                  <a:pt x="147968" y="38100"/>
                </a:lnTo>
                <a:lnTo>
                  <a:pt x="147968" y="0"/>
                </a:lnTo>
                <a:close/>
              </a:path>
              <a:path w="377189" h="1054100">
                <a:moveTo>
                  <a:pt x="71768" y="0"/>
                </a:moveTo>
                <a:lnTo>
                  <a:pt x="38100" y="0"/>
                </a:lnTo>
                <a:lnTo>
                  <a:pt x="38100" y="42531"/>
                </a:lnTo>
                <a:lnTo>
                  <a:pt x="76200" y="42531"/>
                </a:lnTo>
                <a:lnTo>
                  <a:pt x="76200" y="38100"/>
                </a:lnTo>
                <a:lnTo>
                  <a:pt x="57150" y="38100"/>
                </a:lnTo>
                <a:lnTo>
                  <a:pt x="71768" y="23481"/>
                </a:lnTo>
                <a:lnTo>
                  <a:pt x="71768" y="0"/>
                </a:lnTo>
                <a:close/>
              </a:path>
              <a:path w="377189" h="1054100">
                <a:moveTo>
                  <a:pt x="71768" y="23481"/>
                </a:moveTo>
                <a:lnTo>
                  <a:pt x="57150" y="38100"/>
                </a:lnTo>
                <a:lnTo>
                  <a:pt x="71768" y="38100"/>
                </a:lnTo>
                <a:lnTo>
                  <a:pt x="71768" y="23481"/>
                </a:lnTo>
                <a:close/>
              </a:path>
              <a:path w="377189" h="1054100">
                <a:moveTo>
                  <a:pt x="76200" y="19050"/>
                </a:moveTo>
                <a:lnTo>
                  <a:pt x="71768" y="23481"/>
                </a:lnTo>
                <a:lnTo>
                  <a:pt x="71768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377189" h="1054100">
                <a:moveTo>
                  <a:pt x="76200" y="80631"/>
                </a:moveTo>
                <a:lnTo>
                  <a:pt x="38100" y="80631"/>
                </a:lnTo>
                <a:lnTo>
                  <a:pt x="38100" y="118731"/>
                </a:lnTo>
                <a:lnTo>
                  <a:pt x="76200" y="118731"/>
                </a:lnTo>
                <a:lnTo>
                  <a:pt x="76200" y="80631"/>
                </a:lnTo>
                <a:close/>
              </a:path>
              <a:path w="377189" h="1054100">
                <a:moveTo>
                  <a:pt x="76200" y="156831"/>
                </a:moveTo>
                <a:lnTo>
                  <a:pt x="38100" y="156831"/>
                </a:lnTo>
                <a:lnTo>
                  <a:pt x="38100" y="194931"/>
                </a:lnTo>
                <a:lnTo>
                  <a:pt x="76200" y="194931"/>
                </a:lnTo>
                <a:lnTo>
                  <a:pt x="76200" y="156831"/>
                </a:lnTo>
                <a:close/>
              </a:path>
              <a:path w="377189" h="1054100">
                <a:moveTo>
                  <a:pt x="76200" y="233031"/>
                </a:moveTo>
                <a:lnTo>
                  <a:pt x="38100" y="233031"/>
                </a:lnTo>
                <a:lnTo>
                  <a:pt x="38100" y="271131"/>
                </a:lnTo>
                <a:lnTo>
                  <a:pt x="76200" y="271131"/>
                </a:lnTo>
                <a:lnTo>
                  <a:pt x="76200" y="233031"/>
                </a:lnTo>
                <a:close/>
              </a:path>
              <a:path w="377189" h="1054100">
                <a:moveTo>
                  <a:pt x="76200" y="309231"/>
                </a:moveTo>
                <a:lnTo>
                  <a:pt x="38100" y="309231"/>
                </a:lnTo>
                <a:lnTo>
                  <a:pt x="38100" y="347331"/>
                </a:lnTo>
                <a:lnTo>
                  <a:pt x="76200" y="347331"/>
                </a:lnTo>
                <a:lnTo>
                  <a:pt x="76200" y="309231"/>
                </a:lnTo>
                <a:close/>
              </a:path>
              <a:path w="377189" h="1054100">
                <a:moveTo>
                  <a:pt x="76200" y="385431"/>
                </a:moveTo>
                <a:lnTo>
                  <a:pt x="38100" y="385431"/>
                </a:lnTo>
                <a:lnTo>
                  <a:pt x="38100" y="423531"/>
                </a:lnTo>
                <a:lnTo>
                  <a:pt x="76200" y="423531"/>
                </a:lnTo>
                <a:lnTo>
                  <a:pt x="76200" y="385431"/>
                </a:lnTo>
                <a:close/>
              </a:path>
              <a:path w="377189" h="1054100">
                <a:moveTo>
                  <a:pt x="76200" y="461631"/>
                </a:moveTo>
                <a:lnTo>
                  <a:pt x="38100" y="461631"/>
                </a:lnTo>
                <a:lnTo>
                  <a:pt x="38100" y="499731"/>
                </a:lnTo>
                <a:lnTo>
                  <a:pt x="76200" y="499731"/>
                </a:lnTo>
                <a:lnTo>
                  <a:pt x="76200" y="461631"/>
                </a:lnTo>
                <a:close/>
              </a:path>
              <a:path w="377189" h="1054100">
                <a:moveTo>
                  <a:pt x="76200" y="537831"/>
                </a:moveTo>
                <a:lnTo>
                  <a:pt x="38100" y="537831"/>
                </a:lnTo>
                <a:lnTo>
                  <a:pt x="38100" y="575931"/>
                </a:lnTo>
                <a:lnTo>
                  <a:pt x="76200" y="575931"/>
                </a:lnTo>
                <a:lnTo>
                  <a:pt x="76200" y="537831"/>
                </a:lnTo>
                <a:close/>
              </a:path>
              <a:path w="377189" h="1054100">
                <a:moveTo>
                  <a:pt x="76200" y="614031"/>
                </a:moveTo>
                <a:lnTo>
                  <a:pt x="38100" y="614031"/>
                </a:lnTo>
                <a:lnTo>
                  <a:pt x="38100" y="652131"/>
                </a:lnTo>
                <a:lnTo>
                  <a:pt x="76200" y="652131"/>
                </a:lnTo>
                <a:lnTo>
                  <a:pt x="76200" y="614031"/>
                </a:lnTo>
                <a:close/>
              </a:path>
              <a:path w="377189" h="1054100">
                <a:moveTo>
                  <a:pt x="76200" y="690231"/>
                </a:moveTo>
                <a:lnTo>
                  <a:pt x="38100" y="690231"/>
                </a:lnTo>
                <a:lnTo>
                  <a:pt x="38100" y="728331"/>
                </a:lnTo>
                <a:lnTo>
                  <a:pt x="76200" y="728331"/>
                </a:lnTo>
                <a:lnTo>
                  <a:pt x="76200" y="690231"/>
                </a:lnTo>
                <a:close/>
              </a:path>
              <a:path w="377189" h="1054100">
                <a:moveTo>
                  <a:pt x="76200" y="766431"/>
                </a:moveTo>
                <a:lnTo>
                  <a:pt x="38100" y="766431"/>
                </a:lnTo>
                <a:lnTo>
                  <a:pt x="38100" y="804531"/>
                </a:lnTo>
                <a:lnTo>
                  <a:pt x="76200" y="804531"/>
                </a:lnTo>
                <a:lnTo>
                  <a:pt x="76200" y="766431"/>
                </a:lnTo>
                <a:close/>
              </a:path>
              <a:path w="377189" h="1054100">
                <a:moveTo>
                  <a:pt x="76200" y="842631"/>
                </a:moveTo>
                <a:lnTo>
                  <a:pt x="38100" y="842631"/>
                </a:lnTo>
                <a:lnTo>
                  <a:pt x="38100" y="880731"/>
                </a:lnTo>
                <a:lnTo>
                  <a:pt x="76200" y="880731"/>
                </a:lnTo>
                <a:lnTo>
                  <a:pt x="76200" y="842631"/>
                </a:lnTo>
                <a:close/>
              </a:path>
              <a:path w="377189" h="1054100">
                <a:moveTo>
                  <a:pt x="38100" y="939689"/>
                </a:moveTo>
                <a:lnTo>
                  <a:pt x="0" y="939689"/>
                </a:lnTo>
                <a:lnTo>
                  <a:pt x="57150" y="1053989"/>
                </a:lnTo>
                <a:lnTo>
                  <a:pt x="105679" y="956931"/>
                </a:lnTo>
                <a:lnTo>
                  <a:pt x="38100" y="956931"/>
                </a:lnTo>
                <a:lnTo>
                  <a:pt x="38100" y="939689"/>
                </a:lnTo>
                <a:close/>
              </a:path>
              <a:path w="377189" h="1054100">
                <a:moveTo>
                  <a:pt x="76200" y="918831"/>
                </a:moveTo>
                <a:lnTo>
                  <a:pt x="38100" y="918831"/>
                </a:lnTo>
                <a:lnTo>
                  <a:pt x="38100" y="956931"/>
                </a:lnTo>
                <a:lnTo>
                  <a:pt x="76200" y="956931"/>
                </a:lnTo>
                <a:lnTo>
                  <a:pt x="76200" y="918831"/>
                </a:lnTo>
                <a:close/>
              </a:path>
              <a:path w="377189" h="1054100">
                <a:moveTo>
                  <a:pt x="114300" y="939689"/>
                </a:moveTo>
                <a:lnTo>
                  <a:pt x="76200" y="939689"/>
                </a:lnTo>
                <a:lnTo>
                  <a:pt x="76200" y="956931"/>
                </a:lnTo>
                <a:lnTo>
                  <a:pt x="105679" y="956931"/>
                </a:lnTo>
                <a:lnTo>
                  <a:pt x="114300" y="93968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7280215" y="5818573"/>
            <a:ext cx="368935" cy="2357755"/>
            <a:chOff x="7280215" y="5818573"/>
            <a:chExt cx="368935" cy="2357755"/>
          </a:xfrm>
        </p:grpSpPr>
        <p:sp>
          <p:nvSpPr>
            <p:cNvPr id="9" name="object 9"/>
            <p:cNvSpPr/>
            <p:nvPr/>
          </p:nvSpPr>
          <p:spPr>
            <a:xfrm>
              <a:off x="7280215" y="6822664"/>
              <a:ext cx="368935" cy="1353820"/>
            </a:xfrm>
            <a:custGeom>
              <a:avLst/>
              <a:gdLst/>
              <a:ahLst/>
              <a:cxnLst/>
              <a:rect l="l" t="t" r="r" b="b"/>
              <a:pathLst>
                <a:path w="368934" h="1353820">
                  <a:moveTo>
                    <a:pt x="368907" y="0"/>
                  </a:moveTo>
                  <a:lnTo>
                    <a:pt x="330807" y="0"/>
                  </a:lnTo>
                  <a:lnTo>
                    <a:pt x="330807" y="38100"/>
                  </a:lnTo>
                  <a:lnTo>
                    <a:pt x="368907" y="38100"/>
                  </a:lnTo>
                  <a:lnTo>
                    <a:pt x="368907" y="0"/>
                  </a:lnTo>
                  <a:close/>
                </a:path>
                <a:path w="368934" h="1353820">
                  <a:moveTo>
                    <a:pt x="368907" y="76200"/>
                  </a:moveTo>
                  <a:lnTo>
                    <a:pt x="330807" y="76200"/>
                  </a:lnTo>
                  <a:lnTo>
                    <a:pt x="330807" y="114300"/>
                  </a:lnTo>
                  <a:lnTo>
                    <a:pt x="368907" y="114300"/>
                  </a:lnTo>
                  <a:lnTo>
                    <a:pt x="368907" y="76200"/>
                  </a:lnTo>
                  <a:close/>
                </a:path>
                <a:path w="368934" h="1353820">
                  <a:moveTo>
                    <a:pt x="368907" y="152400"/>
                  </a:moveTo>
                  <a:lnTo>
                    <a:pt x="330807" y="152400"/>
                  </a:lnTo>
                  <a:lnTo>
                    <a:pt x="330807" y="190500"/>
                  </a:lnTo>
                  <a:lnTo>
                    <a:pt x="368907" y="190500"/>
                  </a:lnTo>
                  <a:lnTo>
                    <a:pt x="368907" y="152400"/>
                  </a:lnTo>
                  <a:close/>
                </a:path>
                <a:path w="368934" h="1353820">
                  <a:moveTo>
                    <a:pt x="368907" y="228600"/>
                  </a:moveTo>
                  <a:lnTo>
                    <a:pt x="330807" y="228600"/>
                  </a:lnTo>
                  <a:lnTo>
                    <a:pt x="330807" y="266700"/>
                  </a:lnTo>
                  <a:lnTo>
                    <a:pt x="368907" y="266700"/>
                  </a:lnTo>
                  <a:lnTo>
                    <a:pt x="368907" y="228600"/>
                  </a:lnTo>
                  <a:close/>
                </a:path>
                <a:path w="368934" h="1353820">
                  <a:moveTo>
                    <a:pt x="368907" y="304800"/>
                  </a:moveTo>
                  <a:lnTo>
                    <a:pt x="330807" y="304800"/>
                  </a:lnTo>
                  <a:lnTo>
                    <a:pt x="330807" y="342900"/>
                  </a:lnTo>
                  <a:lnTo>
                    <a:pt x="368907" y="342900"/>
                  </a:lnTo>
                  <a:lnTo>
                    <a:pt x="368907" y="304800"/>
                  </a:lnTo>
                  <a:close/>
                </a:path>
                <a:path w="368934" h="1353820">
                  <a:moveTo>
                    <a:pt x="368907" y="381000"/>
                  </a:moveTo>
                  <a:lnTo>
                    <a:pt x="330807" y="381000"/>
                  </a:lnTo>
                  <a:lnTo>
                    <a:pt x="330807" y="419100"/>
                  </a:lnTo>
                  <a:lnTo>
                    <a:pt x="368907" y="419100"/>
                  </a:lnTo>
                  <a:lnTo>
                    <a:pt x="368907" y="381000"/>
                  </a:lnTo>
                  <a:close/>
                </a:path>
                <a:path w="368934" h="1353820">
                  <a:moveTo>
                    <a:pt x="368907" y="457200"/>
                  </a:moveTo>
                  <a:lnTo>
                    <a:pt x="330807" y="457200"/>
                  </a:lnTo>
                  <a:lnTo>
                    <a:pt x="330807" y="495300"/>
                  </a:lnTo>
                  <a:lnTo>
                    <a:pt x="368907" y="495300"/>
                  </a:lnTo>
                  <a:lnTo>
                    <a:pt x="368907" y="457200"/>
                  </a:lnTo>
                  <a:close/>
                </a:path>
                <a:path w="368934" h="1353820">
                  <a:moveTo>
                    <a:pt x="368907" y="533400"/>
                  </a:moveTo>
                  <a:lnTo>
                    <a:pt x="330807" y="533400"/>
                  </a:lnTo>
                  <a:lnTo>
                    <a:pt x="330807" y="571500"/>
                  </a:lnTo>
                  <a:lnTo>
                    <a:pt x="368907" y="571500"/>
                  </a:lnTo>
                  <a:lnTo>
                    <a:pt x="368907" y="533400"/>
                  </a:lnTo>
                  <a:close/>
                </a:path>
                <a:path w="368934" h="1353820">
                  <a:moveTo>
                    <a:pt x="368907" y="609600"/>
                  </a:moveTo>
                  <a:lnTo>
                    <a:pt x="330807" y="609600"/>
                  </a:lnTo>
                  <a:lnTo>
                    <a:pt x="330807" y="647700"/>
                  </a:lnTo>
                  <a:lnTo>
                    <a:pt x="368907" y="647700"/>
                  </a:lnTo>
                  <a:lnTo>
                    <a:pt x="368907" y="609600"/>
                  </a:lnTo>
                  <a:close/>
                </a:path>
                <a:path w="368934" h="1353820">
                  <a:moveTo>
                    <a:pt x="368907" y="685800"/>
                  </a:moveTo>
                  <a:lnTo>
                    <a:pt x="330807" y="685800"/>
                  </a:lnTo>
                  <a:lnTo>
                    <a:pt x="330807" y="723900"/>
                  </a:lnTo>
                  <a:lnTo>
                    <a:pt x="368907" y="723900"/>
                  </a:lnTo>
                  <a:lnTo>
                    <a:pt x="368907" y="685800"/>
                  </a:lnTo>
                  <a:close/>
                </a:path>
                <a:path w="368934" h="1353820">
                  <a:moveTo>
                    <a:pt x="368907" y="762000"/>
                  </a:moveTo>
                  <a:lnTo>
                    <a:pt x="330807" y="762000"/>
                  </a:lnTo>
                  <a:lnTo>
                    <a:pt x="330807" y="800100"/>
                  </a:lnTo>
                  <a:lnTo>
                    <a:pt x="368907" y="800100"/>
                  </a:lnTo>
                  <a:lnTo>
                    <a:pt x="368907" y="762000"/>
                  </a:lnTo>
                  <a:close/>
                </a:path>
                <a:path w="368934" h="1353820">
                  <a:moveTo>
                    <a:pt x="368907" y="838200"/>
                  </a:moveTo>
                  <a:lnTo>
                    <a:pt x="330807" y="838200"/>
                  </a:lnTo>
                  <a:lnTo>
                    <a:pt x="330807" y="876300"/>
                  </a:lnTo>
                  <a:lnTo>
                    <a:pt x="368907" y="876300"/>
                  </a:lnTo>
                  <a:lnTo>
                    <a:pt x="368907" y="838200"/>
                  </a:lnTo>
                  <a:close/>
                </a:path>
                <a:path w="368934" h="1353820">
                  <a:moveTo>
                    <a:pt x="368907" y="914400"/>
                  </a:moveTo>
                  <a:lnTo>
                    <a:pt x="330807" y="914400"/>
                  </a:lnTo>
                  <a:lnTo>
                    <a:pt x="330807" y="952500"/>
                  </a:lnTo>
                  <a:lnTo>
                    <a:pt x="368907" y="952500"/>
                  </a:lnTo>
                  <a:lnTo>
                    <a:pt x="368907" y="914400"/>
                  </a:lnTo>
                  <a:close/>
                </a:path>
                <a:path w="368934" h="1353820">
                  <a:moveTo>
                    <a:pt x="368907" y="990600"/>
                  </a:moveTo>
                  <a:lnTo>
                    <a:pt x="330807" y="990600"/>
                  </a:lnTo>
                  <a:lnTo>
                    <a:pt x="330807" y="1028700"/>
                  </a:lnTo>
                  <a:lnTo>
                    <a:pt x="368907" y="1028700"/>
                  </a:lnTo>
                  <a:lnTo>
                    <a:pt x="368907" y="990600"/>
                  </a:lnTo>
                  <a:close/>
                </a:path>
                <a:path w="368934" h="1353820">
                  <a:moveTo>
                    <a:pt x="368907" y="1066800"/>
                  </a:moveTo>
                  <a:lnTo>
                    <a:pt x="330807" y="1066800"/>
                  </a:lnTo>
                  <a:lnTo>
                    <a:pt x="330807" y="1104900"/>
                  </a:lnTo>
                  <a:lnTo>
                    <a:pt x="368907" y="1104900"/>
                  </a:lnTo>
                  <a:lnTo>
                    <a:pt x="368907" y="1066800"/>
                  </a:lnTo>
                  <a:close/>
                </a:path>
                <a:path w="368934" h="1353820">
                  <a:moveTo>
                    <a:pt x="368907" y="1143000"/>
                  </a:moveTo>
                  <a:lnTo>
                    <a:pt x="330807" y="1143000"/>
                  </a:lnTo>
                  <a:lnTo>
                    <a:pt x="330807" y="1181100"/>
                  </a:lnTo>
                  <a:lnTo>
                    <a:pt x="368907" y="1181100"/>
                  </a:lnTo>
                  <a:lnTo>
                    <a:pt x="368907" y="1143000"/>
                  </a:lnTo>
                  <a:close/>
                </a:path>
                <a:path w="368934" h="1353820">
                  <a:moveTo>
                    <a:pt x="368907" y="1219200"/>
                  </a:moveTo>
                  <a:lnTo>
                    <a:pt x="330807" y="1219200"/>
                  </a:lnTo>
                  <a:lnTo>
                    <a:pt x="330807" y="1257300"/>
                  </a:lnTo>
                  <a:lnTo>
                    <a:pt x="368907" y="1257300"/>
                  </a:lnTo>
                  <a:lnTo>
                    <a:pt x="368907" y="1219200"/>
                  </a:lnTo>
                  <a:close/>
                </a:path>
                <a:path w="368934" h="1353820">
                  <a:moveTo>
                    <a:pt x="349857" y="1277270"/>
                  </a:moveTo>
                  <a:lnTo>
                    <a:pt x="312677" y="1277270"/>
                  </a:lnTo>
                  <a:lnTo>
                    <a:pt x="312677" y="1315370"/>
                  </a:lnTo>
                  <a:lnTo>
                    <a:pt x="368907" y="1315370"/>
                  </a:lnTo>
                  <a:lnTo>
                    <a:pt x="368907" y="1296320"/>
                  </a:lnTo>
                  <a:lnTo>
                    <a:pt x="330807" y="1296320"/>
                  </a:lnTo>
                  <a:lnTo>
                    <a:pt x="330807" y="1295400"/>
                  </a:lnTo>
                  <a:lnTo>
                    <a:pt x="331727" y="1295400"/>
                  </a:lnTo>
                  <a:lnTo>
                    <a:pt x="349857" y="1277270"/>
                  </a:lnTo>
                  <a:close/>
                </a:path>
                <a:path w="368934" h="1353820">
                  <a:moveTo>
                    <a:pt x="331727" y="1295400"/>
                  </a:moveTo>
                  <a:lnTo>
                    <a:pt x="330807" y="1295400"/>
                  </a:lnTo>
                  <a:lnTo>
                    <a:pt x="330807" y="1296320"/>
                  </a:lnTo>
                  <a:lnTo>
                    <a:pt x="331727" y="1295400"/>
                  </a:lnTo>
                  <a:close/>
                </a:path>
                <a:path w="368934" h="1353820">
                  <a:moveTo>
                    <a:pt x="368907" y="1295400"/>
                  </a:moveTo>
                  <a:lnTo>
                    <a:pt x="331727" y="1295400"/>
                  </a:lnTo>
                  <a:lnTo>
                    <a:pt x="330807" y="1296320"/>
                  </a:lnTo>
                  <a:lnTo>
                    <a:pt x="368907" y="1296320"/>
                  </a:lnTo>
                  <a:lnTo>
                    <a:pt x="368907" y="1295400"/>
                  </a:lnTo>
                  <a:close/>
                </a:path>
                <a:path w="368934" h="1353820">
                  <a:moveTo>
                    <a:pt x="274577" y="1277270"/>
                  </a:moveTo>
                  <a:lnTo>
                    <a:pt x="236477" y="1277270"/>
                  </a:lnTo>
                  <a:lnTo>
                    <a:pt x="236477" y="1315370"/>
                  </a:lnTo>
                  <a:lnTo>
                    <a:pt x="274577" y="1315370"/>
                  </a:lnTo>
                  <a:lnTo>
                    <a:pt x="274577" y="1277270"/>
                  </a:lnTo>
                  <a:close/>
                </a:path>
                <a:path w="368934" h="1353820">
                  <a:moveTo>
                    <a:pt x="198377" y="1277270"/>
                  </a:moveTo>
                  <a:lnTo>
                    <a:pt x="160277" y="1277270"/>
                  </a:lnTo>
                  <a:lnTo>
                    <a:pt x="160277" y="1315370"/>
                  </a:lnTo>
                  <a:lnTo>
                    <a:pt x="198377" y="1315370"/>
                  </a:lnTo>
                  <a:lnTo>
                    <a:pt x="198377" y="1277270"/>
                  </a:lnTo>
                  <a:close/>
                </a:path>
                <a:path w="368934" h="1353820">
                  <a:moveTo>
                    <a:pt x="114300" y="1239170"/>
                  </a:moveTo>
                  <a:lnTo>
                    <a:pt x="0" y="1296320"/>
                  </a:lnTo>
                  <a:lnTo>
                    <a:pt x="114300" y="1353470"/>
                  </a:lnTo>
                  <a:lnTo>
                    <a:pt x="114300" y="1315370"/>
                  </a:lnTo>
                  <a:lnTo>
                    <a:pt x="95250" y="1315370"/>
                  </a:lnTo>
                  <a:lnTo>
                    <a:pt x="95250" y="1277270"/>
                  </a:lnTo>
                  <a:lnTo>
                    <a:pt x="114300" y="1277270"/>
                  </a:lnTo>
                  <a:lnTo>
                    <a:pt x="114300" y="1239170"/>
                  </a:lnTo>
                  <a:close/>
                </a:path>
                <a:path w="368934" h="1353820">
                  <a:moveTo>
                    <a:pt x="114300" y="1277270"/>
                  </a:moveTo>
                  <a:lnTo>
                    <a:pt x="95250" y="1277270"/>
                  </a:lnTo>
                  <a:lnTo>
                    <a:pt x="95250" y="1315370"/>
                  </a:lnTo>
                  <a:lnTo>
                    <a:pt x="114300" y="1315370"/>
                  </a:lnTo>
                  <a:lnTo>
                    <a:pt x="114300" y="1277270"/>
                  </a:lnTo>
                  <a:close/>
                </a:path>
                <a:path w="368934" h="1353820">
                  <a:moveTo>
                    <a:pt x="122177" y="1277270"/>
                  </a:moveTo>
                  <a:lnTo>
                    <a:pt x="114300" y="1277270"/>
                  </a:lnTo>
                  <a:lnTo>
                    <a:pt x="114300" y="1315370"/>
                  </a:lnTo>
                  <a:lnTo>
                    <a:pt x="122177" y="1315370"/>
                  </a:lnTo>
                  <a:lnTo>
                    <a:pt x="122177" y="127727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80215" y="5818573"/>
              <a:ext cx="368935" cy="1064260"/>
            </a:xfrm>
            <a:custGeom>
              <a:avLst/>
              <a:gdLst/>
              <a:ahLst/>
              <a:cxnLst/>
              <a:rect l="l" t="t" r="r" b="b"/>
              <a:pathLst>
                <a:path w="368934" h="1064259">
                  <a:moveTo>
                    <a:pt x="368907" y="0"/>
                  </a:moveTo>
                  <a:lnTo>
                    <a:pt x="330807" y="0"/>
                  </a:lnTo>
                  <a:lnTo>
                    <a:pt x="330807" y="38100"/>
                  </a:lnTo>
                  <a:lnTo>
                    <a:pt x="368907" y="38100"/>
                  </a:lnTo>
                  <a:lnTo>
                    <a:pt x="368907" y="0"/>
                  </a:lnTo>
                  <a:close/>
                </a:path>
                <a:path w="368934" h="1064259">
                  <a:moveTo>
                    <a:pt x="368907" y="76200"/>
                  </a:moveTo>
                  <a:lnTo>
                    <a:pt x="330807" y="76200"/>
                  </a:lnTo>
                  <a:lnTo>
                    <a:pt x="330807" y="114300"/>
                  </a:lnTo>
                  <a:lnTo>
                    <a:pt x="368907" y="114300"/>
                  </a:lnTo>
                  <a:lnTo>
                    <a:pt x="368907" y="76200"/>
                  </a:lnTo>
                  <a:close/>
                </a:path>
                <a:path w="368934" h="1064259">
                  <a:moveTo>
                    <a:pt x="368907" y="152400"/>
                  </a:moveTo>
                  <a:lnTo>
                    <a:pt x="330807" y="152400"/>
                  </a:lnTo>
                  <a:lnTo>
                    <a:pt x="330807" y="190500"/>
                  </a:lnTo>
                  <a:lnTo>
                    <a:pt x="368907" y="190500"/>
                  </a:lnTo>
                  <a:lnTo>
                    <a:pt x="368907" y="152400"/>
                  </a:lnTo>
                  <a:close/>
                </a:path>
                <a:path w="368934" h="1064259">
                  <a:moveTo>
                    <a:pt x="368907" y="228600"/>
                  </a:moveTo>
                  <a:lnTo>
                    <a:pt x="330807" y="228600"/>
                  </a:lnTo>
                  <a:lnTo>
                    <a:pt x="330807" y="266700"/>
                  </a:lnTo>
                  <a:lnTo>
                    <a:pt x="368907" y="266700"/>
                  </a:lnTo>
                  <a:lnTo>
                    <a:pt x="368907" y="228600"/>
                  </a:lnTo>
                  <a:close/>
                </a:path>
                <a:path w="368934" h="1064259">
                  <a:moveTo>
                    <a:pt x="368907" y="304800"/>
                  </a:moveTo>
                  <a:lnTo>
                    <a:pt x="330807" y="304800"/>
                  </a:lnTo>
                  <a:lnTo>
                    <a:pt x="330807" y="342900"/>
                  </a:lnTo>
                  <a:lnTo>
                    <a:pt x="368907" y="342900"/>
                  </a:lnTo>
                  <a:lnTo>
                    <a:pt x="368907" y="304800"/>
                  </a:lnTo>
                  <a:close/>
                </a:path>
                <a:path w="368934" h="1064259">
                  <a:moveTo>
                    <a:pt x="368907" y="381000"/>
                  </a:moveTo>
                  <a:lnTo>
                    <a:pt x="330807" y="381000"/>
                  </a:lnTo>
                  <a:lnTo>
                    <a:pt x="330807" y="419100"/>
                  </a:lnTo>
                  <a:lnTo>
                    <a:pt x="368907" y="419100"/>
                  </a:lnTo>
                  <a:lnTo>
                    <a:pt x="368907" y="381000"/>
                  </a:lnTo>
                  <a:close/>
                </a:path>
                <a:path w="368934" h="1064259">
                  <a:moveTo>
                    <a:pt x="368907" y="457200"/>
                  </a:moveTo>
                  <a:lnTo>
                    <a:pt x="330807" y="457200"/>
                  </a:lnTo>
                  <a:lnTo>
                    <a:pt x="330807" y="495300"/>
                  </a:lnTo>
                  <a:lnTo>
                    <a:pt x="368907" y="495300"/>
                  </a:lnTo>
                  <a:lnTo>
                    <a:pt x="368907" y="457200"/>
                  </a:lnTo>
                  <a:close/>
                </a:path>
                <a:path w="368934" h="1064259">
                  <a:moveTo>
                    <a:pt x="368907" y="533400"/>
                  </a:moveTo>
                  <a:lnTo>
                    <a:pt x="330807" y="533400"/>
                  </a:lnTo>
                  <a:lnTo>
                    <a:pt x="330807" y="571500"/>
                  </a:lnTo>
                  <a:lnTo>
                    <a:pt x="368907" y="571500"/>
                  </a:lnTo>
                  <a:lnTo>
                    <a:pt x="368907" y="533400"/>
                  </a:lnTo>
                  <a:close/>
                </a:path>
                <a:path w="368934" h="1064259">
                  <a:moveTo>
                    <a:pt x="368907" y="609600"/>
                  </a:moveTo>
                  <a:lnTo>
                    <a:pt x="330807" y="609600"/>
                  </a:lnTo>
                  <a:lnTo>
                    <a:pt x="330807" y="647700"/>
                  </a:lnTo>
                  <a:lnTo>
                    <a:pt x="368907" y="647700"/>
                  </a:lnTo>
                  <a:lnTo>
                    <a:pt x="368907" y="609600"/>
                  </a:lnTo>
                  <a:close/>
                </a:path>
                <a:path w="368934" h="1064259">
                  <a:moveTo>
                    <a:pt x="368907" y="685800"/>
                  </a:moveTo>
                  <a:lnTo>
                    <a:pt x="330807" y="685800"/>
                  </a:lnTo>
                  <a:lnTo>
                    <a:pt x="330807" y="723900"/>
                  </a:lnTo>
                  <a:lnTo>
                    <a:pt x="368907" y="723900"/>
                  </a:lnTo>
                  <a:lnTo>
                    <a:pt x="368907" y="685800"/>
                  </a:lnTo>
                  <a:close/>
                </a:path>
                <a:path w="368934" h="1064259">
                  <a:moveTo>
                    <a:pt x="368907" y="762000"/>
                  </a:moveTo>
                  <a:lnTo>
                    <a:pt x="330807" y="762000"/>
                  </a:lnTo>
                  <a:lnTo>
                    <a:pt x="330807" y="800100"/>
                  </a:lnTo>
                  <a:lnTo>
                    <a:pt x="368907" y="800100"/>
                  </a:lnTo>
                  <a:lnTo>
                    <a:pt x="368907" y="762000"/>
                  </a:lnTo>
                  <a:close/>
                </a:path>
                <a:path w="368934" h="1064259">
                  <a:moveTo>
                    <a:pt x="368907" y="838200"/>
                  </a:moveTo>
                  <a:lnTo>
                    <a:pt x="330807" y="838200"/>
                  </a:lnTo>
                  <a:lnTo>
                    <a:pt x="330807" y="876300"/>
                  </a:lnTo>
                  <a:lnTo>
                    <a:pt x="368907" y="876300"/>
                  </a:lnTo>
                  <a:lnTo>
                    <a:pt x="368907" y="838200"/>
                  </a:lnTo>
                  <a:close/>
                </a:path>
                <a:path w="368934" h="1064259">
                  <a:moveTo>
                    <a:pt x="368907" y="914400"/>
                  </a:moveTo>
                  <a:lnTo>
                    <a:pt x="330807" y="914400"/>
                  </a:lnTo>
                  <a:lnTo>
                    <a:pt x="330807" y="952500"/>
                  </a:lnTo>
                  <a:lnTo>
                    <a:pt x="368907" y="952500"/>
                  </a:lnTo>
                  <a:lnTo>
                    <a:pt x="368907" y="914400"/>
                  </a:lnTo>
                  <a:close/>
                </a:path>
                <a:path w="368934" h="1064259">
                  <a:moveTo>
                    <a:pt x="349857" y="987593"/>
                  </a:moveTo>
                  <a:lnTo>
                    <a:pt x="327800" y="987593"/>
                  </a:lnTo>
                  <a:lnTo>
                    <a:pt x="327800" y="1025693"/>
                  </a:lnTo>
                  <a:lnTo>
                    <a:pt x="368907" y="1025693"/>
                  </a:lnTo>
                  <a:lnTo>
                    <a:pt x="368907" y="1006643"/>
                  </a:lnTo>
                  <a:lnTo>
                    <a:pt x="330807" y="1006643"/>
                  </a:lnTo>
                  <a:lnTo>
                    <a:pt x="330807" y="990600"/>
                  </a:lnTo>
                  <a:lnTo>
                    <a:pt x="346850" y="990600"/>
                  </a:lnTo>
                  <a:lnTo>
                    <a:pt x="349857" y="987593"/>
                  </a:lnTo>
                  <a:close/>
                </a:path>
                <a:path w="368934" h="1064259">
                  <a:moveTo>
                    <a:pt x="346850" y="990600"/>
                  </a:moveTo>
                  <a:lnTo>
                    <a:pt x="330807" y="990600"/>
                  </a:lnTo>
                  <a:lnTo>
                    <a:pt x="330807" y="1006643"/>
                  </a:lnTo>
                  <a:lnTo>
                    <a:pt x="346850" y="990600"/>
                  </a:lnTo>
                  <a:close/>
                </a:path>
                <a:path w="368934" h="1064259">
                  <a:moveTo>
                    <a:pt x="368907" y="990600"/>
                  </a:moveTo>
                  <a:lnTo>
                    <a:pt x="346850" y="990600"/>
                  </a:lnTo>
                  <a:lnTo>
                    <a:pt x="330807" y="1006643"/>
                  </a:lnTo>
                  <a:lnTo>
                    <a:pt x="368907" y="1006643"/>
                  </a:lnTo>
                  <a:lnTo>
                    <a:pt x="368907" y="990600"/>
                  </a:lnTo>
                  <a:close/>
                </a:path>
                <a:path w="368934" h="1064259">
                  <a:moveTo>
                    <a:pt x="289700" y="987593"/>
                  </a:moveTo>
                  <a:lnTo>
                    <a:pt x="251600" y="987593"/>
                  </a:lnTo>
                  <a:lnTo>
                    <a:pt x="251600" y="1025693"/>
                  </a:lnTo>
                  <a:lnTo>
                    <a:pt x="289700" y="1025693"/>
                  </a:lnTo>
                  <a:lnTo>
                    <a:pt x="289700" y="987593"/>
                  </a:lnTo>
                  <a:close/>
                </a:path>
                <a:path w="368934" h="1064259">
                  <a:moveTo>
                    <a:pt x="213500" y="987593"/>
                  </a:moveTo>
                  <a:lnTo>
                    <a:pt x="175400" y="987593"/>
                  </a:lnTo>
                  <a:lnTo>
                    <a:pt x="175400" y="1025693"/>
                  </a:lnTo>
                  <a:lnTo>
                    <a:pt x="213500" y="1025693"/>
                  </a:lnTo>
                  <a:lnTo>
                    <a:pt x="213500" y="987593"/>
                  </a:lnTo>
                  <a:close/>
                </a:path>
                <a:path w="368934" h="1064259">
                  <a:moveTo>
                    <a:pt x="114300" y="949493"/>
                  </a:moveTo>
                  <a:lnTo>
                    <a:pt x="0" y="1006643"/>
                  </a:lnTo>
                  <a:lnTo>
                    <a:pt x="114300" y="1063793"/>
                  </a:lnTo>
                  <a:lnTo>
                    <a:pt x="114300" y="1025693"/>
                  </a:lnTo>
                  <a:lnTo>
                    <a:pt x="99200" y="1025693"/>
                  </a:lnTo>
                  <a:lnTo>
                    <a:pt x="99200" y="987593"/>
                  </a:lnTo>
                  <a:lnTo>
                    <a:pt x="114300" y="987593"/>
                  </a:lnTo>
                  <a:lnTo>
                    <a:pt x="114300" y="949493"/>
                  </a:lnTo>
                  <a:close/>
                </a:path>
                <a:path w="368934" h="1064259">
                  <a:moveTo>
                    <a:pt x="114300" y="987593"/>
                  </a:moveTo>
                  <a:lnTo>
                    <a:pt x="99200" y="987593"/>
                  </a:lnTo>
                  <a:lnTo>
                    <a:pt x="99200" y="1025693"/>
                  </a:lnTo>
                  <a:lnTo>
                    <a:pt x="114300" y="1025693"/>
                  </a:lnTo>
                  <a:lnTo>
                    <a:pt x="114300" y="987593"/>
                  </a:lnTo>
                  <a:close/>
                </a:path>
                <a:path w="368934" h="1064259">
                  <a:moveTo>
                    <a:pt x="137300" y="987593"/>
                  </a:moveTo>
                  <a:lnTo>
                    <a:pt x="114300" y="987593"/>
                  </a:lnTo>
                  <a:lnTo>
                    <a:pt x="114300" y="1025693"/>
                  </a:lnTo>
                  <a:lnTo>
                    <a:pt x="137300" y="1025693"/>
                  </a:lnTo>
                  <a:lnTo>
                    <a:pt x="137300" y="987593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6474554" y="3345145"/>
            <a:ext cx="313055" cy="1513840"/>
          </a:xfrm>
          <a:custGeom>
            <a:avLst/>
            <a:gdLst/>
            <a:ahLst/>
            <a:cxnLst/>
            <a:rect l="l" t="t" r="r" b="b"/>
            <a:pathLst>
              <a:path w="313054" h="1513839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3054" h="1513839">
                <a:moveTo>
                  <a:pt x="114300" y="0"/>
                </a:moveTo>
                <a:lnTo>
                  <a:pt x="76200" y="0"/>
                </a:lnTo>
                <a:lnTo>
                  <a:pt x="7620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13054" h="1513839">
                <a:moveTo>
                  <a:pt x="190500" y="0"/>
                </a:moveTo>
                <a:lnTo>
                  <a:pt x="152400" y="0"/>
                </a:lnTo>
                <a:lnTo>
                  <a:pt x="152400" y="38100"/>
                </a:lnTo>
                <a:lnTo>
                  <a:pt x="190500" y="38100"/>
                </a:lnTo>
                <a:lnTo>
                  <a:pt x="190500" y="0"/>
                </a:lnTo>
                <a:close/>
              </a:path>
              <a:path w="313054" h="1513839">
                <a:moveTo>
                  <a:pt x="274731" y="0"/>
                </a:moveTo>
                <a:lnTo>
                  <a:pt x="228600" y="0"/>
                </a:lnTo>
                <a:lnTo>
                  <a:pt x="228600" y="38100"/>
                </a:lnTo>
                <a:lnTo>
                  <a:pt x="255681" y="38100"/>
                </a:lnTo>
                <a:lnTo>
                  <a:pt x="247651" y="30069"/>
                </a:lnTo>
                <a:lnTo>
                  <a:pt x="236631" y="30069"/>
                </a:lnTo>
                <a:lnTo>
                  <a:pt x="236631" y="19050"/>
                </a:lnTo>
                <a:lnTo>
                  <a:pt x="274731" y="19050"/>
                </a:lnTo>
                <a:lnTo>
                  <a:pt x="274731" y="0"/>
                </a:lnTo>
                <a:close/>
              </a:path>
              <a:path w="313054" h="1513839">
                <a:moveTo>
                  <a:pt x="236631" y="19050"/>
                </a:moveTo>
                <a:lnTo>
                  <a:pt x="236631" y="30069"/>
                </a:lnTo>
                <a:lnTo>
                  <a:pt x="247651" y="30069"/>
                </a:lnTo>
                <a:lnTo>
                  <a:pt x="236631" y="19050"/>
                </a:lnTo>
                <a:close/>
              </a:path>
              <a:path w="313054" h="1513839">
                <a:moveTo>
                  <a:pt x="274731" y="19050"/>
                </a:moveTo>
                <a:lnTo>
                  <a:pt x="236631" y="19050"/>
                </a:lnTo>
                <a:lnTo>
                  <a:pt x="247651" y="30069"/>
                </a:lnTo>
                <a:lnTo>
                  <a:pt x="274731" y="30069"/>
                </a:lnTo>
                <a:lnTo>
                  <a:pt x="274731" y="19050"/>
                </a:lnTo>
                <a:close/>
              </a:path>
              <a:path w="313054" h="1513839">
                <a:moveTo>
                  <a:pt x="274731" y="68169"/>
                </a:moveTo>
                <a:lnTo>
                  <a:pt x="236631" y="68169"/>
                </a:lnTo>
                <a:lnTo>
                  <a:pt x="236631" y="106269"/>
                </a:lnTo>
                <a:lnTo>
                  <a:pt x="274731" y="106269"/>
                </a:lnTo>
                <a:lnTo>
                  <a:pt x="274731" y="68169"/>
                </a:lnTo>
                <a:close/>
              </a:path>
              <a:path w="313054" h="1513839">
                <a:moveTo>
                  <a:pt x="274731" y="144369"/>
                </a:moveTo>
                <a:lnTo>
                  <a:pt x="236631" y="144369"/>
                </a:lnTo>
                <a:lnTo>
                  <a:pt x="236631" y="182469"/>
                </a:lnTo>
                <a:lnTo>
                  <a:pt x="274731" y="182469"/>
                </a:lnTo>
                <a:lnTo>
                  <a:pt x="274731" y="144369"/>
                </a:lnTo>
                <a:close/>
              </a:path>
              <a:path w="313054" h="1513839">
                <a:moveTo>
                  <a:pt x="274731" y="220569"/>
                </a:moveTo>
                <a:lnTo>
                  <a:pt x="236631" y="220569"/>
                </a:lnTo>
                <a:lnTo>
                  <a:pt x="236631" y="258669"/>
                </a:lnTo>
                <a:lnTo>
                  <a:pt x="274731" y="258669"/>
                </a:lnTo>
                <a:lnTo>
                  <a:pt x="274731" y="220569"/>
                </a:lnTo>
                <a:close/>
              </a:path>
              <a:path w="313054" h="1513839">
                <a:moveTo>
                  <a:pt x="274731" y="296769"/>
                </a:moveTo>
                <a:lnTo>
                  <a:pt x="236631" y="296769"/>
                </a:lnTo>
                <a:lnTo>
                  <a:pt x="236631" y="334869"/>
                </a:lnTo>
                <a:lnTo>
                  <a:pt x="274731" y="334869"/>
                </a:lnTo>
                <a:lnTo>
                  <a:pt x="274731" y="296769"/>
                </a:lnTo>
                <a:close/>
              </a:path>
              <a:path w="313054" h="1513839">
                <a:moveTo>
                  <a:pt x="274731" y="372969"/>
                </a:moveTo>
                <a:lnTo>
                  <a:pt x="236631" y="372969"/>
                </a:lnTo>
                <a:lnTo>
                  <a:pt x="236631" y="411069"/>
                </a:lnTo>
                <a:lnTo>
                  <a:pt x="274731" y="411069"/>
                </a:lnTo>
                <a:lnTo>
                  <a:pt x="274731" y="372969"/>
                </a:lnTo>
                <a:close/>
              </a:path>
              <a:path w="313054" h="1513839">
                <a:moveTo>
                  <a:pt x="274731" y="449169"/>
                </a:moveTo>
                <a:lnTo>
                  <a:pt x="236631" y="449169"/>
                </a:lnTo>
                <a:lnTo>
                  <a:pt x="236631" y="487269"/>
                </a:lnTo>
                <a:lnTo>
                  <a:pt x="274731" y="487269"/>
                </a:lnTo>
                <a:lnTo>
                  <a:pt x="274731" y="449169"/>
                </a:lnTo>
                <a:close/>
              </a:path>
              <a:path w="313054" h="1513839">
                <a:moveTo>
                  <a:pt x="274731" y="525369"/>
                </a:moveTo>
                <a:lnTo>
                  <a:pt x="236631" y="525369"/>
                </a:lnTo>
                <a:lnTo>
                  <a:pt x="236631" y="563469"/>
                </a:lnTo>
                <a:lnTo>
                  <a:pt x="274731" y="563469"/>
                </a:lnTo>
                <a:lnTo>
                  <a:pt x="274731" y="525369"/>
                </a:lnTo>
                <a:close/>
              </a:path>
              <a:path w="313054" h="1513839">
                <a:moveTo>
                  <a:pt x="274731" y="601569"/>
                </a:moveTo>
                <a:lnTo>
                  <a:pt x="236631" y="601569"/>
                </a:lnTo>
                <a:lnTo>
                  <a:pt x="236631" y="639669"/>
                </a:lnTo>
                <a:lnTo>
                  <a:pt x="274731" y="639669"/>
                </a:lnTo>
                <a:lnTo>
                  <a:pt x="274731" y="601569"/>
                </a:lnTo>
                <a:close/>
              </a:path>
              <a:path w="313054" h="1513839">
                <a:moveTo>
                  <a:pt x="274731" y="677769"/>
                </a:moveTo>
                <a:lnTo>
                  <a:pt x="236631" y="677769"/>
                </a:lnTo>
                <a:lnTo>
                  <a:pt x="236631" y="715869"/>
                </a:lnTo>
                <a:lnTo>
                  <a:pt x="274731" y="715869"/>
                </a:lnTo>
                <a:lnTo>
                  <a:pt x="274731" y="677769"/>
                </a:lnTo>
                <a:close/>
              </a:path>
              <a:path w="313054" h="1513839">
                <a:moveTo>
                  <a:pt x="274731" y="753969"/>
                </a:moveTo>
                <a:lnTo>
                  <a:pt x="236631" y="753969"/>
                </a:lnTo>
                <a:lnTo>
                  <a:pt x="236631" y="792069"/>
                </a:lnTo>
                <a:lnTo>
                  <a:pt x="274731" y="792069"/>
                </a:lnTo>
                <a:lnTo>
                  <a:pt x="274731" y="753969"/>
                </a:lnTo>
                <a:close/>
              </a:path>
              <a:path w="313054" h="1513839">
                <a:moveTo>
                  <a:pt x="274731" y="830169"/>
                </a:moveTo>
                <a:lnTo>
                  <a:pt x="236631" y="830169"/>
                </a:lnTo>
                <a:lnTo>
                  <a:pt x="236631" y="868269"/>
                </a:lnTo>
                <a:lnTo>
                  <a:pt x="274731" y="868269"/>
                </a:lnTo>
                <a:lnTo>
                  <a:pt x="274731" y="830169"/>
                </a:lnTo>
                <a:close/>
              </a:path>
              <a:path w="313054" h="1513839">
                <a:moveTo>
                  <a:pt x="274731" y="906369"/>
                </a:moveTo>
                <a:lnTo>
                  <a:pt x="236631" y="906369"/>
                </a:lnTo>
                <a:lnTo>
                  <a:pt x="236631" y="944469"/>
                </a:lnTo>
                <a:lnTo>
                  <a:pt x="274731" y="944469"/>
                </a:lnTo>
                <a:lnTo>
                  <a:pt x="274731" y="906369"/>
                </a:lnTo>
                <a:close/>
              </a:path>
              <a:path w="313054" h="1513839">
                <a:moveTo>
                  <a:pt x="274731" y="982569"/>
                </a:moveTo>
                <a:lnTo>
                  <a:pt x="236631" y="982569"/>
                </a:lnTo>
                <a:lnTo>
                  <a:pt x="236631" y="1020669"/>
                </a:lnTo>
                <a:lnTo>
                  <a:pt x="274731" y="1020669"/>
                </a:lnTo>
                <a:lnTo>
                  <a:pt x="274731" y="982569"/>
                </a:lnTo>
                <a:close/>
              </a:path>
              <a:path w="313054" h="1513839">
                <a:moveTo>
                  <a:pt x="274731" y="1058769"/>
                </a:moveTo>
                <a:lnTo>
                  <a:pt x="236631" y="1058769"/>
                </a:lnTo>
                <a:lnTo>
                  <a:pt x="236631" y="1096869"/>
                </a:lnTo>
                <a:lnTo>
                  <a:pt x="274731" y="1096869"/>
                </a:lnTo>
                <a:lnTo>
                  <a:pt x="274731" y="1058769"/>
                </a:lnTo>
                <a:close/>
              </a:path>
              <a:path w="313054" h="1513839">
                <a:moveTo>
                  <a:pt x="274731" y="1134969"/>
                </a:moveTo>
                <a:lnTo>
                  <a:pt x="236631" y="1134969"/>
                </a:lnTo>
                <a:lnTo>
                  <a:pt x="236631" y="1173069"/>
                </a:lnTo>
                <a:lnTo>
                  <a:pt x="274731" y="1173069"/>
                </a:lnTo>
                <a:lnTo>
                  <a:pt x="274731" y="1134969"/>
                </a:lnTo>
                <a:close/>
              </a:path>
              <a:path w="313054" h="1513839">
                <a:moveTo>
                  <a:pt x="274731" y="1211169"/>
                </a:moveTo>
                <a:lnTo>
                  <a:pt x="236631" y="1211169"/>
                </a:lnTo>
                <a:lnTo>
                  <a:pt x="236631" y="1249269"/>
                </a:lnTo>
                <a:lnTo>
                  <a:pt x="274731" y="1249269"/>
                </a:lnTo>
                <a:lnTo>
                  <a:pt x="274731" y="1211169"/>
                </a:lnTo>
                <a:close/>
              </a:path>
              <a:path w="313054" h="1513839">
                <a:moveTo>
                  <a:pt x="274731" y="1287369"/>
                </a:moveTo>
                <a:lnTo>
                  <a:pt x="236631" y="1287369"/>
                </a:lnTo>
                <a:lnTo>
                  <a:pt x="236631" y="1325469"/>
                </a:lnTo>
                <a:lnTo>
                  <a:pt x="274731" y="1325469"/>
                </a:lnTo>
                <a:lnTo>
                  <a:pt x="274731" y="1287369"/>
                </a:lnTo>
                <a:close/>
              </a:path>
              <a:path w="313054" h="1513839">
                <a:moveTo>
                  <a:pt x="236631" y="1399005"/>
                </a:moveTo>
                <a:lnTo>
                  <a:pt x="198531" y="1399005"/>
                </a:lnTo>
                <a:lnTo>
                  <a:pt x="255681" y="1513305"/>
                </a:lnTo>
                <a:lnTo>
                  <a:pt x="311499" y="1401669"/>
                </a:lnTo>
                <a:lnTo>
                  <a:pt x="236631" y="1401669"/>
                </a:lnTo>
                <a:lnTo>
                  <a:pt x="236631" y="1399005"/>
                </a:lnTo>
                <a:close/>
              </a:path>
              <a:path w="313054" h="1513839">
                <a:moveTo>
                  <a:pt x="274731" y="1363569"/>
                </a:moveTo>
                <a:lnTo>
                  <a:pt x="236631" y="1363569"/>
                </a:lnTo>
                <a:lnTo>
                  <a:pt x="236631" y="1401669"/>
                </a:lnTo>
                <a:lnTo>
                  <a:pt x="274731" y="1401669"/>
                </a:lnTo>
                <a:lnTo>
                  <a:pt x="274731" y="1363569"/>
                </a:lnTo>
                <a:close/>
              </a:path>
              <a:path w="313054" h="1513839">
                <a:moveTo>
                  <a:pt x="312831" y="1399005"/>
                </a:moveTo>
                <a:lnTo>
                  <a:pt x="274731" y="1399005"/>
                </a:lnTo>
                <a:lnTo>
                  <a:pt x="274731" y="1401669"/>
                </a:lnTo>
                <a:lnTo>
                  <a:pt x="311499" y="1401669"/>
                </a:lnTo>
                <a:lnTo>
                  <a:pt x="312831" y="1399005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698534" y="4861528"/>
            <a:ext cx="4114800" cy="95758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1510"/>
              </a:spcBef>
            </a:pP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72835" y="4858451"/>
            <a:ext cx="4114800" cy="960119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510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4573" y="8259571"/>
            <a:ext cx="1127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614573" y="8680805"/>
            <a:ext cx="1831975" cy="135763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23000"/>
              </a:lnSpc>
            </a:pP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0"/>
            <a:ext cx="2273300" cy="21132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ct val="94000"/>
              </a:lnSpc>
              <a:spcBef>
                <a:spcPts val="380"/>
              </a:spcBef>
            </a:pPr>
            <a:r>
              <a:rPr sz="3600" b="1" spc="-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Angular </a:t>
            </a:r>
            <a:r>
              <a:rPr sz="3600" b="1" spc="-5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3600" b="1" spc="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99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</a:t>
            </a:r>
            <a:r>
              <a:rPr sz="36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2851" y="1941285"/>
            <a:ext cx="7059930" cy="7417434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516255" marR="3343275" indent="-425450">
              <a:lnSpc>
                <a:spcPts val="3310"/>
              </a:lnSpc>
              <a:spcBef>
                <a:spcPts val="4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declarations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1705" marR="2492375">
              <a:lnSpc>
                <a:spcPts val="3290"/>
              </a:lnSpc>
              <a:spcBef>
                <a:spcPts val="11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WelcomeComponen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1705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1705" marR="1429385">
              <a:lnSpc>
                <a:spcPts val="3310"/>
              </a:lnSpc>
              <a:spcBef>
                <a:spcPts val="18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ConvertToSpacesPipe,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ProductDetailComponent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27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325"/>
              </a:lnSpc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imports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1705" marR="151130">
              <a:lnSpc>
                <a:spcPct val="100000"/>
              </a:lnSpc>
              <a:spcBef>
                <a:spcPts val="4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BrowserModule,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HttpClientModule,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RouterModule.forRoot([...]),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SharedModule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2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bootstrap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[AppComponent]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335"/>
              </a:lnSpc>
              <a:spcBef>
                <a:spcPts val="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15457" y="2587616"/>
            <a:ext cx="7059930" cy="612521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516890" marR="3343275" indent="-425450">
              <a:lnSpc>
                <a:spcPts val="3310"/>
              </a:lnSpc>
              <a:spcBef>
                <a:spcPts val="4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declarations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2340">
              <a:lnSpc>
                <a:spcPts val="327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2340" marR="3556635" indent="-425450">
              <a:lnSpc>
                <a:spcPct val="101000"/>
              </a:lnSpc>
              <a:spcBef>
                <a:spcPts val="25"/>
              </a:spcBef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imports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CommonModule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2340" marR="3343275" indent="-42545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exports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CommonModul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FormsModule,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1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SharedModule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6181" y="0"/>
            <a:ext cx="15756255" cy="686815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8415" marR="13589635">
              <a:lnSpc>
                <a:spcPct val="90000"/>
              </a:lnSpc>
              <a:spcBef>
                <a:spcPts val="520"/>
              </a:spcBef>
            </a:pPr>
            <a:r>
              <a:rPr sz="3600" b="1" spc="-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Angular </a:t>
            </a:r>
            <a:r>
              <a:rPr sz="3600" b="1" spc="-5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3600" b="1" spc="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</a:t>
            </a:r>
            <a:r>
              <a:rPr sz="3600" b="1" spc="5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st: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3020675" indent="7620">
              <a:lnSpc>
                <a:spcPts val="4300"/>
              </a:lnSpc>
              <a:spcBef>
                <a:spcPts val="16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NgModule </a:t>
            </a: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22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36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Array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3797935" marR="1577975">
              <a:lnSpc>
                <a:spcPct val="162000"/>
              </a:lnSpc>
              <a:spcBef>
                <a:spcPts val="710"/>
              </a:spcBef>
            </a:pP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Declarations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array: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belongs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Components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owned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3797935" marR="5080">
              <a:lnSpc>
                <a:spcPct val="162000"/>
              </a:lnSpc>
              <a:spcBef>
                <a:spcPts val="5"/>
              </a:spcBef>
            </a:pP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Declare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each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one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only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one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Directives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pipes</a:t>
            </a:r>
            <a:r>
              <a:rPr sz="3600" b="1" spc="-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declared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28449" y="2501900"/>
            <a:ext cx="9381490" cy="5871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2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</a:t>
            </a:r>
            <a:r>
              <a:rPr sz="3600" b="1" spc="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1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purpose: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890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Organize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pieces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our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86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Arrange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them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into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blocks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marR="5080" indent="-433070">
              <a:lnSpc>
                <a:spcPct val="102000"/>
              </a:lnSpc>
              <a:spcBef>
                <a:spcPts val="81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Extend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our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capabilities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external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libraries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marR="2188210" indent="-433070">
              <a:lnSpc>
                <a:spcPts val="4300"/>
              </a:lnSpc>
              <a:spcBef>
                <a:spcPts val="104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Provide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resolution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environment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74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Aggregate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re-export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54538" y="800100"/>
            <a:ext cx="88900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What</a:t>
            </a:r>
            <a:r>
              <a:rPr spc="-150" dirty="0"/>
              <a:t> </a:t>
            </a:r>
            <a:r>
              <a:rPr spc="-190" dirty="0"/>
              <a:t>Is</a:t>
            </a:r>
            <a:r>
              <a:rPr spc="-150" dirty="0"/>
              <a:t> </a:t>
            </a:r>
            <a:r>
              <a:rPr spc="-25" dirty="0"/>
              <a:t>an</a:t>
            </a:r>
            <a:r>
              <a:rPr spc="-150" dirty="0"/>
              <a:t> </a:t>
            </a:r>
            <a:r>
              <a:rPr spc="-15" dirty="0"/>
              <a:t>Angular</a:t>
            </a:r>
            <a:r>
              <a:rPr spc="-140" dirty="0"/>
              <a:t> </a:t>
            </a:r>
            <a:r>
              <a:rPr spc="25" dirty="0"/>
              <a:t>Module?</a:t>
            </a:r>
            <a:endParaRPr spc="25" dirty="0"/>
          </a:p>
        </p:txBody>
      </p:sp>
      <p:sp>
        <p:nvSpPr>
          <p:cNvPr id="5" name="object 5"/>
          <p:cNvSpPr txBox="1"/>
          <p:nvPr/>
        </p:nvSpPr>
        <p:spPr>
          <a:xfrm>
            <a:off x="1357381" y="4018003"/>
            <a:ext cx="4022090" cy="287274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0"/>
            <a:ext cx="2943225" cy="26593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5715">
              <a:lnSpc>
                <a:spcPct val="95000"/>
              </a:lnSpc>
              <a:spcBef>
                <a:spcPts val="315"/>
              </a:spcBef>
            </a:pPr>
            <a:r>
              <a:rPr sz="3600" b="1" spc="-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Angular </a:t>
            </a:r>
            <a:r>
              <a:rPr sz="3600" b="1" spc="-5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3600" b="1" spc="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NgModule </a:t>
            </a: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Imports</a:t>
            </a:r>
            <a:r>
              <a:rPr sz="36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Array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835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Imports</a:t>
            </a:r>
            <a:r>
              <a:rPr spc="-65" dirty="0"/>
              <a:t> </a:t>
            </a:r>
            <a:r>
              <a:rPr spc="-100" dirty="0"/>
              <a:t>array:</a:t>
            </a:r>
            <a:r>
              <a:rPr spc="-60" dirty="0"/>
              <a:t> </a:t>
            </a:r>
            <a:r>
              <a:rPr spc="-5" dirty="0"/>
              <a:t>Modules</a:t>
            </a:r>
            <a:r>
              <a:rPr spc="-60" dirty="0"/>
              <a:t> </a:t>
            </a:r>
            <a:r>
              <a:rPr spc="-25" dirty="0"/>
              <a:t>this</a:t>
            </a:r>
            <a:r>
              <a:rPr spc="-65" dirty="0"/>
              <a:t> </a:t>
            </a:r>
            <a:r>
              <a:rPr spc="-10" dirty="0"/>
              <a:t>module</a:t>
            </a:r>
            <a:r>
              <a:rPr spc="-60" dirty="0"/>
              <a:t> </a:t>
            </a:r>
            <a:r>
              <a:rPr spc="-5" dirty="0"/>
              <a:t>needs</a:t>
            </a:r>
            <a:endParaRPr spc="-5" dirty="0"/>
          </a:p>
          <a:p>
            <a:pPr marL="3340735" marR="5080" indent="7620">
              <a:lnSpc>
                <a:spcPct val="100000"/>
              </a:lnSpc>
              <a:spcBef>
                <a:spcPts val="2675"/>
              </a:spcBef>
            </a:pPr>
            <a:r>
              <a:rPr spc="-5" dirty="0"/>
              <a:t>Modules </a:t>
            </a:r>
            <a:r>
              <a:rPr spc="95" dirty="0"/>
              <a:t>that </a:t>
            </a:r>
            <a:r>
              <a:rPr spc="-10" dirty="0"/>
              <a:t>provide </a:t>
            </a:r>
            <a:r>
              <a:rPr spc="-20" dirty="0">
                <a:solidFill>
                  <a:srgbClr val="727272"/>
                </a:solidFill>
              </a:rPr>
              <a:t>components, </a:t>
            </a:r>
            <a:r>
              <a:rPr spc="-10" dirty="0">
                <a:solidFill>
                  <a:srgbClr val="727272"/>
                </a:solidFill>
              </a:rPr>
              <a:t>directives, and </a:t>
            </a:r>
            <a:r>
              <a:rPr spc="-35" dirty="0">
                <a:solidFill>
                  <a:srgbClr val="727272"/>
                </a:solidFill>
              </a:rPr>
              <a:t>pipes </a:t>
            </a:r>
            <a:r>
              <a:rPr spc="-30" dirty="0">
                <a:solidFill>
                  <a:srgbClr val="727272"/>
                </a:solidFill>
              </a:rPr>
              <a:t> </a:t>
            </a:r>
            <a:r>
              <a:rPr spc="65" dirty="0"/>
              <a:t>needed</a:t>
            </a:r>
            <a:r>
              <a:rPr spc="-65" dirty="0"/>
              <a:t> </a:t>
            </a:r>
            <a:r>
              <a:rPr spc="-15" dirty="0"/>
              <a:t>by</a:t>
            </a:r>
            <a:r>
              <a:rPr spc="-65" dirty="0"/>
              <a:t> </a:t>
            </a:r>
            <a:r>
              <a:rPr spc="15" dirty="0"/>
              <a:t>templates</a:t>
            </a:r>
            <a:r>
              <a:rPr spc="-55" dirty="0"/>
              <a:t> </a:t>
            </a:r>
            <a:r>
              <a:rPr spc="-35" dirty="0"/>
              <a:t>associated</a:t>
            </a:r>
            <a:r>
              <a:rPr spc="-60" dirty="0"/>
              <a:t> </a:t>
            </a:r>
            <a:r>
              <a:rPr spc="40" dirty="0"/>
              <a:t>with</a:t>
            </a:r>
            <a:r>
              <a:rPr spc="-55" dirty="0"/>
              <a:t> </a:t>
            </a:r>
            <a:r>
              <a:rPr spc="-5" dirty="0"/>
              <a:t>components</a:t>
            </a:r>
            <a:r>
              <a:rPr spc="-60" dirty="0"/>
              <a:t> </a:t>
            </a:r>
            <a:r>
              <a:rPr spc="25" dirty="0"/>
              <a:t>declared</a:t>
            </a:r>
            <a:r>
              <a:rPr spc="-60" dirty="0"/>
              <a:t> </a:t>
            </a:r>
            <a:r>
              <a:rPr spc="-45" dirty="0"/>
              <a:t>in </a:t>
            </a:r>
            <a:r>
              <a:rPr spc="-985" dirty="0"/>
              <a:t> </a:t>
            </a:r>
            <a:r>
              <a:rPr spc="110" dirty="0"/>
              <a:t>the</a:t>
            </a:r>
            <a:r>
              <a:rPr spc="-65" dirty="0"/>
              <a:t> </a:t>
            </a:r>
            <a:r>
              <a:rPr spc="-10" dirty="0"/>
              <a:t>module</a:t>
            </a:r>
            <a:endParaRPr spc="-10" dirty="0"/>
          </a:p>
          <a:p>
            <a:pPr marL="413385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4133215" algn="l"/>
                <a:tab pos="4133850" algn="l"/>
              </a:tabLst>
            </a:pPr>
            <a:r>
              <a:rPr spc="-85" dirty="0"/>
              <a:t>Example:</a:t>
            </a:r>
            <a:r>
              <a:rPr spc="-65" dirty="0"/>
              <a:t> </a:t>
            </a:r>
            <a:r>
              <a:rPr spc="-10" dirty="0"/>
              <a:t>CommonModule,</a:t>
            </a:r>
            <a:r>
              <a:rPr spc="-65" dirty="0"/>
              <a:t> </a:t>
            </a:r>
            <a:r>
              <a:rPr spc="-50" dirty="0"/>
              <a:t>FormsModule,</a:t>
            </a:r>
            <a:r>
              <a:rPr spc="-65" dirty="0"/>
              <a:t> </a:t>
            </a:r>
            <a:r>
              <a:rPr dirty="0"/>
              <a:t>SharedModule</a:t>
            </a:r>
            <a:endParaRPr dirty="0"/>
          </a:p>
          <a:p>
            <a:pPr marL="3348355">
              <a:lnSpc>
                <a:spcPts val="4310"/>
              </a:lnSpc>
              <a:spcBef>
                <a:spcPts val="2785"/>
              </a:spcBef>
            </a:pPr>
            <a:r>
              <a:rPr spc="-5" dirty="0"/>
              <a:t>Modules</a:t>
            </a:r>
            <a:r>
              <a:rPr spc="-55" dirty="0"/>
              <a:t> </a:t>
            </a:r>
            <a:r>
              <a:rPr spc="95" dirty="0"/>
              <a:t>that</a:t>
            </a:r>
            <a:r>
              <a:rPr spc="-50" dirty="0"/>
              <a:t> </a:t>
            </a:r>
            <a:r>
              <a:rPr spc="-10" dirty="0"/>
              <a:t>provide</a:t>
            </a:r>
            <a:r>
              <a:rPr spc="-55" dirty="0"/>
              <a:t> </a:t>
            </a:r>
            <a:r>
              <a:rPr spc="-60" dirty="0"/>
              <a:t>system </a:t>
            </a:r>
            <a:r>
              <a:rPr spc="-50" dirty="0"/>
              <a:t>or</a:t>
            </a:r>
            <a:r>
              <a:rPr spc="-60" dirty="0"/>
              <a:t> </a:t>
            </a:r>
            <a:r>
              <a:rPr spc="50" dirty="0"/>
              <a:t>third-party</a:t>
            </a:r>
            <a:r>
              <a:rPr spc="-60" dirty="0"/>
              <a:t> </a:t>
            </a:r>
            <a:r>
              <a:rPr spc="-50" dirty="0">
                <a:solidFill>
                  <a:srgbClr val="727272"/>
                </a:solidFill>
              </a:rPr>
              <a:t>services</a:t>
            </a:r>
            <a:endParaRPr spc="-50" dirty="0">
              <a:solidFill>
                <a:srgbClr val="727272"/>
              </a:solidFill>
            </a:endParaRPr>
          </a:p>
          <a:p>
            <a:pPr marL="413385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4133215" algn="l"/>
                <a:tab pos="4133850" algn="l"/>
              </a:tabLst>
            </a:pPr>
            <a:r>
              <a:rPr spc="-85" dirty="0"/>
              <a:t>Example: </a:t>
            </a:r>
            <a:r>
              <a:rPr spc="65" dirty="0"/>
              <a:t>HttpClientModule</a:t>
            </a:r>
            <a:endParaRPr spc="65" dirty="0"/>
          </a:p>
          <a:p>
            <a:pPr marL="413385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4133215" algn="l"/>
                <a:tab pos="4133850" algn="l"/>
              </a:tabLst>
            </a:pPr>
            <a:r>
              <a:rPr spc="25" dirty="0"/>
              <a:t>Imported</a:t>
            </a:r>
            <a:r>
              <a:rPr spc="-90" dirty="0"/>
              <a:t> </a:t>
            </a:r>
            <a:r>
              <a:rPr spc="20" dirty="0"/>
              <a:t>into</a:t>
            </a:r>
            <a:r>
              <a:rPr spc="-90" dirty="0"/>
              <a:t> </a:t>
            </a:r>
            <a:r>
              <a:rPr spc="5" dirty="0"/>
              <a:t>AppModule</a:t>
            </a:r>
            <a:endParaRPr spc="5" dirty="0"/>
          </a:p>
          <a:p>
            <a:pPr marL="3348355">
              <a:lnSpc>
                <a:spcPts val="4310"/>
              </a:lnSpc>
              <a:spcBef>
                <a:spcPts val="2685"/>
              </a:spcBef>
            </a:pPr>
            <a:r>
              <a:rPr spc="20" dirty="0">
                <a:solidFill>
                  <a:srgbClr val="727272"/>
                </a:solidFill>
              </a:rPr>
              <a:t>Feature</a:t>
            </a:r>
            <a:r>
              <a:rPr spc="-100" dirty="0">
                <a:solidFill>
                  <a:srgbClr val="727272"/>
                </a:solidFill>
              </a:rPr>
              <a:t> </a:t>
            </a:r>
            <a:r>
              <a:rPr spc="-45" dirty="0"/>
              <a:t>modules</a:t>
            </a:r>
            <a:endParaRPr spc="-45" dirty="0"/>
          </a:p>
          <a:p>
            <a:pPr marL="413385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4133215" algn="l"/>
                <a:tab pos="4133850" algn="l"/>
              </a:tabLst>
            </a:pPr>
            <a:r>
              <a:rPr spc="-85" dirty="0"/>
              <a:t>Example:</a:t>
            </a:r>
            <a:r>
              <a:rPr spc="-75" dirty="0"/>
              <a:t> </a:t>
            </a:r>
            <a:r>
              <a:rPr spc="10" dirty="0"/>
              <a:t>ProductModule,</a:t>
            </a:r>
            <a:r>
              <a:rPr spc="-75" dirty="0"/>
              <a:t> </a:t>
            </a:r>
            <a:r>
              <a:rPr spc="20" dirty="0"/>
              <a:t>InvoiceModule</a:t>
            </a:r>
            <a:endParaRPr spc="2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0"/>
            <a:ext cx="2941955" cy="26593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5715">
              <a:lnSpc>
                <a:spcPct val="95000"/>
              </a:lnSpc>
              <a:spcBef>
                <a:spcPts val="315"/>
              </a:spcBef>
            </a:pPr>
            <a:r>
              <a:rPr sz="3600" b="1" spc="-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Angular </a:t>
            </a:r>
            <a:r>
              <a:rPr sz="3600" b="1" spc="-5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3600" b="1" spc="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NgModule </a:t>
            </a: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Exports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Array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959100"/>
            <a:ext cx="9644380" cy="434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Exports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array: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Pieces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share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60"/>
              </a:spcBef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Components,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directives,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Example: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StarComponent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90"/>
              </a:spcBef>
            </a:pPr>
            <a:r>
              <a:rPr sz="3600" b="1" spc="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Example: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CommonModule,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85"/>
              </a:spcBef>
            </a:pP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Often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shared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6181" y="0"/>
            <a:ext cx="2279015" cy="320484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5715">
              <a:lnSpc>
                <a:spcPct val="96000"/>
              </a:lnSpc>
              <a:spcBef>
                <a:spcPts val="275"/>
              </a:spcBef>
            </a:pPr>
            <a:r>
              <a:rPr sz="3600" b="1" spc="-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Angular </a:t>
            </a:r>
            <a:r>
              <a:rPr sz="3600" b="1" spc="-5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3600" b="1" spc="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99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</a:t>
            </a:r>
            <a:r>
              <a:rPr sz="36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Bootstrap </a:t>
            </a:r>
            <a:r>
              <a:rPr sz="3600" b="1" spc="-9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Array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72049" y="3059683"/>
            <a:ext cx="10208895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Bootstrap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array: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index.html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file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needs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selector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6616700"/>
            <a:ext cx="7416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Normally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2933" y="4686414"/>
            <a:ext cx="4536440" cy="133921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&lt;body&gt;</a:t>
            </a:r>
            <a:endParaRPr sz="2700">
              <a:latin typeface="Consolas" panose="020B0609020204030204"/>
              <a:cs typeface="Consolas" panose="020B0609020204030204"/>
            </a:endParaRPr>
          </a:p>
          <a:p>
            <a:pPr marL="468630">
              <a:lnSpc>
                <a:spcPts val="3230"/>
              </a:lnSpc>
              <a:spcBef>
                <a:spcPts val="50"/>
              </a:spcBef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&lt;pm-root&gt;&lt;/pm-root&gt;</a:t>
            </a:r>
            <a:endParaRPr sz="27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ts val="3230"/>
              </a:lnSpc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&lt;/body&gt;</a:t>
            </a:r>
            <a:endParaRPr sz="2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10783" y="4662393"/>
          <a:ext cx="3154045" cy="4520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2260"/>
                <a:gridCol w="1562735"/>
              </a:tblGrid>
              <a:tr h="867206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87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12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7206">
                <a:tc>
                  <a:txBody>
                    <a:bodyPr/>
                    <a:lstStyle/>
                    <a:p>
                      <a:pPr marL="706120" indent="-908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 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607695" indent="-8763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ctList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4108">
                <a:tc>
                  <a:txBody>
                    <a:bodyPr/>
                    <a:lstStyle/>
                    <a:p>
                      <a:pPr marL="178435" marR="31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ConvertT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R="4953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b="1" spc="-7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Pi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R="170815" indent="-1270">
                        <a:lnSpc>
                          <a:spcPct val="101000"/>
                        </a:lnSpc>
                        <a:spcBef>
                          <a:spcPts val="4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 </a:t>
                      </a:r>
                      <a:r>
                        <a:rPr sz="2400" b="1" spc="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831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4108">
                <a:tc gridSpan="2"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StarComponent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979852" y="1205806"/>
            <a:ext cx="3221355" cy="1868805"/>
          </a:xfrm>
          <a:custGeom>
            <a:avLst/>
            <a:gdLst/>
            <a:ahLst/>
            <a:cxnLst/>
            <a:rect l="l" t="t" r="r" b="b"/>
            <a:pathLst>
              <a:path w="3221354" h="1868805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221354" h="1868805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221354" h="1868805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221354" h="1868805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221354" h="1868805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221354" h="1868805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221354" h="1868805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221354" h="1868805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221354" h="1868805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221354" h="1868805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221354" h="1868805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221354" h="1868805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221354" h="1868805">
                <a:moveTo>
                  <a:pt x="38100" y="914400"/>
                </a:moveTo>
                <a:lnTo>
                  <a:pt x="0" y="914400"/>
                </a:lnTo>
                <a:lnTo>
                  <a:pt x="0" y="953349"/>
                </a:lnTo>
                <a:lnTo>
                  <a:pt x="37250" y="953349"/>
                </a:lnTo>
                <a:lnTo>
                  <a:pt x="37250" y="933450"/>
                </a:lnTo>
                <a:lnTo>
                  <a:pt x="19050" y="915249"/>
                </a:lnTo>
                <a:lnTo>
                  <a:pt x="38100" y="915249"/>
                </a:lnTo>
                <a:lnTo>
                  <a:pt x="38100" y="914400"/>
                </a:lnTo>
                <a:close/>
              </a:path>
              <a:path w="3221354" h="1868805">
                <a:moveTo>
                  <a:pt x="38100" y="915249"/>
                </a:moveTo>
                <a:lnTo>
                  <a:pt x="37250" y="915249"/>
                </a:lnTo>
                <a:lnTo>
                  <a:pt x="37250" y="933450"/>
                </a:lnTo>
                <a:lnTo>
                  <a:pt x="38100" y="934299"/>
                </a:lnTo>
                <a:lnTo>
                  <a:pt x="38100" y="915249"/>
                </a:lnTo>
                <a:close/>
              </a:path>
              <a:path w="3221354" h="1868805">
                <a:moveTo>
                  <a:pt x="37250" y="915249"/>
                </a:moveTo>
                <a:lnTo>
                  <a:pt x="19050" y="915249"/>
                </a:lnTo>
                <a:lnTo>
                  <a:pt x="37250" y="933450"/>
                </a:lnTo>
                <a:lnTo>
                  <a:pt x="37250" y="915249"/>
                </a:lnTo>
                <a:close/>
              </a:path>
              <a:path w="3221354" h="1868805">
                <a:moveTo>
                  <a:pt x="113450" y="915249"/>
                </a:moveTo>
                <a:lnTo>
                  <a:pt x="75350" y="915249"/>
                </a:lnTo>
                <a:lnTo>
                  <a:pt x="75350" y="953349"/>
                </a:lnTo>
                <a:lnTo>
                  <a:pt x="113450" y="953349"/>
                </a:lnTo>
                <a:lnTo>
                  <a:pt x="113450" y="915249"/>
                </a:lnTo>
                <a:close/>
              </a:path>
              <a:path w="3221354" h="1868805">
                <a:moveTo>
                  <a:pt x="189650" y="915249"/>
                </a:moveTo>
                <a:lnTo>
                  <a:pt x="151550" y="915249"/>
                </a:lnTo>
                <a:lnTo>
                  <a:pt x="151550" y="953349"/>
                </a:lnTo>
                <a:lnTo>
                  <a:pt x="189650" y="953349"/>
                </a:lnTo>
                <a:lnTo>
                  <a:pt x="189650" y="915249"/>
                </a:lnTo>
                <a:close/>
              </a:path>
              <a:path w="3221354" h="1868805">
                <a:moveTo>
                  <a:pt x="265850" y="915249"/>
                </a:moveTo>
                <a:lnTo>
                  <a:pt x="227750" y="915249"/>
                </a:lnTo>
                <a:lnTo>
                  <a:pt x="227750" y="953349"/>
                </a:lnTo>
                <a:lnTo>
                  <a:pt x="265850" y="953349"/>
                </a:lnTo>
                <a:lnTo>
                  <a:pt x="265850" y="915249"/>
                </a:lnTo>
                <a:close/>
              </a:path>
              <a:path w="3221354" h="1868805">
                <a:moveTo>
                  <a:pt x="342050" y="915249"/>
                </a:moveTo>
                <a:lnTo>
                  <a:pt x="303950" y="915249"/>
                </a:lnTo>
                <a:lnTo>
                  <a:pt x="303950" y="953349"/>
                </a:lnTo>
                <a:lnTo>
                  <a:pt x="342050" y="953349"/>
                </a:lnTo>
                <a:lnTo>
                  <a:pt x="342050" y="915249"/>
                </a:lnTo>
                <a:close/>
              </a:path>
              <a:path w="3221354" h="1868805">
                <a:moveTo>
                  <a:pt x="418250" y="915249"/>
                </a:moveTo>
                <a:lnTo>
                  <a:pt x="380150" y="915249"/>
                </a:lnTo>
                <a:lnTo>
                  <a:pt x="380150" y="953349"/>
                </a:lnTo>
                <a:lnTo>
                  <a:pt x="418250" y="953349"/>
                </a:lnTo>
                <a:lnTo>
                  <a:pt x="418250" y="915249"/>
                </a:lnTo>
                <a:close/>
              </a:path>
              <a:path w="3221354" h="1868805">
                <a:moveTo>
                  <a:pt x="494450" y="915249"/>
                </a:moveTo>
                <a:lnTo>
                  <a:pt x="456350" y="915249"/>
                </a:lnTo>
                <a:lnTo>
                  <a:pt x="456350" y="953349"/>
                </a:lnTo>
                <a:lnTo>
                  <a:pt x="494450" y="953349"/>
                </a:lnTo>
                <a:lnTo>
                  <a:pt x="494450" y="915249"/>
                </a:lnTo>
                <a:close/>
              </a:path>
              <a:path w="3221354" h="1868805">
                <a:moveTo>
                  <a:pt x="570650" y="915249"/>
                </a:moveTo>
                <a:lnTo>
                  <a:pt x="532550" y="915249"/>
                </a:lnTo>
                <a:lnTo>
                  <a:pt x="532550" y="953349"/>
                </a:lnTo>
                <a:lnTo>
                  <a:pt x="570650" y="953349"/>
                </a:lnTo>
                <a:lnTo>
                  <a:pt x="570650" y="915249"/>
                </a:lnTo>
                <a:close/>
              </a:path>
              <a:path w="3221354" h="1868805">
                <a:moveTo>
                  <a:pt x="646850" y="915249"/>
                </a:moveTo>
                <a:lnTo>
                  <a:pt x="608750" y="915249"/>
                </a:lnTo>
                <a:lnTo>
                  <a:pt x="608750" y="953349"/>
                </a:lnTo>
                <a:lnTo>
                  <a:pt x="646850" y="953349"/>
                </a:lnTo>
                <a:lnTo>
                  <a:pt x="646850" y="915249"/>
                </a:lnTo>
                <a:close/>
              </a:path>
              <a:path w="3221354" h="1868805">
                <a:moveTo>
                  <a:pt x="723050" y="915249"/>
                </a:moveTo>
                <a:lnTo>
                  <a:pt x="684950" y="915249"/>
                </a:lnTo>
                <a:lnTo>
                  <a:pt x="684950" y="953349"/>
                </a:lnTo>
                <a:lnTo>
                  <a:pt x="723050" y="953349"/>
                </a:lnTo>
                <a:lnTo>
                  <a:pt x="723050" y="915249"/>
                </a:lnTo>
                <a:close/>
              </a:path>
              <a:path w="3221354" h="1868805">
                <a:moveTo>
                  <a:pt x="799250" y="915249"/>
                </a:moveTo>
                <a:lnTo>
                  <a:pt x="761150" y="915249"/>
                </a:lnTo>
                <a:lnTo>
                  <a:pt x="761150" y="953349"/>
                </a:lnTo>
                <a:lnTo>
                  <a:pt x="799250" y="953349"/>
                </a:lnTo>
                <a:lnTo>
                  <a:pt x="799250" y="915249"/>
                </a:lnTo>
                <a:close/>
              </a:path>
              <a:path w="3221354" h="1868805">
                <a:moveTo>
                  <a:pt x="875450" y="915249"/>
                </a:moveTo>
                <a:lnTo>
                  <a:pt x="837350" y="915249"/>
                </a:lnTo>
                <a:lnTo>
                  <a:pt x="837350" y="953349"/>
                </a:lnTo>
                <a:lnTo>
                  <a:pt x="875450" y="953349"/>
                </a:lnTo>
                <a:lnTo>
                  <a:pt x="875450" y="915249"/>
                </a:lnTo>
                <a:close/>
              </a:path>
              <a:path w="3221354" h="1868805">
                <a:moveTo>
                  <a:pt x="951650" y="915249"/>
                </a:moveTo>
                <a:lnTo>
                  <a:pt x="913550" y="915249"/>
                </a:lnTo>
                <a:lnTo>
                  <a:pt x="913550" y="953349"/>
                </a:lnTo>
                <a:lnTo>
                  <a:pt x="951650" y="953349"/>
                </a:lnTo>
                <a:lnTo>
                  <a:pt x="951650" y="915249"/>
                </a:lnTo>
                <a:close/>
              </a:path>
              <a:path w="3221354" h="1868805">
                <a:moveTo>
                  <a:pt x="1027850" y="915249"/>
                </a:moveTo>
                <a:lnTo>
                  <a:pt x="989750" y="915249"/>
                </a:lnTo>
                <a:lnTo>
                  <a:pt x="989750" y="953349"/>
                </a:lnTo>
                <a:lnTo>
                  <a:pt x="1027850" y="953349"/>
                </a:lnTo>
                <a:lnTo>
                  <a:pt x="1027850" y="915249"/>
                </a:lnTo>
                <a:close/>
              </a:path>
              <a:path w="3221354" h="1868805">
                <a:moveTo>
                  <a:pt x="1104050" y="915249"/>
                </a:moveTo>
                <a:lnTo>
                  <a:pt x="1065950" y="915249"/>
                </a:lnTo>
                <a:lnTo>
                  <a:pt x="1065950" y="953349"/>
                </a:lnTo>
                <a:lnTo>
                  <a:pt x="1104050" y="953349"/>
                </a:lnTo>
                <a:lnTo>
                  <a:pt x="1104050" y="915249"/>
                </a:lnTo>
                <a:close/>
              </a:path>
              <a:path w="3221354" h="1868805">
                <a:moveTo>
                  <a:pt x="1180250" y="915249"/>
                </a:moveTo>
                <a:lnTo>
                  <a:pt x="1142150" y="915249"/>
                </a:lnTo>
                <a:lnTo>
                  <a:pt x="1142150" y="953349"/>
                </a:lnTo>
                <a:lnTo>
                  <a:pt x="1180250" y="953349"/>
                </a:lnTo>
                <a:lnTo>
                  <a:pt x="1180250" y="915249"/>
                </a:lnTo>
                <a:close/>
              </a:path>
              <a:path w="3221354" h="1868805">
                <a:moveTo>
                  <a:pt x="1256450" y="915249"/>
                </a:moveTo>
                <a:lnTo>
                  <a:pt x="1218350" y="915249"/>
                </a:lnTo>
                <a:lnTo>
                  <a:pt x="1218350" y="953349"/>
                </a:lnTo>
                <a:lnTo>
                  <a:pt x="1256450" y="953349"/>
                </a:lnTo>
                <a:lnTo>
                  <a:pt x="1256450" y="915249"/>
                </a:lnTo>
                <a:close/>
              </a:path>
              <a:path w="3221354" h="1868805">
                <a:moveTo>
                  <a:pt x="1332650" y="915249"/>
                </a:moveTo>
                <a:lnTo>
                  <a:pt x="1294550" y="915249"/>
                </a:lnTo>
                <a:lnTo>
                  <a:pt x="1294550" y="953349"/>
                </a:lnTo>
                <a:lnTo>
                  <a:pt x="1332650" y="953349"/>
                </a:lnTo>
                <a:lnTo>
                  <a:pt x="1332650" y="915249"/>
                </a:lnTo>
                <a:close/>
              </a:path>
              <a:path w="3221354" h="1868805">
                <a:moveTo>
                  <a:pt x="1408850" y="915249"/>
                </a:moveTo>
                <a:lnTo>
                  <a:pt x="1370750" y="915249"/>
                </a:lnTo>
                <a:lnTo>
                  <a:pt x="1370750" y="953349"/>
                </a:lnTo>
                <a:lnTo>
                  <a:pt x="1408850" y="953349"/>
                </a:lnTo>
                <a:lnTo>
                  <a:pt x="1408850" y="915249"/>
                </a:lnTo>
                <a:close/>
              </a:path>
              <a:path w="3221354" h="1868805">
                <a:moveTo>
                  <a:pt x="1485050" y="915249"/>
                </a:moveTo>
                <a:lnTo>
                  <a:pt x="1446950" y="915249"/>
                </a:lnTo>
                <a:lnTo>
                  <a:pt x="1446950" y="953349"/>
                </a:lnTo>
                <a:lnTo>
                  <a:pt x="1485050" y="953349"/>
                </a:lnTo>
                <a:lnTo>
                  <a:pt x="1485050" y="915249"/>
                </a:lnTo>
                <a:close/>
              </a:path>
              <a:path w="3221354" h="1868805">
                <a:moveTo>
                  <a:pt x="1561250" y="915249"/>
                </a:moveTo>
                <a:lnTo>
                  <a:pt x="1523150" y="915249"/>
                </a:lnTo>
                <a:lnTo>
                  <a:pt x="1523150" y="953349"/>
                </a:lnTo>
                <a:lnTo>
                  <a:pt x="1561250" y="953349"/>
                </a:lnTo>
                <a:lnTo>
                  <a:pt x="1561250" y="915249"/>
                </a:lnTo>
                <a:close/>
              </a:path>
              <a:path w="3221354" h="1868805">
                <a:moveTo>
                  <a:pt x="1637450" y="915249"/>
                </a:moveTo>
                <a:lnTo>
                  <a:pt x="1599350" y="915249"/>
                </a:lnTo>
                <a:lnTo>
                  <a:pt x="1599350" y="953349"/>
                </a:lnTo>
                <a:lnTo>
                  <a:pt x="1637450" y="953349"/>
                </a:lnTo>
                <a:lnTo>
                  <a:pt x="1637450" y="915249"/>
                </a:lnTo>
                <a:close/>
              </a:path>
              <a:path w="3221354" h="1868805">
                <a:moveTo>
                  <a:pt x="1713650" y="915249"/>
                </a:moveTo>
                <a:lnTo>
                  <a:pt x="1675550" y="915249"/>
                </a:lnTo>
                <a:lnTo>
                  <a:pt x="1675550" y="953349"/>
                </a:lnTo>
                <a:lnTo>
                  <a:pt x="1713650" y="953349"/>
                </a:lnTo>
                <a:lnTo>
                  <a:pt x="1713650" y="915249"/>
                </a:lnTo>
                <a:close/>
              </a:path>
              <a:path w="3221354" h="1868805">
                <a:moveTo>
                  <a:pt x="1789850" y="915249"/>
                </a:moveTo>
                <a:lnTo>
                  <a:pt x="1751750" y="915249"/>
                </a:lnTo>
                <a:lnTo>
                  <a:pt x="1751750" y="953349"/>
                </a:lnTo>
                <a:lnTo>
                  <a:pt x="1789850" y="953349"/>
                </a:lnTo>
                <a:lnTo>
                  <a:pt x="1789850" y="915249"/>
                </a:lnTo>
                <a:close/>
              </a:path>
              <a:path w="3221354" h="1868805">
                <a:moveTo>
                  <a:pt x="1866050" y="915249"/>
                </a:moveTo>
                <a:lnTo>
                  <a:pt x="1827950" y="915249"/>
                </a:lnTo>
                <a:lnTo>
                  <a:pt x="1827950" y="953349"/>
                </a:lnTo>
                <a:lnTo>
                  <a:pt x="1866050" y="953349"/>
                </a:lnTo>
                <a:lnTo>
                  <a:pt x="1866050" y="915249"/>
                </a:lnTo>
                <a:close/>
              </a:path>
              <a:path w="3221354" h="1868805">
                <a:moveTo>
                  <a:pt x="1942250" y="915249"/>
                </a:moveTo>
                <a:lnTo>
                  <a:pt x="1904150" y="915249"/>
                </a:lnTo>
                <a:lnTo>
                  <a:pt x="1904150" y="953349"/>
                </a:lnTo>
                <a:lnTo>
                  <a:pt x="1942250" y="953349"/>
                </a:lnTo>
                <a:lnTo>
                  <a:pt x="1942250" y="915249"/>
                </a:lnTo>
                <a:close/>
              </a:path>
              <a:path w="3221354" h="1868805">
                <a:moveTo>
                  <a:pt x="2018450" y="915249"/>
                </a:moveTo>
                <a:lnTo>
                  <a:pt x="1980350" y="915249"/>
                </a:lnTo>
                <a:lnTo>
                  <a:pt x="1980350" y="953349"/>
                </a:lnTo>
                <a:lnTo>
                  <a:pt x="2018450" y="953349"/>
                </a:lnTo>
                <a:lnTo>
                  <a:pt x="2018450" y="915249"/>
                </a:lnTo>
                <a:close/>
              </a:path>
              <a:path w="3221354" h="1868805">
                <a:moveTo>
                  <a:pt x="2094650" y="915249"/>
                </a:moveTo>
                <a:lnTo>
                  <a:pt x="2056550" y="915249"/>
                </a:lnTo>
                <a:lnTo>
                  <a:pt x="2056550" y="953349"/>
                </a:lnTo>
                <a:lnTo>
                  <a:pt x="2094650" y="953349"/>
                </a:lnTo>
                <a:lnTo>
                  <a:pt x="2094650" y="915249"/>
                </a:lnTo>
                <a:close/>
              </a:path>
              <a:path w="3221354" h="1868805">
                <a:moveTo>
                  <a:pt x="2170850" y="915249"/>
                </a:moveTo>
                <a:lnTo>
                  <a:pt x="2132750" y="915249"/>
                </a:lnTo>
                <a:lnTo>
                  <a:pt x="2132750" y="953349"/>
                </a:lnTo>
                <a:lnTo>
                  <a:pt x="2170850" y="953349"/>
                </a:lnTo>
                <a:lnTo>
                  <a:pt x="2170850" y="915249"/>
                </a:lnTo>
                <a:close/>
              </a:path>
              <a:path w="3221354" h="1868805">
                <a:moveTo>
                  <a:pt x="2247050" y="915249"/>
                </a:moveTo>
                <a:lnTo>
                  <a:pt x="2208950" y="915249"/>
                </a:lnTo>
                <a:lnTo>
                  <a:pt x="2208950" y="953349"/>
                </a:lnTo>
                <a:lnTo>
                  <a:pt x="2247050" y="953349"/>
                </a:lnTo>
                <a:lnTo>
                  <a:pt x="2247050" y="915249"/>
                </a:lnTo>
                <a:close/>
              </a:path>
              <a:path w="3221354" h="1868805">
                <a:moveTo>
                  <a:pt x="2323250" y="915249"/>
                </a:moveTo>
                <a:lnTo>
                  <a:pt x="2285150" y="915249"/>
                </a:lnTo>
                <a:lnTo>
                  <a:pt x="2285150" y="953349"/>
                </a:lnTo>
                <a:lnTo>
                  <a:pt x="2323250" y="953349"/>
                </a:lnTo>
                <a:lnTo>
                  <a:pt x="2323250" y="915249"/>
                </a:lnTo>
                <a:close/>
              </a:path>
              <a:path w="3221354" h="1868805">
                <a:moveTo>
                  <a:pt x="2399450" y="915249"/>
                </a:moveTo>
                <a:lnTo>
                  <a:pt x="2361350" y="915249"/>
                </a:lnTo>
                <a:lnTo>
                  <a:pt x="2361350" y="953349"/>
                </a:lnTo>
                <a:lnTo>
                  <a:pt x="2399450" y="953349"/>
                </a:lnTo>
                <a:lnTo>
                  <a:pt x="2399450" y="915249"/>
                </a:lnTo>
                <a:close/>
              </a:path>
              <a:path w="3221354" h="1868805">
                <a:moveTo>
                  <a:pt x="2475650" y="915249"/>
                </a:moveTo>
                <a:lnTo>
                  <a:pt x="2437550" y="915249"/>
                </a:lnTo>
                <a:lnTo>
                  <a:pt x="2437550" y="953349"/>
                </a:lnTo>
                <a:lnTo>
                  <a:pt x="2475650" y="953349"/>
                </a:lnTo>
                <a:lnTo>
                  <a:pt x="2475650" y="915249"/>
                </a:lnTo>
                <a:close/>
              </a:path>
              <a:path w="3221354" h="1868805">
                <a:moveTo>
                  <a:pt x="2551850" y="915249"/>
                </a:moveTo>
                <a:lnTo>
                  <a:pt x="2513750" y="915249"/>
                </a:lnTo>
                <a:lnTo>
                  <a:pt x="2513750" y="953349"/>
                </a:lnTo>
                <a:lnTo>
                  <a:pt x="2551850" y="953349"/>
                </a:lnTo>
                <a:lnTo>
                  <a:pt x="2551850" y="915249"/>
                </a:lnTo>
                <a:close/>
              </a:path>
              <a:path w="3221354" h="1868805">
                <a:moveTo>
                  <a:pt x="2628050" y="915249"/>
                </a:moveTo>
                <a:lnTo>
                  <a:pt x="2589950" y="915249"/>
                </a:lnTo>
                <a:lnTo>
                  <a:pt x="2589950" y="953349"/>
                </a:lnTo>
                <a:lnTo>
                  <a:pt x="2628050" y="953349"/>
                </a:lnTo>
                <a:lnTo>
                  <a:pt x="2628050" y="915249"/>
                </a:lnTo>
                <a:close/>
              </a:path>
              <a:path w="3221354" h="1868805">
                <a:moveTo>
                  <a:pt x="2704250" y="915249"/>
                </a:moveTo>
                <a:lnTo>
                  <a:pt x="2666150" y="915249"/>
                </a:lnTo>
                <a:lnTo>
                  <a:pt x="2666150" y="953349"/>
                </a:lnTo>
                <a:lnTo>
                  <a:pt x="2704250" y="953349"/>
                </a:lnTo>
                <a:lnTo>
                  <a:pt x="2704250" y="915249"/>
                </a:lnTo>
                <a:close/>
              </a:path>
              <a:path w="3221354" h="1868805">
                <a:moveTo>
                  <a:pt x="2780450" y="915249"/>
                </a:moveTo>
                <a:lnTo>
                  <a:pt x="2742350" y="915249"/>
                </a:lnTo>
                <a:lnTo>
                  <a:pt x="2742350" y="953349"/>
                </a:lnTo>
                <a:lnTo>
                  <a:pt x="2780450" y="953349"/>
                </a:lnTo>
                <a:lnTo>
                  <a:pt x="2780450" y="915249"/>
                </a:lnTo>
                <a:close/>
              </a:path>
              <a:path w="3221354" h="1868805">
                <a:moveTo>
                  <a:pt x="2856650" y="915249"/>
                </a:moveTo>
                <a:lnTo>
                  <a:pt x="2818550" y="915249"/>
                </a:lnTo>
                <a:lnTo>
                  <a:pt x="2818550" y="953349"/>
                </a:lnTo>
                <a:lnTo>
                  <a:pt x="2856650" y="953349"/>
                </a:lnTo>
                <a:lnTo>
                  <a:pt x="2856650" y="915249"/>
                </a:lnTo>
                <a:close/>
              </a:path>
              <a:path w="3221354" h="1868805">
                <a:moveTo>
                  <a:pt x="2932850" y="915249"/>
                </a:moveTo>
                <a:lnTo>
                  <a:pt x="2894750" y="915249"/>
                </a:lnTo>
                <a:lnTo>
                  <a:pt x="2894750" y="953349"/>
                </a:lnTo>
                <a:lnTo>
                  <a:pt x="2932850" y="953349"/>
                </a:lnTo>
                <a:lnTo>
                  <a:pt x="2932850" y="915249"/>
                </a:lnTo>
                <a:close/>
              </a:path>
              <a:path w="3221354" h="1868805">
                <a:moveTo>
                  <a:pt x="3009050" y="915249"/>
                </a:moveTo>
                <a:lnTo>
                  <a:pt x="2970950" y="915249"/>
                </a:lnTo>
                <a:lnTo>
                  <a:pt x="2970950" y="953349"/>
                </a:lnTo>
                <a:lnTo>
                  <a:pt x="3009050" y="953349"/>
                </a:lnTo>
                <a:lnTo>
                  <a:pt x="3009050" y="915249"/>
                </a:lnTo>
                <a:close/>
              </a:path>
              <a:path w="3221354" h="1868805">
                <a:moveTo>
                  <a:pt x="3085250" y="915249"/>
                </a:moveTo>
                <a:lnTo>
                  <a:pt x="3047150" y="915249"/>
                </a:lnTo>
                <a:lnTo>
                  <a:pt x="3047150" y="953349"/>
                </a:lnTo>
                <a:lnTo>
                  <a:pt x="3085250" y="953349"/>
                </a:lnTo>
                <a:lnTo>
                  <a:pt x="3085250" y="915249"/>
                </a:lnTo>
                <a:close/>
              </a:path>
              <a:path w="3221354" h="1868805">
                <a:moveTo>
                  <a:pt x="3161450" y="915249"/>
                </a:moveTo>
                <a:lnTo>
                  <a:pt x="3123350" y="915249"/>
                </a:lnTo>
                <a:lnTo>
                  <a:pt x="3123350" y="953349"/>
                </a:lnTo>
                <a:lnTo>
                  <a:pt x="3161450" y="953349"/>
                </a:lnTo>
                <a:lnTo>
                  <a:pt x="3161450" y="915249"/>
                </a:lnTo>
                <a:close/>
              </a:path>
              <a:path w="3221354" h="1868805">
                <a:moveTo>
                  <a:pt x="3183197" y="969702"/>
                </a:moveTo>
                <a:lnTo>
                  <a:pt x="3145097" y="969702"/>
                </a:lnTo>
                <a:lnTo>
                  <a:pt x="3145097" y="1007802"/>
                </a:lnTo>
                <a:lnTo>
                  <a:pt x="3183197" y="1007802"/>
                </a:lnTo>
                <a:lnTo>
                  <a:pt x="3183197" y="969702"/>
                </a:lnTo>
                <a:close/>
              </a:path>
              <a:path w="3221354" h="1868805">
                <a:moveTo>
                  <a:pt x="3183197" y="1045902"/>
                </a:moveTo>
                <a:lnTo>
                  <a:pt x="3145097" y="1045902"/>
                </a:lnTo>
                <a:lnTo>
                  <a:pt x="3145097" y="1084002"/>
                </a:lnTo>
                <a:lnTo>
                  <a:pt x="3183197" y="1084002"/>
                </a:lnTo>
                <a:lnTo>
                  <a:pt x="3183197" y="1045902"/>
                </a:lnTo>
                <a:close/>
              </a:path>
              <a:path w="3221354" h="1868805">
                <a:moveTo>
                  <a:pt x="3183197" y="1122102"/>
                </a:moveTo>
                <a:lnTo>
                  <a:pt x="3145097" y="1122102"/>
                </a:lnTo>
                <a:lnTo>
                  <a:pt x="3145097" y="1160202"/>
                </a:lnTo>
                <a:lnTo>
                  <a:pt x="3183197" y="1160202"/>
                </a:lnTo>
                <a:lnTo>
                  <a:pt x="3183197" y="1122102"/>
                </a:lnTo>
                <a:close/>
              </a:path>
              <a:path w="3221354" h="1868805">
                <a:moveTo>
                  <a:pt x="3183197" y="1198302"/>
                </a:moveTo>
                <a:lnTo>
                  <a:pt x="3145097" y="1198302"/>
                </a:lnTo>
                <a:lnTo>
                  <a:pt x="3145097" y="1236402"/>
                </a:lnTo>
                <a:lnTo>
                  <a:pt x="3183197" y="1236402"/>
                </a:lnTo>
                <a:lnTo>
                  <a:pt x="3183197" y="1198302"/>
                </a:lnTo>
                <a:close/>
              </a:path>
              <a:path w="3221354" h="1868805">
                <a:moveTo>
                  <a:pt x="3183197" y="1274502"/>
                </a:moveTo>
                <a:lnTo>
                  <a:pt x="3145097" y="1274502"/>
                </a:lnTo>
                <a:lnTo>
                  <a:pt x="3145097" y="1312602"/>
                </a:lnTo>
                <a:lnTo>
                  <a:pt x="3183197" y="1312602"/>
                </a:lnTo>
                <a:lnTo>
                  <a:pt x="3183197" y="1274502"/>
                </a:lnTo>
                <a:close/>
              </a:path>
              <a:path w="3221354" h="1868805">
                <a:moveTo>
                  <a:pt x="3183197" y="1350702"/>
                </a:moveTo>
                <a:lnTo>
                  <a:pt x="3145097" y="1350702"/>
                </a:lnTo>
                <a:lnTo>
                  <a:pt x="3145097" y="1388802"/>
                </a:lnTo>
                <a:lnTo>
                  <a:pt x="3183197" y="1388802"/>
                </a:lnTo>
                <a:lnTo>
                  <a:pt x="3183197" y="1350702"/>
                </a:lnTo>
                <a:close/>
              </a:path>
              <a:path w="3221354" h="1868805">
                <a:moveTo>
                  <a:pt x="3183197" y="1426902"/>
                </a:moveTo>
                <a:lnTo>
                  <a:pt x="3145097" y="1426902"/>
                </a:lnTo>
                <a:lnTo>
                  <a:pt x="3145097" y="1465002"/>
                </a:lnTo>
                <a:lnTo>
                  <a:pt x="3183197" y="1465002"/>
                </a:lnTo>
                <a:lnTo>
                  <a:pt x="3183197" y="1426902"/>
                </a:lnTo>
                <a:close/>
              </a:path>
              <a:path w="3221354" h="1868805">
                <a:moveTo>
                  <a:pt x="3183197" y="1503102"/>
                </a:moveTo>
                <a:lnTo>
                  <a:pt x="3145097" y="1503102"/>
                </a:lnTo>
                <a:lnTo>
                  <a:pt x="3145097" y="1541202"/>
                </a:lnTo>
                <a:lnTo>
                  <a:pt x="3183197" y="1541202"/>
                </a:lnTo>
                <a:lnTo>
                  <a:pt x="3183197" y="1503102"/>
                </a:lnTo>
                <a:close/>
              </a:path>
              <a:path w="3221354" h="1868805">
                <a:moveTo>
                  <a:pt x="3183197" y="1579302"/>
                </a:moveTo>
                <a:lnTo>
                  <a:pt x="3145097" y="1579302"/>
                </a:lnTo>
                <a:lnTo>
                  <a:pt x="3145097" y="1617402"/>
                </a:lnTo>
                <a:lnTo>
                  <a:pt x="3183197" y="1617402"/>
                </a:lnTo>
                <a:lnTo>
                  <a:pt x="3183197" y="1579302"/>
                </a:lnTo>
                <a:close/>
              </a:path>
              <a:path w="3221354" h="1868805">
                <a:moveTo>
                  <a:pt x="3183197" y="1655502"/>
                </a:moveTo>
                <a:lnTo>
                  <a:pt x="3145097" y="1655502"/>
                </a:lnTo>
                <a:lnTo>
                  <a:pt x="3145097" y="1693602"/>
                </a:lnTo>
                <a:lnTo>
                  <a:pt x="3183197" y="1693602"/>
                </a:lnTo>
                <a:lnTo>
                  <a:pt x="3183197" y="1655502"/>
                </a:lnTo>
                <a:close/>
              </a:path>
              <a:path w="3221354" h="1868805">
                <a:moveTo>
                  <a:pt x="3145097" y="1754297"/>
                </a:moveTo>
                <a:lnTo>
                  <a:pt x="3106997" y="1754297"/>
                </a:lnTo>
                <a:lnTo>
                  <a:pt x="3164147" y="1868597"/>
                </a:lnTo>
                <a:lnTo>
                  <a:pt x="3213545" y="1769802"/>
                </a:lnTo>
                <a:lnTo>
                  <a:pt x="3145097" y="1769802"/>
                </a:lnTo>
                <a:lnTo>
                  <a:pt x="3145097" y="1754297"/>
                </a:lnTo>
                <a:close/>
              </a:path>
              <a:path w="3221354" h="1868805">
                <a:moveTo>
                  <a:pt x="3183197" y="1731702"/>
                </a:moveTo>
                <a:lnTo>
                  <a:pt x="3145097" y="1731702"/>
                </a:lnTo>
                <a:lnTo>
                  <a:pt x="3145097" y="1769802"/>
                </a:lnTo>
                <a:lnTo>
                  <a:pt x="3183197" y="1769802"/>
                </a:lnTo>
                <a:lnTo>
                  <a:pt x="3183197" y="1731702"/>
                </a:lnTo>
                <a:close/>
              </a:path>
              <a:path w="3221354" h="1868805">
                <a:moveTo>
                  <a:pt x="3221297" y="1754297"/>
                </a:moveTo>
                <a:lnTo>
                  <a:pt x="3183197" y="1754297"/>
                </a:lnTo>
                <a:lnTo>
                  <a:pt x="3183197" y="1769802"/>
                </a:lnTo>
                <a:lnTo>
                  <a:pt x="3213545" y="1769802"/>
                </a:lnTo>
                <a:lnTo>
                  <a:pt x="3221297" y="175429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78" y="3897375"/>
            <a:ext cx="4009390" cy="784225"/>
          </a:xfrm>
          <a:custGeom>
            <a:avLst/>
            <a:gdLst/>
            <a:ahLst/>
            <a:cxnLst/>
            <a:rect l="l" t="t" r="r" b="b"/>
            <a:pathLst>
              <a:path w="4009390" h="784225">
                <a:moveTo>
                  <a:pt x="76200" y="545528"/>
                </a:moveTo>
                <a:lnTo>
                  <a:pt x="38100" y="545528"/>
                </a:lnTo>
                <a:lnTo>
                  <a:pt x="38100" y="583628"/>
                </a:lnTo>
                <a:lnTo>
                  <a:pt x="76200" y="583628"/>
                </a:lnTo>
                <a:lnTo>
                  <a:pt x="76200" y="545528"/>
                </a:lnTo>
                <a:close/>
              </a:path>
              <a:path w="4009390" h="784225">
                <a:moveTo>
                  <a:pt x="76200" y="469328"/>
                </a:moveTo>
                <a:lnTo>
                  <a:pt x="38100" y="469328"/>
                </a:lnTo>
                <a:lnTo>
                  <a:pt x="38100" y="507428"/>
                </a:lnTo>
                <a:lnTo>
                  <a:pt x="76200" y="507428"/>
                </a:lnTo>
                <a:lnTo>
                  <a:pt x="76200" y="469328"/>
                </a:lnTo>
                <a:close/>
              </a:path>
              <a:path w="4009390" h="784225">
                <a:moveTo>
                  <a:pt x="76200" y="393128"/>
                </a:moveTo>
                <a:lnTo>
                  <a:pt x="38100" y="393128"/>
                </a:lnTo>
                <a:lnTo>
                  <a:pt x="38100" y="431228"/>
                </a:lnTo>
                <a:lnTo>
                  <a:pt x="76200" y="431228"/>
                </a:lnTo>
                <a:lnTo>
                  <a:pt x="76200" y="393128"/>
                </a:lnTo>
                <a:close/>
              </a:path>
              <a:path w="4009390" h="784225">
                <a:moveTo>
                  <a:pt x="76200" y="317106"/>
                </a:moveTo>
                <a:lnTo>
                  <a:pt x="57327" y="335978"/>
                </a:lnTo>
                <a:lnTo>
                  <a:pt x="57327" y="298056"/>
                </a:lnTo>
                <a:lnTo>
                  <a:pt x="38100" y="298056"/>
                </a:lnTo>
                <a:lnTo>
                  <a:pt x="38100" y="355028"/>
                </a:lnTo>
                <a:lnTo>
                  <a:pt x="76200" y="355028"/>
                </a:lnTo>
                <a:lnTo>
                  <a:pt x="76200" y="336156"/>
                </a:lnTo>
                <a:lnTo>
                  <a:pt x="76200" y="317106"/>
                </a:lnTo>
                <a:close/>
              </a:path>
              <a:path w="4009390" h="784225">
                <a:moveTo>
                  <a:pt x="114300" y="657072"/>
                </a:moveTo>
                <a:lnTo>
                  <a:pt x="76200" y="657072"/>
                </a:lnTo>
                <a:lnTo>
                  <a:pt x="76200" y="621728"/>
                </a:lnTo>
                <a:lnTo>
                  <a:pt x="38100" y="621728"/>
                </a:lnTo>
                <a:lnTo>
                  <a:pt x="38100" y="657072"/>
                </a:lnTo>
                <a:lnTo>
                  <a:pt x="0" y="657072"/>
                </a:lnTo>
                <a:lnTo>
                  <a:pt x="57150" y="771372"/>
                </a:lnTo>
                <a:lnTo>
                  <a:pt x="112928" y="659828"/>
                </a:lnTo>
                <a:lnTo>
                  <a:pt x="114300" y="657072"/>
                </a:lnTo>
                <a:close/>
              </a:path>
              <a:path w="4009390" h="784225">
                <a:moveTo>
                  <a:pt x="133527" y="298056"/>
                </a:moveTo>
                <a:lnTo>
                  <a:pt x="95427" y="298056"/>
                </a:lnTo>
                <a:lnTo>
                  <a:pt x="95427" y="336156"/>
                </a:lnTo>
                <a:lnTo>
                  <a:pt x="133527" y="336156"/>
                </a:lnTo>
                <a:lnTo>
                  <a:pt x="133527" y="298056"/>
                </a:lnTo>
                <a:close/>
              </a:path>
              <a:path w="4009390" h="784225">
                <a:moveTo>
                  <a:pt x="209727" y="298056"/>
                </a:moveTo>
                <a:lnTo>
                  <a:pt x="171627" y="298056"/>
                </a:lnTo>
                <a:lnTo>
                  <a:pt x="171627" y="336156"/>
                </a:lnTo>
                <a:lnTo>
                  <a:pt x="209727" y="336156"/>
                </a:lnTo>
                <a:lnTo>
                  <a:pt x="209727" y="298056"/>
                </a:lnTo>
                <a:close/>
              </a:path>
              <a:path w="4009390" h="784225">
                <a:moveTo>
                  <a:pt x="285927" y="298056"/>
                </a:moveTo>
                <a:lnTo>
                  <a:pt x="247827" y="298056"/>
                </a:lnTo>
                <a:lnTo>
                  <a:pt x="247827" y="336156"/>
                </a:lnTo>
                <a:lnTo>
                  <a:pt x="285927" y="336156"/>
                </a:lnTo>
                <a:lnTo>
                  <a:pt x="285927" y="298056"/>
                </a:lnTo>
                <a:close/>
              </a:path>
              <a:path w="4009390" h="784225">
                <a:moveTo>
                  <a:pt x="362127" y="298056"/>
                </a:moveTo>
                <a:lnTo>
                  <a:pt x="324027" y="298056"/>
                </a:lnTo>
                <a:lnTo>
                  <a:pt x="324027" y="336156"/>
                </a:lnTo>
                <a:lnTo>
                  <a:pt x="362127" y="336156"/>
                </a:lnTo>
                <a:lnTo>
                  <a:pt x="362127" y="298056"/>
                </a:lnTo>
                <a:close/>
              </a:path>
              <a:path w="4009390" h="784225">
                <a:moveTo>
                  <a:pt x="438327" y="298056"/>
                </a:moveTo>
                <a:lnTo>
                  <a:pt x="400227" y="298056"/>
                </a:lnTo>
                <a:lnTo>
                  <a:pt x="400227" y="336156"/>
                </a:lnTo>
                <a:lnTo>
                  <a:pt x="438327" y="336156"/>
                </a:lnTo>
                <a:lnTo>
                  <a:pt x="438327" y="298056"/>
                </a:lnTo>
                <a:close/>
              </a:path>
              <a:path w="4009390" h="784225">
                <a:moveTo>
                  <a:pt x="514527" y="298056"/>
                </a:moveTo>
                <a:lnTo>
                  <a:pt x="476427" y="298056"/>
                </a:lnTo>
                <a:lnTo>
                  <a:pt x="476427" y="336156"/>
                </a:lnTo>
                <a:lnTo>
                  <a:pt x="514527" y="336156"/>
                </a:lnTo>
                <a:lnTo>
                  <a:pt x="514527" y="298056"/>
                </a:lnTo>
                <a:close/>
              </a:path>
              <a:path w="4009390" h="784225">
                <a:moveTo>
                  <a:pt x="590727" y="298056"/>
                </a:moveTo>
                <a:lnTo>
                  <a:pt x="552627" y="298056"/>
                </a:lnTo>
                <a:lnTo>
                  <a:pt x="552627" y="336156"/>
                </a:lnTo>
                <a:lnTo>
                  <a:pt x="590727" y="336156"/>
                </a:lnTo>
                <a:lnTo>
                  <a:pt x="590727" y="298056"/>
                </a:lnTo>
                <a:close/>
              </a:path>
              <a:path w="4009390" h="784225">
                <a:moveTo>
                  <a:pt x="666927" y="298056"/>
                </a:moveTo>
                <a:lnTo>
                  <a:pt x="628827" y="298056"/>
                </a:lnTo>
                <a:lnTo>
                  <a:pt x="628827" y="336156"/>
                </a:lnTo>
                <a:lnTo>
                  <a:pt x="666927" y="336156"/>
                </a:lnTo>
                <a:lnTo>
                  <a:pt x="666927" y="298056"/>
                </a:lnTo>
                <a:close/>
              </a:path>
              <a:path w="4009390" h="784225">
                <a:moveTo>
                  <a:pt x="743127" y="298056"/>
                </a:moveTo>
                <a:lnTo>
                  <a:pt x="705027" y="298056"/>
                </a:lnTo>
                <a:lnTo>
                  <a:pt x="705027" y="336156"/>
                </a:lnTo>
                <a:lnTo>
                  <a:pt x="743127" y="336156"/>
                </a:lnTo>
                <a:lnTo>
                  <a:pt x="743127" y="298056"/>
                </a:lnTo>
                <a:close/>
              </a:path>
              <a:path w="4009390" h="784225">
                <a:moveTo>
                  <a:pt x="819327" y="298056"/>
                </a:moveTo>
                <a:lnTo>
                  <a:pt x="781227" y="298056"/>
                </a:lnTo>
                <a:lnTo>
                  <a:pt x="781227" y="336156"/>
                </a:lnTo>
                <a:lnTo>
                  <a:pt x="819327" y="336156"/>
                </a:lnTo>
                <a:lnTo>
                  <a:pt x="819327" y="298056"/>
                </a:lnTo>
                <a:close/>
              </a:path>
              <a:path w="4009390" h="784225">
                <a:moveTo>
                  <a:pt x="895527" y="298056"/>
                </a:moveTo>
                <a:lnTo>
                  <a:pt x="857427" y="298056"/>
                </a:lnTo>
                <a:lnTo>
                  <a:pt x="857427" y="336156"/>
                </a:lnTo>
                <a:lnTo>
                  <a:pt x="895527" y="336156"/>
                </a:lnTo>
                <a:lnTo>
                  <a:pt x="895527" y="298056"/>
                </a:lnTo>
                <a:close/>
              </a:path>
              <a:path w="4009390" h="784225">
                <a:moveTo>
                  <a:pt x="971727" y="298056"/>
                </a:moveTo>
                <a:lnTo>
                  <a:pt x="933627" y="298056"/>
                </a:lnTo>
                <a:lnTo>
                  <a:pt x="933627" y="336156"/>
                </a:lnTo>
                <a:lnTo>
                  <a:pt x="971727" y="336156"/>
                </a:lnTo>
                <a:lnTo>
                  <a:pt x="971727" y="298056"/>
                </a:lnTo>
                <a:close/>
              </a:path>
              <a:path w="4009390" h="784225">
                <a:moveTo>
                  <a:pt x="1047927" y="298056"/>
                </a:moveTo>
                <a:lnTo>
                  <a:pt x="1009827" y="298056"/>
                </a:lnTo>
                <a:lnTo>
                  <a:pt x="1009827" y="336156"/>
                </a:lnTo>
                <a:lnTo>
                  <a:pt x="1047927" y="336156"/>
                </a:lnTo>
                <a:lnTo>
                  <a:pt x="1047927" y="298056"/>
                </a:lnTo>
                <a:close/>
              </a:path>
              <a:path w="4009390" h="784225">
                <a:moveTo>
                  <a:pt x="1124127" y="298056"/>
                </a:moveTo>
                <a:lnTo>
                  <a:pt x="1086027" y="298056"/>
                </a:lnTo>
                <a:lnTo>
                  <a:pt x="1086027" y="336156"/>
                </a:lnTo>
                <a:lnTo>
                  <a:pt x="1124127" y="336156"/>
                </a:lnTo>
                <a:lnTo>
                  <a:pt x="1124127" y="298056"/>
                </a:lnTo>
                <a:close/>
              </a:path>
              <a:path w="4009390" h="784225">
                <a:moveTo>
                  <a:pt x="1200327" y="298056"/>
                </a:moveTo>
                <a:lnTo>
                  <a:pt x="1162227" y="298056"/>
                </a:lnTo>
                <a:lnTo>
                  <a:pt x="1162227" y="336156"/>
                </a:lnTo>
                <a:lnTo>
                  <a:pt x="1200327" y="336156"/>
                </a:lnTo>
                <a:lnTo>
                  <a:pt x="1200327" y="298056"/>
                </a:lnTo>
                <a:close/>
              </a:path>
              <a:path w="4009390" h="784225">
                <a:moveTo>
                  <a:pt x="1276527" y="298056"/>
                </a:moveTo>
                <a:lnTo>
                  <a:pt x="1238427" y="298056"/>
                </a:lnTo>
                <a:lnTo>
                  <a:pt x="1238427" y="336156"/>
                </a:lnTo>
                <a:lnTo>
                  <a:pt x="1276527" y="336156"/>
                </a:lnTo>
                <a:lnTo>
                  <a:pt x="1276527" y="298056"/>
                </a:lnTo>
                <a:close/>
              </a:path>
              <a:path w="4009390" h="784225">
                <a:moveTo>
                  <a:pt x="1352727" y="298056"/>
                </a:moveTo>
                <a:lnTo>
                  <a:pt x="1314627" y="298056"/>
                </a:lnTo>
                <a:lnTo>
                  <a:pt x="1314627" y="336156"/>
                </a:lnTo>
                <a:lnTo>
                  <a:pt x="1352727" y="336156"/>
                </a:lnTo>
                <a:lnTo>
                  <a:pt x="1352727" y="298056"/>
                </a:lnTo>
                <a:close/>
              </a:path>
              <a:path w="4009390" h="784225">
                <a:moveTo>
                  <a:pt x="1428927" y="298056"/>
                </a:moveTo>
                <a:lnTo>
                  <a:pt x="1390827" y="298056"/>
                </a:lnTo>
                <a:lnTo>
                  <a:pt x="1390827" y="336156"/>
                </a:lnTo>
                <a:lnTo>
                  <a:pt x="1428927" y="336156"/>
                </a:lnTo>
                <a:lnTo>
                  <a:pt x="1428927" y="298056"/>
                </a:lnTo>
                <a:close/>
              </a:path>
              <a:path w="4009390" h="784225">
                <a:moveTo>
                  <a:pt x="1505127" y="298056"/>
                </a:moveTo>
                <a:lnTo>
                  <a:pt x="1467027" y="298056"/>
                </a:lnTo>
                <a:lnTo>
                  <a:pt x="1467027" y="336156"/>
                </a:lnTo>
                <a:lnTo>
                  <a:pt x="1505127" y="336156"/>
                </a:lnTo>
                <a:lnTo>
                  <a:pt x="1505127" y="298056"/>
                </a:lnTo>
                <a:close/>
              </a:path>
              <a:path w="4009390" h="784225">
                <a:moveTo>
                  <a:pt x="1581327" y="298056"/>
                </a:moveTo>
                <a:lnTo>
                  <a:pt x="1543227" y="298056"/>
                </a:lnTo>
                <a:lnTo>
                  <a:pt x="1543227" y="336156"/>
                </a:lnTo>
                <a:lnTo>
                  <a:pt x="1581327" y="336156"/>
                </a:lnTo>
                <a:lnTo>
                  <a:pt x="1581327" y="298056"/>
                </a:lnTo>
                <a:close/>
              </a:path>
              <a:path w="4009390" h="784225">
                <a:moveTo>
                  <a:pt x="1657527" y="298056"/>
                </a:moveTo>
                <a:lnTo>
                  <a:pt x="1619427" y="298056"/>
                </a:lnTo>
                <a:lnTo>
                  <a:pt x="1619427" y="336156"/>
                </a:lnTo>
                <a:lnTo>
                  <a:pt x="1657527" y="336156"/>
                </a:lnTo>
                <a:lnTo>
                  <a:pt x="1657527" y="298056"/>
                </a:lnTo>
                <a:close/>
              </a:path>
              <a:path w="4009390" h="784225">
                <a:moveTo>
                  <a:pt x="1740471" y="228600"/>
                </a:moveTo>
                <a:lnTo>
                  <a:pt x="1702371" y="228600"/>
                </a:lnTo>
                <a:lnTo>
                  <a:pt x="1702371" y="266700"/>
                </a:lnTo>
                <a:lnTo>
                  <a:pt x="1740471" y="266700"/>
                </a:lnTo>
                <a:lnTo>
                  <a:pt x="1740471" y="228600"/>
                </a:lnTo>
                <a:close/>
              </a:path>
              <a:path w="4009390" h="784225">
                <a:moveTo>
                  <a:pt x="1740471" y="152400"/>
                </a:moveTo>
                <a:lnTo>
                  <a:pt x="1702371" y="152400"/>
                </a:lnTo>
                <a:lnTo>
                  <a:pt x="1702371" y="190500"/>
                </a:lnTo>
                <a:lnTo>
                  <a:pt x="1740471" y="190500"/>
                </a:lnTo>
                <a:lnTo>
                  <a:pt x="1740471" y="152400"/>
                </a:lnTo>
                <a:close/>
              </a:path>
              <a:path w="4009390" h="784225">
                <a:moveTo>
                  <a:pt x="1740471" y="76200"/>
                </a:moveTo>
                <a:lnTo>
                  <a:pt x="1702371" y="76200"/>
                </a:lnTo>
                <a:lnTo>
                  <a:pt x="1702371" y="114300"/>
                </a:lnTo>
                <a:lnTo>
                  <a:pt x="1740471" y="114300"/>
                </a:lnTo>
                <a:lnTo>
                  <a:pt x="1740471" y="76200"/>
                </a:lnTo>
                <a:close/>
              </a:path>
              <a:path w="4009390" h="784225">
                <a:moveTo>
                  <a:pt x="1740471" y="0"/>
                </a:moveTo>
                <a:lnTo>
                  <a:pt x="1702371" y="0"/>
                </a:lnTo>
                <a:lnTo>
                  <a:pt x="1702371" y="38100"/>
                </a:lnTo>
                <a:lnTo>
                  <a:pt x="1740471" y="38100"/>
                </a:lnTo>
                <a:lnTo>
                  <a:pt x="1740471" y="0"/>
                </a:lnTo>
                <a:close/>
              </a:path>
              <a:path w="4009390" h="784225">
                <a:moveTo>
                  <a:pt x="1773745" y="290906"/>
                </a:moveTo>
                <a:lnTo>
                  <a:pt x="1735645" y="290906"/>
                </a:lnTo>
                <a:lnTo>
                  <a:pt x="1735645" y="304800"/>
                </a:lnTo>
                <a:lnTo>
                  <a:pt x="1714677" y="304800"/>
                </a:lnTo>
                <a:lnTo>
                  <a:pt x="1721421" y="298056"/>
                </a:lnTo>
                <a:lnTo>
                  <a:pt x="1695627" y="298056"/>
                </a:lnTo>
                <a:lnTo>
                  <a:pt x="1695627" y="336156"/>
                </a:lnTo>
                <a:lnTo>
                  <a:pt x="1740471" y="336156"/>
                </a:lnTo>
                <a:lnTo>
                  <a:pt x="1740471" y="329006"/>
                </a:lnTo>
                <a:lnTo>
                  <a:pt x="1773745" y="329006"/>
                </a:lnTo>
                <a:lnTo>
                  <a:pt x="1773745" y="290906"/>
                </a:lnTo>
                <a:close/>
              </a:path>
              <a:path w="4009390" h="784225">
                <a:moveTo>
                  <a:pt x="1849945" y="290906"/>
                </a:moveTo>
                <a:lnTo>
                  <a:pt x="1811845" y="290906"/>
                </a:lnTo>
                <a:lnTo>
                  <a:pt x="1811845" y="329006"/>
                </a:lnTo>
                <a:lnTo>
                  <a:pt x="1849945" y="329006"/>
                </a:lnTo>
                <a:lnTo>
                  <a:pt x="1849945" y="290906"/>
                </a:lnTo>
                <a:close/>
              </a:path>
              <a:path w="4009390" h="784225">
                <a:moveTo>
                  <a:pt x="1926145" y="290906"/>
                </a:moveTo>
                <a:lnTo>
                  <a:pt x="1888045" y="290906"/>
                </a:lnTo>
                <a:lnTo>
                  <a:pt x="1888045" y="329006"/>
                </a:lnTo>
                <a:lnTo>
                  <a:pt x="1926145" y="329006"/>
                </a:lnTo>
                <a:lnTo>
                  <a:pt x="1926145" y="290906"/>
                </a:lnTo>
                <a:close/>
              </a:path>
              <a:path w="4009390" h="784225">
                <a:moveTo>
                  <a:pt x="2002345" y="290906"/>
                </a:moveTo>
                <a:lnTo>
                  <a:pt x="1964245" y="290906"/>
                </a:lnTo>
                <a:lnTo>
                  <a:pt x="1964245" y="329006"/>
                </a:lnTo>
                <a:lnTo>
                  <a:pt x="2002345" y="329006"/>
                </a:lnTo>
                <a:lnTo>
                  <a:pt x="2002345" y="290906"/>
                </a:lnTo>
                <a:close/>
              </a:path>
              <a:path w="4009390" h="784225">
                <a:moveTo>
                  <a:pt x="2078545" y="290906"/>
                </a:moveTo>
                <a:lnTo>
                  <a:pt x="2040445" y="290906"/>
                </a:lnTo>
                <a:lnTo>
                  <a:pt x="2040445" y="329006"/>
                </a:lnTo>
                <a:lnTo>
                  <a:pt x="2078545" y="329006"/>
                </a:lnTo>
                <a:lnTo>
                  <a:pt x="2078545" y="290906"/>
                </a:lnTo>
                <a:close/>
              </a:path>
              <a:path w="4009390" h="784225">
                <a:moveTo>
                  <a:pt x="2154745" y="290906"/>
                </a:moveTo>
                <a:lnTo>
                  <a:pt x="2116645" y="290906"/>
                </a:lnTo>
                <a:lnTo>
                  <a:pt x="2116645" y="329006"/>
                </a:lnTo>
                <a:lnTo>
                  <a:pt x="2154745" y="329006"/>
                </a:lnTo>
                <a:lnTo>
                  <a:pt x="2154745" y="290906"/>
                </a:lnTo>
                <a:close/>
              </a:path>
              <a:path w="4009390" h="784225">
                <a:moveTo>
                  <a:pt x="2230945" y="290906"/>
                </a:moveTo>
                <a:lnTo>
                  <a:pt x="2192845" y="290906"/>
                </a:lnTo>
                <a:lnTo>
                  <a:pt x="2192845" y="329006"/>
                </a:lnTo>
                <a:lnTo>
                  <a:pt x="2230945" y="329006"/>
                </a:lnTo>
                <a:lnTo>
                  <a:pt x="2230945" y="290906"/>
                </a:lnTo>
                <a:close/>
              </a:path>
              <a:path w="4009390" h="784225">
                <a:moveTo>
                  <a:pt x="2307145" y="290906"/>
                </a:moveTo>
                <a:lnTo>
                  <a:pt x="2269045" y="290906"/>
                </a:lnTo>
                <a:lnTo>
                  <a:pt x="2269045" y="329006"/>
                </a:lnTo>
                <a:lnTo>
                  <a:pt x="2307145" y="329006"/>
                </a:lnTo>
                <a:lnTo>
                  <a:pt x="2307145" y="290906"/>
                </a:lnTo>
                <a:close/>
              </a:path>
              <a:path w="4009390" h="784225">
                <a:moveTo>
                  <a:pt x="2383345" y="290906"/>
                </a:moveTo>
                <a:lnTo>
                  <a:pt x="2345245" y="290906"/>
                </a:lnTo>
                <a:lnTo>
                  <a:pt x="2345245" y="329006"/>
                </a:lnTo>
                <a:lnTo>
                  <a:pt x="2383345" y="329006"/>
                </a:lnTo>
                <a:lnTo>
                  <a:pt x="2383345" y="290906"/>
                </a:lnTo>
                <a:close/>
              </a:path>
              <a:path w="4009390" h="784225">
                <a:moveTo>
                  <a:pt x="2459545" y="290906"/>
                </a:moveTo>
                <a:lnTo>
                  <a:pt x="2421445" y="290906"/>
                </a:lnTo>
                <a:lnTo>
                  <a:pt x="2421445" y="329006"/>
                </a:lnTo>
                <a:lnTo>
                  <a:pt x="2459545" y="329006"/>
                </a:lnTo>
                <a:lnTo>
                  <a:pt x="2459545" y="290906"/>
                </a:lnTo>
                <a:close/>
              </a:path>
              <a:path w="4009390" h="784225">
                <a:moveTo>
                  <a:pt x="2535745" y="290906"/>
                </a:moveTo>
                <a:lnTo>
                  <a:pt x="2497645" y="290906"/>
                </a:lnTo>
                <a:lnTo>
                  <a:pt x="2497645" y="329006"/>
                </a:lnTo>
                <a:lnTo>
                  <a:pt x="2535745" y="329006"/>
                </a:lnTo>
                <a:lnTo>
                  <a:pt x="2535745" y="290906"/>
                </a:lnTo>
                <a:close/>
              </a:path>
              <a:path w="4009390" h="784225">
                <a:moveTo>
                  <a:pt x="2611945" y="290906"/>
                </a:moveTo>
                <a:lnTo>
                  <a:pt x="2573845" y="290906"/>
                </a:lnTo>
                <a:lnTo>
                  <a:pt x="2573845" y="329006"/>
                </a:lnTo>
                <a:lnTo>
                  <a:pt x="2611945" y="329006"/>
                </a:lnTo>
                <a:lnTo>
                  <a:pt x="2611945" y="290906"/>
                </a:lnTo>
                <a:close/>
              </a:path>
              <a:path w="4009390" h="784225">
                <a:moveTo>
                  <a:pt x="2688145" y="290906"/>
                </a:moveTo>
                <a:lnTo>
                  <a:pt x="2650045" y="290906"/>
                </a:lnTo>
                <a:lnTo>
                  <a:pt x="2650045" y="329006"/>
                </a:lnTo>
                <a:lnTo>
                  <a:pt x="2688145" y="329006"/>
                </a:lnTo>
                <a:lnTo>
                  <a:pt x="2688145" y="290906"/>
                </a:lnTo>
                <a:close/>
              </a:path>
              <a:path w="4009390" h="784225">
                <a:moveTo>
                  <a:pt x="2764345" y="290906"/>
                </a:moveTo>
                <a:lnTo>
                  <a:pt x="2726245" y="290906"/>
                </a:lnTo>
                <a:lnTo>
                  <a:pt x="2726245" y="329006"/>
                </a:lnTo>
                <a:lnTo>
                  <a:pt x="2764345" y="329006"/>
                </a:lnTo>
                <a:lnTo>
                  <a:pt x="2764345" y="290906"/>
                </a:lnTo>
                <a:close/>
              </a:path>
              <a:path w="4009390" h="784225">
                <a:moveTo>
                  <a:pt x="2840545" y="290906"/>
                </a:moveTo>
                <a:lnTo>
                  <a:pt x="2802445" y="290906"/>
                </a:lnTo>
                <a:lnTo>
                  <a:pt x="2802445" y="329006"/>
                </a:lnTo>
                <a:lnTo>
                  <a:pt x="2840545" y="329006"/>
                </a:lnTo>
                <a:lnTo>
                  <a:pt x="2840545" y="290906"/>
                </a:lnTo>
                <a:close/>
              </a:path>
              <a:path w="4009390" h="784225">
                <a:moveTo>
                  <a:pt x="2916745" y="290906"/>
                </a:moveTo>
                <a:lnTo>
                  <a:pt x="2878645" y="290906"/>
                </a:lnTo>
                <a:lnTo>
                  <a:pt x="2878645" y="329006"/>
                </a:lnTo>
                <a:lnTo>
                  <a:pt x="2916745" y="329006"/>
                </a:lnTo>
                <a:lnTo>
                  <a:pt x="2916745" y="290906"/>
                </a:lnTo>
                <a:close/>
              </a:path>
              <a:path w="4009390" h="784225">
                <a:moveTo>
                  <a:pt x="2992945" y="290906"/>
                </a:moveTo>
                <a:lnTo>
                  <a:pt x="2954845" y="290906"/>
                </a:lnTo>
                <a:lnTo>
                  <a:pt x="2954845" y="329006"/>
                </a:lnTo>
                <a:lnTo>
                  <a:pt x="2992945" y="329006"/>
                </a:lnTo>
                <a:lnTo>
                  <a:pt x="2992945" y="290906"/>
                </a:lnTo>
                <a:close/>
              </a:path>
              <a:path w="4009390" h="784225">
                <a:moveTo>
                  <a:pt x="3069145" y="290906"/>
                </a:moveTo>
                <a:lnTo>
                  <a:pt x="3031045" y="290906"/>
                </a:lnTo>
                <a:lnTo>
                  <a:pt x="3031045" y="329006"/>
                </a:lnTo>
                <a:lnTo>
                  <a:pt x="3069145" y="329006"/>
                </a:lnTo>
                <a:lnTo>
                  <a:pt x="3069145" y="290906"/>
                </a:lnTo>
                <a:close/>
              </a:path>
              <a:path w="4009390" h="784225">
                <a:moveTo>
                  <a:pt x="3145345" y="290906"/>
                </a:moveTo>
                <a:lnTo>
                  <a:pt x="3107245" y="290906"/>
                </a:lnTo>
                <a:lnTo>
                  <a:pt x="3107245" y="329006"/>
                </a:lnTo>
                <a:lnTo>
                  <a:pt x="3145345" y="329006"/>
                </a:lnTo>
                <a:lnTo>
                  <a:pt x="3145345" y="290906"/>
                </a:lnTo>
                <a:close/>
              </a:path>
              <a:path w="4009390" h="784225">
                <a:moveTo>
                  <a:pt x="3221545" y="290906"/>
                </a:moveTo>
                <a:lnTo>
                  <a:pt x="3183445" y="290906"/>
                </a:lnTo>
                <a:lnTo>
                  <a:pt x="3183445" y="329006"/>
                </a:lnTo>
                <a:lnTo>
                  <a:pt x="3221545" y="329006"/>
                </a:lnTo>
                <a:lnTo>
                  <a:pt x="3221545" y="290906"/>
                </a:lnTo>
                <a:close/>
              </a:path>
              <a:path w="4009390" h="784225">
                <a:moveTo>
                  <a:pt x="3297745" y="290906"/>
                </a:moveTo>
                <a:lnTo>
                  <a:pt x="3259645" y="290906"/>
                </a:lnTo>
                <a:lnTo>
                  <a:pt x="3259645" y="329006"/>
                </a:lnTo>
                <a:lnTo>
                  <a:pt x="3297745" y="329006"/>
                </a:lnTo>
                <a:lnTo>
                  <a:pt x="3297745" y="290906"/>
                </a:lnTo>
                <a:close/>
              </a:path>
              <a:path w="4009390" h="784225">
                <a:moveTo>
                  <a:pt x="3373945" y="290906"/>
                </a:moveTo>
                <a:lnTo>
                  <a:pt x="3335845" y="290906"/>
                </a:lnTo>
                <a:lnTo>
                  <a:pt x="3335845" y="329006"/>
                </a:lnTo>
                <a:lnTo>
                  <a:pt x="3373945" y="329006"/>
                </a:lnTo>
                <a:lnTo>
                  <a:pt x="3373945" y="290906"/>
                </a:lnTo>
                <a:close/>
              </a:path>
              <a:path w="4009390" h="784225">
                <a:moveTo>
                  <a:pt x="3450145" y="290906"/>
                </a:moveTo>
                <a:lnTo>
                  <a:pt x="3412045" y="290906"/>
                </a:lnTo>
                <a:lnTo>
                  <a:pt x="3412045" y="329006"/>
                </a:lnTo>
                <a:lnTo>
                  <a:pt x="3450145" y="329006"/>
                </a:lnTo>
                <a:lnTo>
                  <a:pt x="3450145" y="290906"/>
                </a:lnTo>
                <a:close/>
              </a:path>
              <a:path w="4009390" h="784225">
                <a:moveTo>
                  <a:pt x="3526345" y="290906"/>
                </a:moveTo>
                <a:lnTo>
                  <a:pt x="3488245" y="290906"/>
                </a:lnTo>
                <a:lnTo>
                  <a:pt x="3488245" y="329006"/>
                </a:lnTo>
                <a:lnTo>
                  <a:pt x="3526345" y="329006"/>
                </a:lnTo>
                <a:lnTo>
                  <a:pt x="3526345" y="290906"/>
                </a:lnTo>
                <a:close/>
              </a:path>
              <a:path w="4009390" h="784225">
                <a:moveTo>
                  <a:pt x="3602545" y="290906"/>
                </a:moveTo>
                <a:lnTo>
                  <a:pt x="3564445" y="290906"/>
                </a:lnTo>
                <a:lnTo>
                  <a:pt x="3564445" y="329006"/>
                </a:lnTo>
                <a:lnTo>
                  <a:pt x="3602545" y="329006"/>
                </a:lnTo>
                <a:lnTo>
                  <a:pt x="3602545" y="290906"/>
                </a:lnTo>
                <a:close/>
              </a:path>
              <a:path w="4009390" h="784225">
                <a:moveTo>
                  <a:pt x="3678745" y="290906"/>
                </a:moveTo>
                <a:lnTo>
                  <a:pt x="3640645" y="290906"/>
                </a:lnTo>
                <a:lnTo>
                  <a:pt x="3640645" y="329006"/>
                </a:lnTo>
                <a:lnTo>
                  <a:pt x="3678745" y="329006"/>
                </a:lnTo>
                <a:lnTo>
                  <a:pt x="3678745" y="290906"/>
                </a:lnTo>
                <a:close/>
              </a:path>
              <a:path w="4009390" h="784225">
                <a:moveTo>
                  <a:pt x="3754945" y="290906"/>
                </a:moveTo>
                <a:lnTo>
                  <a:pt x="3716845" y="290906"/>
                </a:lnTo>
                <a:lnTo>
                  <a:pt x="3716845" y="329006"/>
                </a:lnTo>
                <a:lnTo>
                  <a:pt x="3754945" y="329006"/>
                </a:lnTo>
                <a:lnTo>
                  <a:pt x="3754945" y="290906"/>
                </a:lnTo>
                <a:close/>
              </a:path>
              <a:path w="4009390" h="784225">
                <a:moveTo>
                  <a:pt x="3831145" y="290906"/>
                </a:moveTo>
                <a:lnTo>
                  <a:pt x="3793045" y="290906"/>
                </a:lnTo>
                <a:lnTo>
                  <a:pt x="3793045" y="329006"/>
                </a:lnTo>
                <a:lnTo>
                  <a:pt x="3831145" y="329006"/>
                </a:lnTo>
                <a:lnTo>
                  <a:pt x="3831145" y="290906"/>
                </a:lnTo>
                <a:close/>
              </a:path>
              <a:path w="4009390" h="784225">
                <a:moveTo>
                  <a:pt x="3907345" y="290906"/>
                </a:moveTo>
                <a:lnTo>
                  <a:pt x="3869245" y="290906"/>
                </a:lnTo>
                <a:lnTo>
                  <a:pt x="3869245" y="329006"/>
                </a:lnTo>
                <a:lnTo>
                  <a:pt x="3907345" y="329006"/>
                </a:lnTo>
                <a:lnTo>
                  <a:pt x="3907345" y="290906"/>
                </a:lnTo>
                <a:close/>
              </a:path>
              <a:path w="4009390" h="784225">
                <a:moveTo>
                  <a:pt x="3969308" y="607161"/>
                </a:moveTo>
                <a:lnTo>
                  <a:pt x="3931221" y="606780"/>
                </a:lnTo>
                <a:lnTo>
                  <a:pt x="3930840" y="644880"/>
                </a:lnTo>
                <a:lnTo>
                  <a:pt x="3968940" y="645261"/>
                </a:lnTo>
                <a:lnTo>
                  <a:pt x="3969308" y="607161"/>
                </a:lnTo>
                <a:close/>
              </a:path>
              <a:path w="4009390" h="784225">
                <a:moveTo>
                  <a:pt x="3970070" y="530961"/>
                </a:moveTo>
                <a:lnTo>
                  <a:pt x="3931970" y="530580"/>
                </a:lnTo>
                <a:lnTo>
                  <a:pt x="3931602" y="568680"/>
                </a:lnTo>
                <a:lnTo>
                  <a:pt x="3969689" y="569061"/>
                </a:lnTo>
                <a:lnTo>
                  <a:pt x="3970070" y="530961"/>
                </a:lnTo>
                <a:close/>
              </a:path>
              <a:path w="4009390" h="784225">
                <a:moveTo>
                  <a:pt x="3970832" y="454774"/>
                </a:moveTo>
                <a:lnTo>
                  <a:pt x="3932732" y="454393"/>
                </a:lnTo>
                <a:lnTo>
                  <a:pt x="3932351" y="492493"/>
                </a:lnTo>
                <a:lnTo>
                  <a:pt x="3970451" y="492861"/>
                </a:lnTo>
                <a:lnTo>
                  <a:pt x="3970832" y="454774"/>
                </a:lnTo>
                <a:close/>
              </a:path>
              <a:path w="4009390" h="784225">
                <a:moveTo>
                  <a:pt x="3971594" y="378574"/>
                </a:moveTo>
                <a:lnTo>
                  <a:pt x="3933494" y="378193"/>
                </a:lnTo>
                <a:lnTo>
                  <a:pt x="3933113" y="416293"/>
                </a:lnTo>
                <a:lnTo>
                  <a:pt x="3971213" y="416674"/>
                </a:lnTo>
                <a:lnTo>
                  <a:pt x="3971594" y="378574"/>
                </a:lnTo>
                <a:close/>
              </a:path>
              <a:path w="4009390" h="784225">
                <a:moveTo>
                  <a:pt x="3972458" y="290906"/>
                </a:moveTo>
                <a:lnTo>
                  <a:pt x="3945445" y="290906"/>
                </a:lnTo>
                <a:lnTo>
                  <a:pt x="3945445" y="321157"/>
                </a:lnTo>
                <a:lnTo>
                  <a:pt x="3934168" y="309765"/>
                </a:lnTo>
                <a:lnTo>
                  <a:pt x="3933875" y="340093"/>
                </a:lnTo>
                <a:lnTo>
                  <a:pt x="3971963" y="340474"/>
                </a:lnTo>
                <a:lnTo>
                  <a:pt x="3972077" y="329006"/>
                </a:lnTo>
                <a:lnTo>
                  <a:pt x="3972458" y="290906"/>
                </a:lnTo>
                <a:close/>
              </a:path>
              <a:path w="4009390" h="784225">
                <a:moveTo>
                  <a:pt x="4009237" y="683145"/>
                </a:moveTo>
                <a:lnTo>
                  <a:pt x="4008386" y="682980"/>
                </a:lnTo>
                <a:lnTo>
                  <a:pt x="3897211" y="660438"/>
                </a:lnTo>
                <a:lnTo>
                  <a:pt x="3930510" y="783805"/>
                </a:lnTo>
                <a:lnTo>
                  <a:pt x="4003370" y="690651"/>
                </a:lnTo>
                <a:lnTo>
                  <a:pt x="4009237" y="68314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12007" y="335347"/>
          <a:ext cx="13289280" cy="876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765810"/>
                <a:gridCol w="2743200"/>
                <a:gridCol w="765810"/>
                <a:gridCol w="2743200"/>
                <a:gridCol w="765809"/>
                <a:gridCol w="2743200"/>
              </a:tblGrid>
              <a:tr h="864108"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FormsModule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sz="2100" b="1" spc="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6035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RouterModule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581438" y="4662392"/>
          <a:ext cx="3549650" cy="209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300"/>
                <a:gridCol w="1765300"/>
              </a:tblGrid>
              <a:tr h="867206">
                <a:tc gridSpan="2">
                  <a:txBody>
                    <a:bodyPr/>
                    <a:lstStyle/>
                    <a:p>
                      <a:pPr marL="908685" marR="654050" indent="-247015">
                        <a:lnSpc>
                          <a:spcPct val="101000"/>
                        </a:lnSpc>
                        <a:spcBef>
                          <a:spcPts val="415"/>
                        </a:spcBef>
                      </a:pPr>
                      <a:r>
                        <a:rPr sz="24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ProductDetail</a:t>
                      </a:r>
                      <a:r>
                        <a:rPr sz="2400" b="1" spc="-114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48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7206">
                <a:tc gridSpan="2"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WelcomeComponent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76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614573" y="8259571"/>
            <a:ext cx="1127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14573" y="8680805"/>
            <a:ext cx="1831975" cy="135763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23000"/>
              </a:lnSpc>
            </a:pP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0251" y="6438614"/>
            <a:ext cx="353060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860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10233" y="1685372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87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CommonModule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10233" y="5147942"/>
            <a:ext cx="2898140" cy="86423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187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604261" y="2549434"/>
            <a:ext cx="114300" cy="1062355"/>
          </a:xfrm>
          <a:custGeom>
            <a:avLst/>
            <a:gdLst/>
            <a:ahLst/>
            <a:cxnLst/>
            <a:rect l="l" t="t" r="r" b="b"/>
            <a:pathLst>
              <a:path w="114300" h="1062354">
                <a:moveTo>
                  <a:pt x="73888" y="0"/>
                </a:moveTo>
                <a:lnTo>
                  <a:pt x="35788" y="92"/>
                </a:lnTo>
                <a:lnTo>
                  <a:pt x="35877" y="38192"/>
                </a:lnTo>
                <a:lnTo>
                  <a:pt x="73977" y="38100"/>
                </a:lnTo>
                <a:lnTo>
                  <a:pt x="73888" y="0"/>
                </a:lnTo>
                <a:close/>
              </a:path>
              <a:path w="114300" h="1062354">
                <a:moveTo>
                  <a:pt x="74079" y="76200"/>
                </a:moveTo>
                <a:lnTo>
                  <a:pt x="35979" y="76292"/>
                </a:lnTo>
                <a:lnTo>
                  <a:pt x="36067" y="114392"/>
                </a:lnTo>
                <a:lnTo>
                  <a:pt x="74167" y="114298"/>
                </a:lnTo>
                <a:lnTo>
                  <a:pt x="74079" y="76200"/>
                </a:lnTo>
                <a:close/>
              </a:path>
              <a:path w="114300" h="1062354">
                <a:moveTo>
                  <a:pt x="74256" y="152398"/>
                </a:moveTo>
                <a:lnTo>
                  <a:pt x="36156" y="152492"/>
                </a:lnTo>
                <a:lnTo>
                  <a:pt x="36258" y="190591"/>
                </a:lnTo>
                <a:lnTo>
                  <a:pt x="74358" y="190498"/>
                </a:lnTo>
                <a:lnTo>
                  <a:pt x="74256" y="152398"/>
                </a:lnTo>
                <a:close/>
              </a:path>
              <a:path w="114300" h="1062354">
                <a:moveTo>
                  <a:pt x="74447" y="228598"/>
                </a:moveTo>
                <a:lnTo>
                  <a:pt x="36347" y="228691"/>
                </a:lnTo>
                <a:lnTo>
                  <a:pt x="36436" y="266791"/>
                </a:lnTo>
                <a:lnTo>
                  <a:pt x="74536" y="266698"/>
                </a:lnTo>
                <a:lnTo>
                  <a:pt x="74447" y="228598"/>
                </a:lnTo>
                <a:close/>
              </a:path>
              <a:path w="114300" h="1062354">
                <a:moveTo>
                  <a:pt x="74637" y="304798"/>
                </a:moveTo>
                <a:lnTo>
                  <a:pt x="36537" y="304891"/>
                </a:lnTo>
                <a:lnTo>
                  <a:pt x="36626" y="342991"/>
                </a:lnTo>
                <a:lnTo>
                  <a:pt x="74726" y="342898"/>
                </a:lnTo>
                <a:lnTo>
                  <a:pt x="74637" y="304798"/>
                </a:lnTo>
                <a:close/>
              </a:path>
              <a:path w="114300" h="1062354">
                <a:moveTo>
                  <a:pt x="74815" y="380998"/>
                </a:moveTo>
                <a:lnTo>
                  <a:pt x="36715" y="381091"/>
                </a:lnTo>
                <a:lnTo>
                  <a:pt x="36817" y="419191"/>
                </a:lnTo>
                <a:lnTo>
                  <a:pt x="74917" y="419098"/>
                </a:lnTo>
                <a:lnTo>
                  <a:pt x="74815" y="380998"/>
                </a:lnTo>
                <a:close/>
              </a:path>
              <a:path w="114300" h="1062354">
                <a:moveTo>
                  <a:pt x="75006" y="457198"/>
                </a:moveTo>
                <a:lnTo>
                  <a:pt x="36906" y="457291"/>
                </a:lnTo>
                <a:lnTo>
                  <a:pt x="36995" y="495391"/>
                </a:lnTo>
                <a:lnTo>
                  <a:pt x="75095" y="495298"/>
                </a:lnTo>
                <a:lnTo>
                  <a:pt x="75006" y="457198"/>
                </a:lnTo>
                <a:close/>
              </a:path>
              <a:path w="114300" h="1062354">
                <a:moveTo>
                  <a:pt x="75196" y="533397"/>
                </a:moveTo>
                <a:lnTo>
                  <a:pt x="37096" y="533491"/>
                </a:lnTo>
                <a:lnTo>
                  <a:pt x="37185" y="571591"/>
                </a:lnTo>
                <a:lnTo>
                  <a:pt x="75285" y="571497"/>
                </a:lnTo>
                <a:lnTo>
                  <a:pt x="75196" y="533397"/>
                </a:lnTo>
                <a:close/>
              </a:path>
              <a:path w="114300" h="1062354">
                <a:moveTo>
                  <a:pt x="75374" y="609597"/>
                </a:moveTo>
                <a:lnTo>
                  <a:pt x="37274" y="609690"/>
                </a:lnTo>
                <a:lnTo>
                  <a:pt x="37363" y="647790"/>
                </a:lnTo>
                <a:lnTo>
                  <a:pt x="75463" y="647697"/>
                </a:lnTo>
                <a:lnTo>
                  <a:pt x="75374" y="609597"/>
                </a:lnTo>
                <a:close/>
              </a:path>
              <a:path w="114300" h="1062354">
                <a:moveTo>
                  <a:pt x="75565" y="685797"/>
                </a:moveTo>
                <a:lnTo>
                  <a:pt x="37465" y="685890"/>
                </a:lnTo>
                <a:lnTo>
                  <a:pt x="37553" y="723990"/>
                </a:lnTo>
                <a:lnTo>
                  <a:pt x="75653" y="723897"/>
                </a:lnTo>
                <a:lnTo>
                  <a:pt x="75565" y="685797"/>
                </a:lnTo>
                <a:close/>
              </a:path>
              <a:path w="114300" h="1062354">
                <a:moveTo>
                  <a:pt x="75742" y="761997"/>
                </a:moveTo>
                <a:lnTo>
                  <a:pt x="37642" y="762090"/>
                </a:lnTo>
                <a:lnTo>
                  <a:pt x="37744" y="800190"/>
                </a:lnTo>
                <a:lnTo>
                  <a:pt x="75844" y="800097"/>
                </a:lnTo>
                <a:lnTo>
                  <a:pt x="75742" y="761997"/>
                </a:lnTo>
                <a:close/>
              </a:path>
              <a:path w="114300" h="1062354">
                <a:moveTo>
                  <a:pt x="75933" y="838197"/>
                </a:moveTo>
                <a:lnTo>
                  <a:pt x="37833" y="838290"/>
                </a:lnTo>
                <a:lnTo>
                  <a:pt x="37922" y="876390"/>
                </a:lnTo>
                <a:lnTo>
                  <a:pt x="76022" y="876297"/>
                </a:lnTo>
                <a:lnTo>
                  <a:pt x="75933" y="838197"/>
                </a:lnTo>
                <a:close/>
              </a:path>
              <a:path w="114300" h="1062354">
                <a:moveTo>
                  <a:pt x="38101" y="947994"/>
                </a:moveTo>
                <a:lnTo>
                  <a:pt x="0" y="948086"/>
                </a:lnTo>
                <a:lnTo>
                  <a:pt x="57429" y="1062247"/>
                </a:lnTo>
                <a:lnTo>
                  <a:pt x="111923" y="952590"/>
                </a:lnTo>
                <a:lnTo>
                  <a:pt x="38112" y="952590"/>
                </a:lnTo>
                <a:lnTo>
                  <a:pt x="38101" y="947994"/>
                </a:lnTo>
                <a:close/>
              </a:path>
              <a:path w="114300" h="1062354">
                <a:moveTo>
                  <a:pt x="76201" y="947901"/>
                </a:moveTo>
                <a:lnTo>
                  <a:pt x="38101" y="947994"/>
                </a:lnTo>
                <a:lnTo>
                  <a:pt x="38112" y="952590"/>
                </a:lnTo>
                <a:lnTo>
                  <a:pt x="76212" y="952497"/>
                </a:lnTo>
                <a:lnTo>
                  <a:pt x="76201" y="947901"/>
                </a:lnTo>
                <a:close/>
              </a:path>
              <a:path w="114300" h="1062354">
                <a:moveTo>
                  <a:pt x="114300" y="947808"/>
                </a:moveTo>
                <a:lnTo>
                  <a:pt x="76201" y="947901"/>
                </a:lnTo>
                <a:lnTo>
                  <a:pt x="76212" y="952497"/>
                </a:lnTo>
                <a:lnTo>
                  <a:pt x="38112" y="952590"/>
                </a:lnTo>
                <a:lnTo>
                  <a:pt x="111923" y="952590"/>
                </a:lnTo>
                <a:lnTo>
                  <a:pt x="114300" y="947808"/>
                </a:lnTo>
                <a:close/>
              </a:path>
              <a:path w="114300" h="1062354">
                <a:moveTo>
                  <a:pt x="76123" y="914397"/>
                </a:moveTo>
                <a:lnTo>
                  <a:pt x="38023" y="914490"/>
                </a:lnTo>
                <a:lnTo>
                  <a:pt x="38101" y="947994"/>
                </a:lnTo>
                <a:lnTo>
                  <a:pt x="76201" y="947901"/>
                </a:lnTo>
                <a:lnTo>
                  <a:pt x="76123" y="91439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602470" y="4571716"/>
            <a:ext cx="114300" cy="576580"/>
          </a:xfrm>
          <a:custGeom>
            <a:avLst/>
            <a:gdLst/>
            <a:ahLst/>
            <a:cxnLst/>
            <a:rect l="l" t="t" r="r" b="b"/>
            <a:pathLst>
              <a:path w="114300" h="576579">
                <a:moveTo>
                  <a:pt x="40170" y="0"/>
                </a:moveTo>
                <a:lnTo>
                  <a:pt x="40005" y="38098"/>
                </a:lnTo>
                <a:lnTo>
                  <a:pt x="78105" y="38270"/>
                </a:lnTo>
                <a:lnTo>
                  <a:pt x="78270" y="171"/>
                </a:lnTo>
                <a:lnTo>
                  <a:pt x="40170" y="0"/>
                </a:lnTo>
                <a:close/>
              </a:path>
              <a:path w="114300" h="576579">
                <a:moveTo>
                  <a:pt x="39827" y="76198"/>
                </a:moveTo>
                <a:lnTo>
                  <a:pt x="39662" y="114298"/>
                </a:lnTo>
                <a:lnTo>
                  <a:pt x="77762" y="114470"/>
                </a:lnTo>
                <a:lnTo>
                  <a:pt x="77927" y="76370"/>
                </a:lnTo>
                <a:lnTo>
                  <a:pt x="39827" y="76198"/>
                </a:lnTo>
                <a:close/>
              </a:path>
              <a:path w="114300" h="576579">
                <a:moveTo>
                  <a:pt x="39484" y="152397"/>
                </a:moveTo>
                <a:lnTo>
                  <a:pt x="39319" y="190497"/>
                </a:lnTo>
                <a:lnTo>
                  <a:pt x="77419" y="190668"/>
                </a:lnTo>
                <a:lnTo>
                  <a:pt x="77584" y="152568"/>
                </a:lnTo>
                <a:lnTo>
                  <a:pt x="39484" y="152397"/>
                </a:lnTo>
                <a:close/>
              </a:path>
              <a:path w="114300" h="576579">
                <a:moveTo>
                  <a:pt x="39141" y="228597"/>
                </a:moveTo>
                <a:lnTo>
                  <a:pt x="38976" y="266697"/>
                </a:lnTo>
                <a:lnTo>
                  <a:pt x="77076" y="266867"/>
                </a:lnTo>
                <a:lnTo>
                  <a:pt x="77241" y="228768"/>
                </a:lnTo>
                <a:lnTo>
                  <a:pt x="39141" y="228597"/>
                </a:lnTo>
                <a:close/>
              </a:path>
              <a:path w="114300" h="576579">
                <a:moveTo>
                  <a:pt x="38798" y="304796"/>
                </a:moveTo>
                <a:lnTo>
                  <a:pt x="38633" y="342896"/>
                </a:lnTo>
                <a:lnTo>
                  <a:pt x="76733" y="343067"/>
                </a:lnTo>
                <a:lnTo>
                  <a:pt x="76898" y="304967"/>
                </a:lnTo>
                <a:lnTo>
                  <a:pt x="38798" y="304796"/>
                </a:lnTo>
                <a:close/>
              </a:path>
              <a:path w="114300" h="576579">
                <a:moveTo>
                  <a:pt x="38455" y="380996"/>
                </a:moveTo>
                <a:lnTo>
                  <a:pt x="38290" y="419094"/>
                </a:lnTo>
                <a:lnTo>
                  <a:pt x="76390" y="419266"/>
                </a:lnTo>
                <a:lnTo>
                  <a:pt x="76555" y="381166"/>
                </a:lnTo>
                <a:lnTo>
                  <a:pt x="38455" y="380996"/>
                </a:lnTo>
                <a:close/>
              </a:path>
              <a:path w="114300" h="576579">
                <a:moveTo>
                  <a:pt x="0" y="461670"/>
                </a:moveTo>
                <a:lnTo>
                  <a:pt x="56629" y="576225"/>
                </a:lnTo>
                <a:lnTo>
                  <a:pt x="104753" y="481063"/>
                </a:lnTo>
                <a:lnTo>
                  <a:pt x="76111" y="481063"/>
                </a:lnTo>
                <a:lnTo>
                  <a:pt x="38011" y="480891"/>
                </a:lnTo>
                <a:lnTo>
                  <a:pt x="38092" y="461841"/>
                </a:lnTo>
                <a:lnTo>
                  <a:pt x="0" y="461670"/>
                </a:lnTo>
                <a:close/>
              </a:path>
              <a:path w="114300" h="576579">
                <a:moveTo>
                  <a:pt x="38092" y="461841"/>
                </a:moveTo>
                <a:lnTo>
                  <a:pt x="38011" y="480891"/>
                </a:lnTo>
                <a:lnTo>
                  <a:pt x="76111" y="481063"/>
                </a:lnTo>
                <a:lnTo>
                  <a:pt x="76192" y="462013"/>
                </a:lnTo>
                <a:lnTo>
                  <a:pt x="38092" y="461841"/>
                </a:lnTo>
                <a:close/>
              </a:path>
              <a:path w="114300" h="576579">
                <a:moveTo>
                  <a:pt x="76192" y="462013"/>
                </a:moveTo>
                <a:lnTo>
                  <a:pt x="76111" y="481063"/>
                </a:lnTo>
                <a:lnTo>
                  <a:pt x="104753" y="481063"/>
                </a:lnTo>
                <a:lnTo>
                  <a:pt x="114300" y="462184"/>
                </a:lnTo>
                <a:lnTo>
                  <a:pt x="76192" y="462013"/>
                </a:lnTo>
                <a:close/>
              </a:path>
              <a:path w="114300" h="576579">
                <a:moveTo>
                  <a:pt x="38112" y="457194"/>
                </a:moveTo>
                <a:lnTo>
                  <a:pt x="38092" y="461841"/>
                </a:lnTo>
                <a:lnTo>
                  <a:pt x="76192" y="462013"/>
                </a:lnTo>
                <a:lnTo>
                  <a:pt x="76212" y="457366"/>
                </a:lnTo>
                <a:lnTo>
                  <a:pt x="38112" y="457194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9249" y="5144846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87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0332" y="1679205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870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248917" y="2543232"/>
            <a:ext cx="4472940" cy="1567815"/>
            <a:chOff x="9248917" y="2543232"/>
            <a:chExt cx="4472940" cy="1567815"/>
          </a:xfrm>
        </p:grpSpPr>
        <p:sp>
          <p:nvSpPr>
            <p:cNvPr id="10" name="object 10"/>
            <p:cNvSpPr/>
            <p:nvPr/>
          </p:nvSpPr>
          <p:spPr>
            <a:xfrm>
              <a:off x="9248917" y="2543232"/>
              <a:ext cx="114300" cy="1071880"/>
            </a:xfrm>
            <a:custGeom>
              <a:avLst/>
              <a:gdLst/>
              <a:ahLst/>
              <a:cxnLst/>
              <a:rect l="l" t="t" r="r" b="b"/>
              <a:pathLst>
                <a:path w="114300" h="1071879">
                  <a:moveTo>
                    <a:pt x="72064" y="0"/>
                  </a:moveTo>
                  <a:lnTo>
                    <a:pt x="33964" y="163"/>
                  </a:lnTo>
                  <a:lnTo>
                    <a:pt x="34129" y="38263"/>
                  </a:lnTo>
                  <a:lnTo>
                    <a:pt x="72229" y="38098"/>
                  </a:lnTo>
                  <a:lnTo>
                    <a:pt x="72064" y="0"/>
                  </a:lnTo>
                  <a:close/>
                </a:path>
                <a:path w="114300" h="1071879">
                  <a:moveTo>
                    <a:pt x="72393" y="76198"/>
                  </a:moveTo>
                  <a:lnTo>
                    <a:pt x="34295" y="76363"/>
                  </a:lnTo>
                  <a:lnTo>
                    <a:pt x="34458" y="114462"/>
                  </a:lnTo>
                  <a:lnTo>
                    <a:pt x="72558" y="114298"/>
                  </a:lnTo>
                  <a:lnTo>
                    <a:pt x="72393" y="76198"/>
                  </a:lnTo>
                  <a:close/>
                </a:path>
                <a:path w="114300" h="1071879">
                  <a:moveTo>
                    <a:pt x="72722" y="152397"/>
                  </a:moveTo>
                  <a:lnTo>
                    <a:pt x="34624" y="152562"/>
                  </a:lnTo>
                  <a:lnTo>
                    <a:pt x="34787" y="190662"/>
                  </a:lnTo>
                  <a:lnTo>
                    <a:pt x="72887" y="190497"/>
                  </a:lnTo>
                  <a:lnTo>
                    <a:pt x="72722" y="152397"/>
                  </a:lnTo>
                  <a:close/>
                </a:path>
                <a:path w="114300" h="1071879">
                  <a:moveTo>
                    <a:pt x="73052" y="228597"/>
                  </a:moveTo>
                  <a:lnTo>
                    <a:pt x="34952" y="228761"/>
                  </a:lnTo>
                  <a:lnTo>
                    <a:pt x="35116" y="266861"/>
                  </a:lnTo>
                  <a:lnTo>
                    <a:pt x="73216" y="266697"/>
                  </a:lnTo>
                  <a:lnTo>
                    <a:pt x="73052" y="228597"/>
                  </a:lnTo>
                  <a:close/>
                </a:path>
                <a:path w="114300" h="1071879">
                  <a:moveTo>
                    <a:pt x="73381" y="304796"/>
                  </a:moveTo>
                  <a:lnTo>
                    <a:pt x="35281" y="304961"/>
                  </a:lnTo>
                  <a:lnTo>
                    <a:pt x="35446" y="343061"/>
                  </a:lnTo>
                  <a:lnTo>
                    <a:pt x="73545" y="342896"/>
                  </a:lnTo>
                  <a:lnTo>
                    <a:pt x="73381" y="304796"/>
                  </a:lnTo>
                  <a:close/>
                </a:path>
                <a:path w="114300" h="1071879">
                  <a:moveTo>
                    <a:pt x="73710" y="380996"/>
                  </a:moveTo>
                  <a:lnTo>
                    <a:pt x="35610" y="381160"/>
                  </a:lnTo>
                  <a:lnTo>
                    <a:pt x="35775" y="419260"/>
                  </a:lnTo>
                  <a:lnTo>
                    <a:pt x="73875" y="419096"/>
                  </a:lnTo>
                  <a:lnTo>
                    <a:pt x="73710" y="380996"/>
                  </a:lnTo>
                  <a:close/>
                </a:path>
                <a:path w="114300" h="1071879">
                  <a:moveTo>
                    <a:pt x="74039" y="457194"/>
                  </a:moveTo>
                  <a:lnTo>
                    <a:pt x="35939" y="457360"/>
                  </a:lnTo>
                  <a:lnTo>
                    <a:pt x="36104" y="495460"/>
                  </a:lnTo>
                  <a:lnTo>
                    <a:pt x="74204" y="495294"/>
                  </a:lnTo>
                  <a:lnTo>
                    <a:pt x="74039" y="457194"/>
                  </a:lnTo>
                  <a:close/>
                </a:path>
                <a:path w="114300" h="1071879">
                  <a:moveTo>
                    <a:pt x="74368" y="533394"/>
                  </a:moveTo>
                  <a:lnTo>
                    <a:pt x="36269" y="533558"/>
                  </a:lnTo>
                  <a:lnTo>
                    <a:pt x="36433" y="571658"/>
                  </a:lnTo>
                  <a:lnTo>
                    <a:pt x="74533" y="571493"/>
                  </a:lnTo>
                  <a:lnTo>
                    <a:pt x="74368" y="533394"/>
                  </a:lnTo>
                  <a:close/>
                </a:path>
                <a:path w="114300" h="1071879">
                  <a:moveTo>
                    <a:pt x="74697" y="609593"/>
                  </a:moveTo>
                  <a:lnTo>
                    <a:pt x="36598" y="609758"/>
                  </a:lnTo>
                  <a:lnTo>
                    <a:pt x="36762" y="647857"/>
                  </a:lnTo>
                  <a:lnTo>
                    <a:pt x="74862" y="647693"/>
                  </a:lnTo>
                  <a:lnTo>
                    <a:pt x="74697" y="609593"/>
                  </a:lnTo>
                  <a:close/>
                </a:path>
                <a:path w="114300" h="1071879">
                  <a:moveTo>
                    <a:pt x="75027" y="685792"/>
                  </a:moveTo>
                  <a:lnTo>
                    <a:pt x="36927" y="685957"/>
                  </a:lnTo>
                  <a:lnTo>
                    <a:pt x="37091" y="724057"/>
                  </a:lnTo>
                  <a:lnTo>
                    <a:pt x="75191" y="723892"/>
                  </a:lnTo>
                  <a:lnTo>
                    <a:pt x="75027" y="685792"/>
                  </a:lnTo>
                  <a:close/>
                </a:path>
                <a:path w="114300" h="1071879">
                  <a:moveTo>
                    <a:pt x="75356" y="761992"/>
                  </a:moveTo>
                  <a:lnTo>
                    <a:pt x="37256" y="762157"/>
                  </a:lnTo>
                  <a:lnTo>
                    <a:pt x="37421" y="800256"/>
                  </a:lnTo>
                  <a:lnTo>
                    <a:pt x="75520" y="800092"/>
                  </a:lnTo>
                  <a:lnTo>
                    <a:pt x="75356" y="761992"/>
                  </a:lnTo>
                  <a:close/>
                </a:path>
                <a:path w="114300" h="1071879">
                  <a:moveTo>
                    <a:pt x="75685" y="838191"/>
                  </a:moveTo>
                  <a:lnTo>
                    <a:pt x="37585" y="838356"/>
                  </a:lnTo>
                  <a:lnTo>
                    <a:pt x="37750" y="876456"/>
                  </a:lnTo>
                  <a:lnTo>
                    <a:pt x="75849" y="876291"/>
                  </a:lnTo>
                  <a:lnTo>
                    <a:pt x="75685" y="838191"/>
                  </a:lnTo>
                  <a:close/>
                </a:path>
                <a:path w="114300" h="1071879">
                  <a:moveTo>
                    <a:pt x="76014" y="914391"/>
                  </a:moveTo>
                  <a:lnTo>
                    <a:pt x="37914" y="914554"/>
                  </a:lnTo>
                  <a:lnTo>
                    <a:pt x="38079" y="952654"/>
                  </a:lnTo>
                  <a:lnTo>
                    <a:pt x="76179" y="952491"/>
                  </a:lnTo>
                  <a:lnTo>
                    <a:pt x="76014" y="914391"/>
                  </a:lnTo>
                  <a:close/>
                </a:path>
                <a:path w="114300" h="1071879">
                  <a:moveTo>
                    <a:pt x="114298" y="956981"/>
                  </a:moveTo>
                  <a:lnTo>
                    <a:pt x="0" y="957475"/>
                  </a:lnTo>
                  <a:lnTo>
                    <a:pt x="57642" y="1071528"/>
                  </a:lnTo>
                  <a:lnTo>
                    <a:pt x="114298" y="956981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301932" y="2981473"/>
              <a:ext cx="4420235" cy="1129665"/>
            </a:xfrm>
            <a:custGeom>
              <a:avLst/>
              <a:gdLst/>
              <a:ahLst/>
              <a:cxnLst/>
              <a:rect l="l" t="t" r="r" b="b"/>
              <a:pathLst>
                <a:path w="4420234" h="1129664">
                  <a:moveTo>
                    <a:pt x="4419770" y="1091220"/>
                  </a:moveTo>
                  <a:lnTo>
                    <a:pt x="4381670" y="1091220"/>
                  </a:lnTo>
                  <a:lnTo>
                    <a:pt x="4381670" y="1129320"/>
                  </a:lnTo>
                  <a:lnTo>
                    <a:pt x="4419770" y="1129320"/>
                  </a:lnTo>
                  <a:lnTo>
                    <a:pt x="4419770" y="1091220"/>
                  </a:lnTo>
                  <a:close/>
                </a:path>
                <a:path w="4420234" h="1129664">
                  <a:moveTo>
                    <a:pt x="4343570" y="1091220"/>
                  </a:moveTo>
                  <a:lnTo>
                    <a:pt x="4305470" y="1091220"/>
                  </a:lnTo>
                  <a:lnTo>
                    <a:pt x="4305470" y="1129320"/>
                  </a:lnTo>
                  <a:lnTo>
                    <a:pt x="4343570" y="1129320"/>
                  </a:lnTo>
                  <a:lnTo>
                    <a:pt x="4343570" y="1091220"/>
                  </a:lnTo>
                  <a:close/>
                </a:path>
                <a:path w="4420234" h="1129664">
                  <a:moveTo>
                    <a:pt x="4267370" y="1091220"/>
                  </a:moveTo>
                  <a:lnTo>
                    <a:pt x="4229270" y="1091220"/>
                  </a:lnTo>
                  <a:lnTo>
                    <a:pt x="4229270" y="1129320"/>
                  </a:lnTo>
                  <a:lnTo>
                    <a:pt x="4267370" y="1129320"/>
                  </a:lnTo>
                  <a:lnTo>
                    <a:pt x="4267370" y="1091220"/>
                  </a:lnTo>
                  <a:close/>
                </a:path>
                <a:path w="4420234" h="1129664">
                  <a:moveTo>
                    <a:pt x="4191170" y="1091220"/>
                  </a:moveTo>
                  <a:lnTo>
                    <a:pt x="4153070" y="1091220"/>
                  </a:lnTo>
                  <a:lnTo>
                    <a:pt x="4153070" y="1129320"/>
                  </a:lnTo>
                  <a:lnTo>
                    <a:pt x="4191170" y="1129320"/>
                  </a:lnTo>
                  <a:lnTo>
                    <a:pt x="4191170" y="1091220"/>
                  </a:lnTo>
                  <a:close/>
                </a:path>
                <a:path w="4420234" h="1129664">
                  <a:moveTo>
                    <a:pt x="4114970" y="1091220"/>
                  </a:moveTo>
                  <a:lnTo>
                    <a:pt x="4076870" y="1091220"/>
                  </a:lnTo>
                  <a:lnTo>
                    <a:pt x="4076870" y="1129320"/>
                  </a:lnTo>
                  <a:lnTo>
                    <a:pt x="4114970" y="1129320"/>
                  </a:lnTo>
                  <a:lnTo>
                    <a:pt x="4114970" y="1091220"/>
                  </a:lnTo>
                  <a:close/>
                </a:path>
                <a:path w="4420234" h="1129664">
                  <a:moveTo>
                    <a:pt x="4038770" y="1091220"/>
                  </a:moveTo>
                  <a:lnTo>
                    <a:pt x="4000670" y="1091220"/>
                  </a:lnTo>
                  <a:lnTo>
                    <a:pt x="4000670" y="1129320"/>
                  </a:lnTo>
                  <a:lnTo>
                    <a:pt x="4038770" y="1129320"/>
                  </a:lnTo>
                  <a:lnTo>
                    <a:pt x="4038770" y="1091220"/>
                  </a:lnTo>
                  <a:close/>
                </a:path>
                <a:path w="4420234" h="1129664">
                  <a:moveTo>
                    <a:pt x="3962570" y="1091220"/>
                  </a:moveTo>
                  <a:lnTo>
                    <a:pt x="3924470" y="1091220"/>
                  </a:lnTo>
                  <a:lnTo>
                    <a:pt x="3924470" y="1129320"/>
                  </a:lnTo>
                  <a:lnTo>
                    <a:pt x="3962570" y="1129320"/>
                  </a:lnTo>
                  <a:lnTo>
                    <a:pt x="3962570" y="1091220"/>
                  </a:lnTo>
                  <a:close/>
                </a:path>
                <a:path w="4420234" h="1129664">
                  <a:moveTo>
                    <a:pt x="3886370" y="1091220"/>
                  </a:moveTo>
                  <a:lnTo>
                    <a:pt x="3848270" y="1091220"/>
                  </a:lnTo>
                  <a:lnTo>
                    <a:pt x="3848270" y="1129320"/>
                  </a:lnTo>
                  <a:lnTo>
                    <a:pt x="3886370" y="1129320"/>
                  </a:lnTo>
                  <a:lnTo>
                    <a:pt x="3886370" y="1091220"/>
                  </a:lnTo>
                  <a:close/>
                </a:path>
                <a:path w="4420234" h="1129664">
                  <a:moveTo>
                    <a:pt x="3810170" y="1091220"/>
                  </a:moveTo>
                  <a:lnTo>
                    <a:pt x="3772070" y="1091220"/>
                  </a:lnTo>
                  <a:lnTo>
                    <a:pt x="3772070" y="1129320"/>
                  </a:lnTo>
                  <a:lnTo>
                    <a:pt x="3810170" y="1129320"/>
                  </a:lnTo>
                  <a:lnTo>
                    <a:pt x="3810170" y="1091220"/>
                  </a:lnTo>
                  <a:close/>
                </a:path>
                <a:path w="4420234" h="1129664">
                  <a:moveTo>
                    <a:pt x="3733970" y="1091220"/>
                  </a:moveTo>
                  <a:lnTo>
                    <a:pt x="3695870" y="1091220"/>
                  </a:lnTo>
                  <a:lnTo>
                    <a:pt x="3695870" y="1129320"/>
                  </a:lnTo>
                  <a:lnTo>
                    <a:pt x="3733970" y="1129320"/>
                  </a:lnTo>
                  <a:lnTo>
                    <a:pt x="3733970" y="1091220"/>
                  </a:lnTo>
                  <a:close/>
                </a:path>
                <a:path w="4420234" h="1129664">
                  <a:moveTo>
                    <a:pt x="3657770" y="1091220"/>
                  </a:moveTo>
                  <a:lnTo>
                    <a:pt x="3619670" y="1091220"/>
                  </a:lnTo>
                  <a:lnTo>
                    <a:pt x="3619670" y="1129320"/>
                  </a:lnTo>
                  <a:lnTo>
                    <a:pt x="3657770" y="1129320"/>
                  </a:lnTo>
                  <a:lnTo>
                    <a:pt x="3657770" y="1091220"/>
                  </a:lnTo>
                  <a:close/>
                </a:path>
                <a:path w="4420234" h="1129664">
                  <a:moveTo>
                    <a:pt x="3581570" y="1091220"/>
                  </a:moveTo>
                  <a:lnTo>
                    <a:pt x="3543470" y="1091220"/>
                  </a:lnTo>
                  <a:lnTo>
                    <a:pt x="3543470" y="1129320"/>
                  </a:lnTo>
                  <a:lnTo>
                    <a:pt x="3581570" y="1129320"/>
                  </a:lnTo>
                  <a:lnTo>
                    <a:pt x="3581570" y="1091220"/>
                  </a:lnTo>
                  <a:close/>
                </a:path>
                <a:path w="4420234" h="1129664">
                  <a:moveTo>
                    <a:pt x="3505370" y="1091220"/>
                  </a:moveTo>
                  <a:lnTo>
                    <a:pt x="3467270" y="1091220"/>
                  </a:lnTo>
                  <a:lnTo>
                    <a:pt x="3467270" y="1129320"/>
                  </a:lnTo>
                  <a:lnTo>
                    <a:pt x="3505370" y="1129320"/>
                  </a:lnTo>
                  <a:lnTo>
                    <a:pt x="3505370" y="1091220"/>
                  </a:lnTo>
                  <a:close/>
                </a:path>
                <a:path w="4420234" h="1129664">
                  <a:moveTo>
                    <a:pt x="3429170" y="1091220"/>
                  </a:moveTo>
                  <a:lnTo>
                    <a:pt x="3391070" y="1091220"/>
                  </a:lnTo>
                  <a:lnTo>
                    <a:pt x="3391070" y="1129320"/>
                  </a:lnTo>
                  <a:lnTo>
                    <a:pt x="3429170" y="1129320"/>
                  </a:lnTo>
                  <a:lnTo>
                    <a:pt x="3429170" y="1091220"/>
                  </a:lnTo>
                  <a:close/>
                </a:path>
                <a:path w="4420234" h="1129664">
                  <a:moveTo>
                    <a:pt x="3352970" y="1091220"/>
                  </a:moveTo>
                  <a:lnTo>
                    <a:pt x="3314870" y="1091220"/>
                  </a:lnTo>
                  <a:lnTo>
                    <a:pt x="3314870" y="1129320"/>
                  </a:lnTo>
                  <a:lnTo>
                    <a:pt x="3352970" y="1129320"/>
                  </a:lnTo>
                  <a:lnTo>
                    <a:pt x="3352970" y="1091220"/>
                  </a:lnTo>
                  <a:close/>
                </a:path>
                <a:path w="4420234" h="1129664">
                  <a:moveTo>
                    <a:pt x="3276770" y="1091220"/>
                  </a:moveTo>
                  <a:lnTo>
                    <a:pt x="3238670" y="1091220"/>
                  </a:lnTo>
                  <a:lnTo>
                    <a:pt x="3238670" y="1129320"/>
                  </a:lnTo>
                  <a:lnTo>
                    <a:pt x="3276770" y="1129320"/>
                  </a:lnTo>
                  <a:lnTo>
                    <a:pt x="3276770" y="1091220"/>
                  </a:lnTo>
                  <a:close/>
                </a:path>
                <a:path w="4420234" h="1129664">
                  <a:moveTo>
                    <a:pt x="3200570" y="1091220"/>
                  </a:moveTo>
                  <a:lnTo>
                    <a:pt x="3162470" y="1091220"/>
                  </a:lnTo>
                  <a:lnTo>
                    <a:pt x="3162470" y="1129320"/>
                  </a:lnTo>
                  <a:lnTo>
                    <a:pt x="3200570" y="1129320"/>
                  </a:lnTo>
                  <a:lnTo>
                    <a:pt x="3200570" y="1091220"/>
                  </a:lnTo>
                  <a:close/>
                </a:path>
                <a:path w="4420234" h="1129664">
                  <a:moveTo>
                    <a:pt x="3124370" y="1091220"/>
                  </a:moveTo>
                  <a:lnTo>
                    <a:pt x="3086270" y="1091220"/>
                  </a:lnTo>
                  <a:lnTo>
                    <a:pt x="3086270" y="1129320"/>
                  </a:lnTo>
                  <a:lnTo>
                    <a:pt x="3124370" y="1129320"/>
                  </a:lnTo>
                  <a:lnTo>
                    <a:pt x="3124370" y="1091220"/>
                  </a:lnTo>
                  <a:close/>
                </a:path>
                <a:path w="4420234" h="1129664">
                  <a:moveTo>
                    <a:pt x="3048170" y="1091220"/>
                  </a:moveTo>
                  <a:lnTo>
                    <a:pt x="3010070" y="1091220"/>
                  </a:lnTo>
                  <a:lnTo>
                    <a:pt x="3010070" y="1129320"/>
                  </a:lnTo>
                  <a:lnTo>
                    <a:pt x="3048170" y="1129320"/>
                  </a:lnTo>
                  <a:lnTo>
                    <a:pt x="3048170" y="1091220"/>
                  </a:lnTo>
                  <a:close/>
                </a:path>
                <a:path w="4420234" h="1129664">
                  <a:moveTo>
                    <a:pt x="2971970" y="1091220"/>
                  </a:moveTo>
                  <a:lnTo>
                    <a:pt x="2933870" y="1091220"/>
                  </a:lnTo>
                  <a:lnTo>
                    <a:pt x="2933870" y="1129320"/>
                  </a:lnTo>
                  <a:lnTo>
                    <a:pt x="2971970" y="1129320"/>
                  </a:lnTo>
                  <a:lnTo>
                    <a:pt x="2971970" y="1091220"/>
                  </a:lnTo>
                  <a:close/>
                </a:path>
                <a:path w="4420234" h="1129664">
                  <a:moveTo>
                    <a:pt x="2895770" y="1091220"/>
                  </a:moveTo>
                  <a:lnTo>
                    <a:pt x="2857670" y="1091220"/>
                  </a:lnTo>
                  <a:lnTo>
                    <a:pt x="2857670" y="1129320"/>
                  </a:lnTo>
                  <a:lnTo>
                    <a:pt x="2895770" y="1129320"/>
                  </a:lnTo>
                  <a:lnTo>
                    <a:pt x="2895770" y="1091220"/>
                  </a:lnTo>
                  <a:close/>
                </a:path>
                <a:path w="4420234" h="1129664">
                  <a:moveTo>
                    <a:pt x="2819570" y="1091220"/>
                  </a:moveTo>
                  <a:lnTo>
                    <a:pt x="2781470" y="1091220"/>
                  </a:lnTo>
                  <a:lnTo>
                    <a:pt x="2781470" y="1129320"/>
                  </a:lnTo>
                  <a:lnTo>
                    <a:pt x="2819570" y="1129320"/>
                  </a:lnTo>
                  <a:lnTo>
                    <a:pt x="2819570" y="1091220"/>
                  </a:lnTo>
                  <a:close/>
                </a:path>
                <a:path w="4420234" h="1129664">
                  <a:moveTo>
                    <a:pt x="2743370" y="1091220"/>
                  </a:moveTo>
                  <a:lnTo>
                    <a:pt x="2705270" y="1091220"/>
                  </a:lnTo>
                  <a:lnTo>
                    <a:pt x="2705270" y="1129320"/>
                  </a:lnTo>
                  <a:lnTo>
                    <a:pt x="2743370" y="1129320"/>
                  </a:lnTo>
                  <a:lnTo>
                    <a:pt x="2743370" y="1091220"/>
                  </a:lnTo>
                  <a:close/>
                </a:path>
                <a:path w="4420234" h="1129664">
                  <a:moveTo>
                    <a:pt x="2667170" y="1091220"/>
                  </a:moveTo>
                  <a:lnTo>
                    <a:pt x="2629070" y="1091220"/>
                  </a:lnTo>
                  <a:lnTo>
                    <a:pt x="2629070" y="1129320"/>
                  </a:lnTo>
                  <a:lnTo>
                    <a:pt x="2667170" y="1129320"/>
                  </a:lnTo>
                  <a:lnTo>
                    <a:pt x="2667170" y="1091220"/>
                  </a:lnTo>
                  <a:close/>
                </a:path>
                <a:path w="4420234" h="1129664">
                  <a:moveTo>
                    <a:pt x="2590970" y="1091220"/>
                  </a:moveTo>
                  <a:lnTo>
                    <a:pt x="2552870" y="1091220"/>
                  </a:lnTo>
                  <a:lnTo>
                    <a:pt x="2552870" y="1129320"/>
                  </a:lnTo>
                  <a:lnTo>
                    <a:pt x="2590970" y="1129320"/>
                  </a:lnTo>
                  <a:lnTo>
                    <a:pt x="2590970" y="1091220"/>
                  </a:lnTo>
                  <a:close/>
                </a:path>
                <a:path w="4420234" h="1129664">
                  <a:moveTo>
                    <a:pt x="2523688" y="1082304"/>
                  </a:moveTo>
                  <a:lnTo>
                    <a:pt x="2485588" y="1082304"/>
                  </a:lnTo>
                  <a:lnTo>
                    <a:pt x="2485588" y="1129320"/>
                  </a:lnTo>
                  <a:lnTo>
                    <a:pt x="2514770" y="1129320"/>
                  </a:lnTo>
                  <a:lnTo>
                    <a:pt x="2514770" y="1101352"/>
                  </a:lnTo>
                  <a:lnTo>
                    <a:pt x="2504638" y="1091220"/>
                  </a:lnTo>
                  <a:lnTo>
                    <a:pt x="2523688" y="1091220"/>
                  </a:lnTo>
                  <a:lnTo>
                    <a:pt x="2523688" y="1082304"/>
                  </a:lnTo>
                  <a:close/>
                </a:path>
                <a:path w="4420234" h="1129664">
                  <a:moveTo>
                    <a:pt x="2523688" y="1091220"/>
                  </a:moveTo>
                  <a:lnTo>
                    <a:pt x="2514770" y="1091220"/>
                  </a:lnTo>
                  <a:lnTo>
                    <a:pt x="2514770" y="1101352"/>
                  </a:lnTo>
                  <a:lnTo>
                    <a:pt x="2523688" y="1110270"/>
                  </a:lnTo>
                  <a:lnTo>
                    <a:pt x="2523688" y="1091220"/>
                  </a:lnTo>
                  <a:close/>
                </a:path>
                <a:path w="4420234" h="1129664">
                  <a:moveTo>
                    <a:pt x="2514770" y="1091220"/>
                  </a:moveTo>
                  <a:lnTo>
                    <a:pt x="2504638" y="1091220"/>
                  </a:lnTo>
                  <a:lnTo>
                    <a:pt x="2514770" y="1101352"/>
                  </a:lnTo>
                  <a:lnTo>
                    <a:pt x="2514770" y="1091220"/>
                  </a:lnTo>
                  <a:close/>
                </a:path>
                <a:path w="4420234" h="1129664">
                  <a:moveTo>
                    <a:pt x="2523688" y="1006104"/>
                  </a:moveTo>
                  <a:lnTo>
                    <a:pt x="2485588" y="1006104"/>
                  </a:lnTo>
                  <a:lnTo>
                    <a:pt x="2485588" y="1044204"/>
                  </a:lnTo>
                  <a:lnTo>
                    <a:pt x="2523688" y="1044204"/>
                  </a:lnTo>
                  <a:lnTo>
                    <a:pt x="2523688" y="1006104"/>
                  </a:lnTo>
                  <a:close/>
                </a:path>
                <a:path w="4420234" h="1129664">
                  <a:moveTo>
                    <a:pt x="2523688" y="929904"/>
                  </a:moveTo>
                  <a:lnTo>
                    <a:pt x="2485588" y="929904"/>
                  </a:lnTo>
                  <a:lnTo>
                    <a:pt x="2485588" y="968004"/>
                  </a:lnTo>
                  <a:lnTo>
                    <a:pt x="2523688" y="968004"/>
                  </a:lnTo>
                  <a:lnTo>
                    <a:pt x="2523688" y="929904"/>
                  </a:lnTo>
                  <a:close/>
                </a:path>
                <a:path w="4420234" h="1129664">
                  <a:moveTo>
                    <a:pt x="2523688" y="853704"/>
                  </a:moveTo>
                  <a:lnTo>
                    <a:pt x="2485588" y="853704"/>
                  </a:lnTo>
                  <a:lnTo>
                    <a:pt x="2485588" y="891804"/>
                  </a:lnTo>
                  <a:lnTo>
                    <a:pt x="2523688" y="891804"/>
                  </a:lnTo>
                  <a:lnTo>
                    <a:pt x="2523688" y="853704"/>
                  </a:lnTo>
                  <a:close/>
                </a:path>
                <a:path w="4420234" h="1129664">
                  <a:moveTo>
                    <a:pt x="2523688" y="777504"/>
                  </a:moveTo>
                  <a:lnTo>
                    <a:pt x="2485588" y="777504"/>
                  </a:lnTo>
                  <a:lnTo>
                    <a:pt x="2485588" y="815604"/>
                  </a:lnTo>
                  <a:lnTo>
                    <a:pt x="2523688" y="815604"/>
                  </a:lnTo>
                  <a:lnTo>
                    <a:pt x="2523688" y="777504"/>
                  </a:lnTo>
                  <a:close/>
                </a:path>
                <a:path w="4420234" h="1129664">
                  <a:moveTo>
                    <a:pt x="2523688" y="701304"/>
                  </a:moveTo>
                  <a:lnTo>
                    <a:pt x="2485588" y="701304"/>
                  </a:lnTo>
                  <a:lnTo>
                    <a:pt x="2485588" y="739404"/>
                  </a:lnTo>
                  <a:lnTo>
                    <a:pt x="2523688" y="739404"/>
                  </a:lnTo>
                  <a:lnTo>
                    <a:pt x="2523688" y="701304"/>
                  </a:lnTo>
                  <a:close/>
                </a:path>
                <a:path w="4420234" h="1129664">
                  <a:moveTo>
                    <a:pt x="2523688" y="625104"/>
                  </a:moveTo>
                  <a:lnTo>
                    <a:pt x="2485588" y="625104"/>
                  </a:lnTo>
                  <a:lnTo>
                    <a:pt x="2485588" y="663204"/>
                  </a:lnTo>
                  <a:lnTo>
                    <a:pt x="2523688" y="663204"/>
                  </a:lnTo>
                  <a:lnTo>
                    <a:pt x="2523688" y="625104"/>
                  </a:lnTo>
                  <a:close/>
                </a:path>
                <a:path w="4420234" h="1129664">
                  <a:moveTo>
                    <a:pt x="2523688" y="548904"/>
                  </a:moveTo>
                  <a:lnTo>
                    <a:pt x="2485588" y="548904"/>
                  </a:lnTo>
                  <a:lnTo>
                    <a:pt x="2485588" y="587004"/>
                  </a:lnTo>
                  <a:lnTo>
                    <a:pt x="2523688" y="587004"/>
                  </a:lnTo>
                  <a:lnTo>
                    <a:pt x="2523688" y="548904"/>
                  </a:lnTo>
                  <a:close/>
                </a:path>
                <a:path w="4420234" h="1129664">
                  <a:moveTo>
                    <a:pt x="2523688" y="472704"/>
                  </a:moveTo>
                  <a:lnTo>
                    <a:pt x="2485588" y="472704"/>
                  </a:lnTo>
                  <a:lnTo>
                    <a:pt x="2485588" y="510804"/>
                  </a:lnTo>
                  <a:lnTo>
                    <a:pt x="2523688" y="510804"/>
                  </a:lnTo>
                  <a:lnTo>
                    <a:pt x="2523688" y="472704"/>
                  </a:lnTo>
                  <a:close/>
                </a:path>
                <a:path w="4420234" h="1129664">
                  <a:moveTo>
                    <a:pt x="2523688" y="396504"/>
                  </a:moveTo>
                  <a:lnTo>
                    <a:pt x="2485588" y="396504"/>
                  </a:lnTo>
                  <a:lnTo>
                    <a:pt x="2485588" y="434604"/>
                  </a:lnTo>
                  <a:lnTo>
                    <a:pt x="2523688" y="434604"/>
                  </a:lnTo>
                  <a:lnTo>
                    <a:pt x="2523688" y="396504"/>
                  </a:lnTo>
                  <a:close/>
                </a:path>
                <a:path w="4420234" h="1129664">
                  <a:moveTo>
                    <a:pt x="2523688" y="320304"/>
                  </a:moveTo>
                  <a:lnTo>
                    <a:pt x="2485588" y="320304"/>
                  </a:lnTo>
                  <a:lnTo>
                    <a:pt x="2485588" y="358404"/>
                  </a:lnTo>
                  <a:lnTo>
                    <a:pt x="2523688" y="358404"/>
                  </a:lnTo>
                  <a:lnTo>
                    <a:pt x="2523688" y="320304"/>
                  </a:lnTo>
                  <a:close/>
                </a:path>
                <a:path w="4420234" h="1129664">
                  <a:moveTo>
                    <a:pt x="2523688" y="244104"/>
                  </a:moveTo>
                  <a:lnTo>
                    <a:pt x="2485588" y="244104"/>
                  </a:lnTo>
                  <a:lnTo>
                    <a:pt x="2485588" y="282204"/>
                  </a:lnTo>
                  <a:lnTo>
                    <a:pt x="2523688" y="282204"/>
                  </a:lnTo>
                  <a:lnTo>
                    <a:pt x="2523688" y="244104"/>
                  </a:lnTo>
                  <a:close/>
                </a:path>
                <a:path w="4420234" h="1129664">
                  <a:moveTo>
                    <a:pt x="2523688" y="167904"/>
                  </a:moveTo>
                  <a:lnTo>
                    <a:pt x="2485588" y="167904"/>
                  </a:lnTo>
                  <a:lnTo>
                    <a:pt x="2485588" y="206004"/>
                  </a:lnTo>
                  <a:lnTo>
                    <a:pt x="2523688" y="206004"/>
                  </a:lnTo>
                  <a:lnTo>
                    <a:pt x="2523688" y="167904"/>
                  </a:lnTo>
                  <a:close/>
                </a:path>
                <a:path w="4420234" h="1129664">
                  <a:moveTo>
                    <a:pt x="2523688" y="91704"/>
                  </a:moveTo>
                  <a:lnTo>
                    <a:pt x="2485588" y="91704"/>
                  </a:lnTo>
                  <a:lnTo>
                    <a:pt x="2485588" y="129804"/>
                  </a:lnTo>
                  <a:lnTo>
                    <a:pt x="2523688" y="129804"/>
                  </a:lnTo>
                  <a:lnTo>
                    <a:pt x="2523688" y="91704"/>
                  </a:lnTo>
                  <a:close/>
                </a:path>
                <a:path w="4420234" h="1129664">
                  <a:moveTo>
                    <a:pt x="2501092" y="38100"/>
                  </a:moveTo>
                  <a:lnTo>
                    <a:pt x="2462992" y="38100"/>
                  </a:lnTo>
                  <a:lnTo>
                    <a:pt x="2462992" y="76200"/>
                  </a:lnTo>
                  <a:lnTo>
                    <a:pt x="2501092" y="76200"/>
                  </a:lnTo>
                  <a:lnTo>
                    <a:pt x="2501092" y="38100"/>
                  </a:lnTo>
                  <a:close/>
                </a:path>
                <a:path w="4420234" h="1129664">
                  <a:moveTo>
                    <a:pt x="2424892" y="38100"/>
                  </a:moveTo>
                  <a:lnTo>
                    <a:pt x="2386792" y="38100"/>
                  </a:lnTo>
                  <a:lnTo>
                    <a:pt x="2386792" y="76200"/>
                  </a:lnTo>
                  <a:lnTo>
                    <a:pt x="2424892" y="76200"/>
                  </a:lnTo>
                  <a:lnTo>
                    <a:pt x="2424892" y="38100"/>
                  </a:lnTo>
                  <a:close/>
                </a:path>
                <a:path w="4420234" h="1129664">
                  <a:moveTo>
                    <a:pt x="2348692" y="38100"/>
                  </a:moveTo>
                  <a:lnTo>
                    <a:pt x="2310592" y="38100"/>
                  </a:lnTo>
                  <a:lnTo>
                    <a:pt x="2310592" y="76200"/>
                  </a:lnTo>
                  <a:lnTo>
                    <a:pt x="2348692" y="76200"/>
                  </a:lnTo>
                  <a:lnTo>
                    <a:pt x="2348692" y="38100"/>
                  </a:lnTo>
                  <a:close/>
                </a:path>
                <a:path w="4420234" h="1129664">
                  <a:moveTo>
                    <a:pt x="2272492" y="38100"/>
                  </a:moveTo>
                  <a:lnTo>
                    <a:pt x="2234392" y="38100"/>
                  </a:lnTo>
                  <a:lnTo>
                    <a:pt x="2234392" y="76200"/>
                  </a:lnTo>
                  <a:lnTo>
                    <a:pt x="2272492" y="76200"/>
                  </a:lnTo>
                  <a:lnTo>
                    <a:pt x="2272492" y="38100"/>
                  </a:lnTo>
                  <a:close/>
                </a:path>
                <a:path w="4420234" h="1129664">
                  <a:moveTo>
                    <a:pt x="2196292" y="38100"/>
                  </a:moveTo>
                  <a:lnTo>
                    <a:pt x="2158192" y="38100"/>
                  </a:lnTo>
                  <a:lnTo>
                    <a:pt x="2158192" y="76200"/>
                  </a:lnTo>
                  <a:lnTo>
                    <a:pt x="2196292" y="76200"/>
                  </a:lnTo>
                  <a:lnTo>
                    <a:pt x="2196292" y="38100"/>
                  </a:lnTo>
                  <a:close/>
                </a:path>
                <a:path w="4420234" h="1129664">
                  <a:moveTo>
                    <a:pt x="2120092" y="38100"/>
                  </a:moveTo>
                  <a:lnTo>
                    <a:pt x="2081992" y="38100"/>
                  </a:lnTo>
                  <a:lnTo>
                    <a:pt x="2081992" y="76200"/>
                  </a:lnTo>
                  <a:lnTo>
                    <a:pt x="2120092" y="76200"/>
                  </a:lnTo>
                  <a:lnTo>
                    <a:pt x="2120092" y="38100"/>
                  </a:lnTo>
                  <a:close/>
                </a:path>
                <a:path w="4420234" h="1129664">
                  <a:moveTo>
                    <a:pt x="2043892" y="38100"/>
                  </a:moveTo>
                  <a:lnTo>
                    <a:pt x="2005792" y="38100"/>
                  </a:lnTo>
                  <a:lnTo>
                    <a:pt x="2005792" y="76200"/>
                  </a:lnTo>
                  <a:lnTo>
                    <a:pt x="2043892" y="76200"/>
                  </a:lnTo>
                  <a:lnTo>
                    <a:pt x="2043892" y="38100"/>
                  </a:lnTo>
                  <a:close/>
                </a:path>
                <a:path w="4420234" h="1129664">
                  <a:moveTo>
                    <a:pt x="1967692" y="38100"/>
                  </a:moveTo>
                  <a:lnTo>
                    <a:pt x="1929592" y="38100"/>
                  </a:lnTo>
                  <a:lnTo>
                    <a:pt x="1929592" y="76200"/>
                  </a:lnTo>
                  <a:lnTo>
                    <a:pt x="1967692" y="76200"/>
                  </a:lnTo>
                  <a:lnTo>
                    <a:pt x="1967692" y="38100"/>
                  </a:lnTo>
                  <a:close/>
                </a:path>
                <a:path w="4420234" h="1129664">
                  <a:moveTo>
                    <a:pt x="1891492" y="38100"/>
                  </a:moveTo>
                  <a:lnTo>
                    <a:pt x="1853392" y="38100"/>
                  </a:lnTo>
                  <a:lnTo>
                    <a:pt x="1853392" y="76200"/>
                  </a:lnTo>
                  <a:lnTo>
                    <a:pt x="1891492" y="76200"/>
                  </a:lnTo>
                  <a:lnTo>
                    <a:pt x="1891492" y="38100"/>
                  </a:lnTo>
                  <a:close/>
                </a:path>
                <a:path w="4420234" h="1129664">
                  <a:moveTo>
                    <a:pt x="1815292" y="38100"/>
                  </a:moveTo>
                  <a:lnTo>
                    <a:pt x="1777192" y="38100"/>
                  </a:lnTo>
                  <a:lnTo>
                    <a:pt x="1777192" y="76200"/>
                  </a:lnTo>
                  <a:lnTo>
                    <a:pt x="1815292" y="76200"/>
                  </a:lnTo>
                  <a:lnTo>
                    <a:pt x="1815292" y="38100"/>
                  </a:lnTo>
                  <a:close/>
                </a:path>
                <a:path w="4420234" h="1129664">
                  <a:moveTo>
                    <a:pt x="1739092" y="38100"/>
                  </a:moveTo>
                  <a:lnTo>
                    <a:pt x="1700992" y="38100"/>
                  </a:lnTo>
                  <a:lnTo>
                    <a:pt x="1700992" y="76200"/>
                  </a:lnTo>
                  <a:lnTo>
                    <a:pt x="1739092" y="76200"/>
                  </a:lnTo>
                  <a:lnTo>
                    <a:pt x="1739092" y="38100"/>
                  </a:lnTo>
                  <a:close/>
                </a:path>
                <a:path w="4420234" h="1129664">
                  <a:moveTo>
                    <a:pt x="1662892" y="38100"/>
                  </a:moveTo>
                  <a:lnTo>
                    <a:pt x="1624792" y="38100"/>
                  </a:lnTo>
                  <a:lnTo>
                    <a:pt x="1624792" y="76200"/>
                  </a:lnTo>
                  <a:lnTo>
                    <a:pt x="1662892" y="76200"/>
                  </a:lnTo>
                  <a:lnTo>
                    <a:pt x="1662892" y="38100"/>
                  </a:lnTo>
                  <a:close/>
                </a:path>
                <a:path w="4420234" h="1129664">
                  <a:moveTo>
                    <a:pt x="1586692" y="38100"/>
                  </a:moveTo>
                  <a:lnTo>
                    <a:pt x="1548592" y="38100"/>
                  </a:lnTo>
                  <a:lnTo>
                    <a:pt x="1548592" y="76200"/>
                  </a:lnTo>
                  <a:lnTo>
                    <a:pt x="1586692" y="76200"/>
                  </a:lnTo>
                  <a:lnTo>
                    <a:pt x="1586692" y="38100"/>
                  </a:lnTo>
                  <a:close/>
                </a:path>
                <a:path w="4420234" h="1129664">
                  <a:moveTo>
                    <a:pt x="1510492" y="38100"/>
                  </a:moveTo>
                  <a:lnTo>
                    <a:pt x="1472392" y="38100"/>
                  </a:lnTo>
                  <a:lnTo>
                    <a:pt x="1472392" y="76200"/>
                  </a:lnTo>
                  <a:lnTo>
                    <a:pt x="1510492" y="76200"/>
                  </a:lnTo>
                  <a:lnTo>
                    <a:pt x="1510492" y="38100"/>
                  </a:lnTo>
                  <a:close/>
                </a:path>
                <a:path w="4420234" h="1129664">
                  <a:moveTo>
                    <a:pt x="1434292" y="38100"/>
                  </a:moveTo>
                  <a:lnTo>
                    <a:pt x="1396192" y="38100"/>
                  </a:lnTo>
                  <a:lnTo>
                    <a:pt x="1396192" y="76200"/>
                  </a:lnTo>
                  <a:lnTo>
                    <a:pt x="1434292" y="76200"/>
                  </a:lnTo>
                  <a:lnTo>
                    <a:pt x="1434292" y="38100"/>
                  </a:lnTo>
                  <a:close/>
                </a:path>
                <a:path w="4420234" h="1129664">
                  <a:moveTo>
                    <a:pt x="1358092" y="38100"/>
                  </a:moveTo>
                  <a:lnTo>
                    <a:pt x="1319992" y="38100"/>
                  </a:lnTo>
                  <a:lnTo>
                    <a:pt x="1319992" y="76200"/>
                  </a:lnTo>
                  <a:lnTo>
                    <a:pt x="1358092" y="76200"/>
                  </a:lnTo>
                  <a:lnTo>
                    <a:pt x="1358092" y="38100"/>
                  </a:lnTo>
                  <a:close/>
                </a:path>
                <a:path w="4420234" h="1129664">
                  <a:moveTo>
                    <a:pt x="1281892" y="38100"/>
                  </a:moveTo>
                  <a:lnTo>
                    <a:pt x="1243792" y="38100"/>
                  </a:lnTo>
                  <a:lnTo>
                    <a:pt x="1243792" y="76200"/>
                  </a:lnTo>
                  <a:lnTo>
                    <a:pt x="1281892" y="76200"/>
                  </a:lnTo>
                  <a:lnTo>
                    <a:pt x="1281892" y="38100"/>
                  </a:lnTo>
                  <a:close/>
                </a:path>
                <a:path w="4420234" h="1129664">
                  <a:moveTo>
                    <a:pt x="1205692" y="38100"/>
                  </a:moveTo>
                  <a:lnTo>
                    <a:pt x="1167592" y="38100"/>
                  </a:lnTo>
                  <a:lnTo>
                    <a:pt x="1167592" y="76200"/>
                  </a:lnTo>
                  <a:lnTo>
                    <a:pt x="1205692" y="76200"/>
                  </a:lnTo>
                  <a:lnTo>
                    <a:pt x="1205692" y="38100"/>
                  </a:lnTo>
                  <a:close/>
                </a:path>
                <a:path w="4420234" h="1129664">
                  <a:moveTo>
                    <a:pt x="1129492" y="38100"/>
                  </a:moveTo>
                  <a:lnTo>
                    <a:pt x="1091392" y="38100"/>
                  </a:lnTo>
                  <a:lnTo>
                    <a:pt x="1091392" y="76200"/>
                  </a:lnTo>
                  <a:lnTo>
                    <a:pt x="1129492" y="76200"/>
                  </a:lnTo>
                  <a:lnTo>
                    <a:pt x="1129492" y="38100"/>
                  </a:lnTo>
                  <a:close/>
                </a:path>
                <a:path w="4420234" h="1129664">
                  <a:moveTo>
                    <a:pt x="1053292" y="38100"/>
                  </a:moveTo>
                  <a:lnTo>
                    <a:pt x="1015192" y="38100"/>
                  </a:lnTo>
                  <a:lnTo>
                    <a:pt x="1015192" y="76200"/>
                  </a:lnTo>
                  <a:lnTo>
                    <a:pt x="1053292" y="76200"/>
                  </a:lnTo>
                  <a:lnTo>
                    <a:pt x="1053292" y="38100"/>
                  </a:lnTo>
                  <a:close/>
                </a:path>
                <a:path w="4420234" h="1129664">
                  <a:moveTo>
                    <a:pt x="977092" y="38100"/>
                  </a:moveTo>
                  <a:lnTo>
                    <a:pt x="938992" y="38100"/>
                  </a:lnTo>
                  <a:lnTo>
                    <a:pt x="938992" y="76200"/>
                  </a:lnTo>
                  <a:lnTo>
                    <a:pt x="977092" y="76200"/>
                  </a:lnTo>
                  <a:lnTo>
                    <a:pt x="977092" y="38100"/>
                  </a:lnTo>
                  <a:close/>
                </a:path>
                <a:path w="4420234" h="1129664">
                  <a:moveTo>
                    <a:pt x="900892" y="38100"/>
                  </a:moveTo>
                  <a:lnTo>
                    <a:pt x="862792" y="38100"/>
                  </a:lnTo>
                  <a:lnTo>
                    <a:pt x="862792" y="76200"/>
                  </a:lnTo>
                  <a:lnTo>
                    <a:pt x="900892" y="76200"/>
                  </a:lnTo>
                  <a:lnTo>
                    <a:pt x="900892" y="38100"/>
                  </a:lnTo>
                  <a:close/>
                </a:path>
                <a:path w="4420234" h="1129664">
                  <a:moveTo>
                    <a:pt x="824692" y="38100"/>
                  </a:moveTo>
                  <a:lnTo>
                    <a:pt x="786592" y="38100"/>
                  </a:lnTo>
                  <a:lnTo>
                    <a:pt x="786592" y="76200"/>
                  </a:lnTo>
                  <a:lnTo>
                    <a:pt x="824692" y="76200"/>
                  </a:lnTo>
                  <a:lnTo>
                    <a:pt x="824692" y="38100"/>
                  </a:lnTo>
                  <a:close/>
                </a:path>
                <a:path w="4420234" h="1129664">
                  <a:moveTo>
                    <a:pt x="748492" y="38100"/>
                  </a:moveTo>
                  <a:lnTo>
                    <a:pt x="710392" y="38100"/>
                  </a:lnTo>
                  <a:lnTo>
                    <a:pt x="710392" y="76200"/>
                  </a:lnTo>
                  <a:lnTo>
                    <a:pt x="748492" y="76200"/>
                  </a:lnTo>
                  <a:lnTo>
                    <a:pt x="748492" y="38100"/>
                  </a:lnTo>
                  <a:close/>
                </a:path>
                <a:path w="4420234" h="1129664">
                  <a:moveTo>
                    <a:pt x="672292" y="38100"/>
                  </a:moveTo>
                  <a:lnTo>
                    <a:pt x="634192" y="38100"/>
                  </a:lnTo>
                  <a:lnTo>
                    <a:pt x="634192" y="76200"/>
                  </a:lnTo>
                  <a:lnTo>
                    <a:pt x="672292" y="76200"/>
                  </a:lnTo>
                  <a:lnTo>
                    <a:pt x="672292" y="38100"/>
                  </a:lnTo>
                  <a:close/>
                </a:path>
                <a:path w="4420234" h="1129664">
                  <a:moveTo>
                    <a:pt x="596092" y="38100"/>
                  </a:moveTo>
                  <a:lnTo>
                    <a:pt x="557992" y="38100"/>
                  </a:lnTo>
                  <a:lnTo>
                    <a:pt x="557992" y="76200"/>
                  </a:lnTo>
                  <a:lnTo>
                    <a:pt x="596092" y="76200"/>
                  </a:lnTo>
                  <a:lnTo>
                    <a:pt x="596092" y="38100"/>
                  </a:lnTo>
                  <a:close/>
                </a:path>
                <a:path w="4420234" h="1129664">
                  <a:moveTo>
                    <a:pt x="519892" y="38100"/>
                  </a:moveTo>
                  <a:lnTo>
                    <a:pt x="481792" y="38100"/>
                  </a:lnTo>
                  <a:lnTo>
                    <a:pt x="481792" y="76200"/>
                  </a:lnTo>
                  <a:lnTo>
                    <a:pt x="519892" y="76200"/>
                  </a:lnTo>
                  <a:lnTo>
                    <a:pt x="519892" y="38100"/>
                  </a:lnTo>
                  <a:close/>
                </a:path>
                <a:path w="4420234" h="1129664">
                  <a:moveTo>
                    <a:pt x="443692" y="38100"/>
                  </a:moveTo>
                  <a:lnTo>
                    <a:pt x="405592" y="38100"/>
                  </a:lnTo>
                  <a:lnTo>
                    <a:pt x="405592" y="76200"/>
                  </a:lnTo>
                  <a:lnTo>
                    <a:pt x="443692" y="76200"/>
                  </a:lnTo>
                  <a:lnTo>
                    <a:pt x="443692" y="38100"/>
                  </a:lnTo>
                  <a:close/>
                </a:path>
                <a:path w="4420234" h="1129664">
                  <a:moveTo>
                    <a:pt x="367492" y="38100"/>
                  </a:moveTo>
                  <a:lnTo>
                    <a:pt x="329392" y="38100"/>
                  </a:lnTo>
                  <a:lnTo>
                    <a:pt x="329392" y="76200"/>
                  </a:lnTo>
                  <a:lnTo>
                    <a:pt x="367492" y="76200"/>
                  </a:lnTo>
                  <a:lnTo>
                    <a:pt x="367492" y="38100"/>
                  </a:lnTo>
                  <a:close/>
                </a:path>
                <a:path w="4420234" h="1129664">
                  <a:moveTo>
                    <a:pt x="291292" y="38100"/>
                  </a:moveTo>
                  <a:lnTo>
                    <a:pt x="253192" y="38100"/>
                  </a:lnTo>
                  <a:lnTo>
                    <a:pt x="253192" y="76200"/>
                  </a:lnTo>
                  <a:lnTo>
                    <a:pt x="291292" y="76200"/>
                  </a:lnTo>
                  <a:lnTo>
                    <a:pt x="291292" y="38100"/>
                  </a:lnTo>
                  <a:close/>
                </a:path>
                <a:path w="4420234" h="1129664">
                  <a:moveTo>
                    <a:pt x="215092" y="38100"/>
                  </a:moveTo>
                  <a:lnTo>
                    <a:pt x="176992" y="38100"/>
                  </a:lnTo>
                  <a:lnTo>
                    <a:pt x="176992" y="76200"/>
                  </a:lnTo>
                  <a:lnTo>
                    <a:pt x="215092" y="76200"/>
                  </a:lnTo>
                  <a:lnTo>
                    <a:pt x="215092" y="38100"/>
                  </a:lnTo>
                  <a:close/>
                </a:path>
                <a:path w="4420234" h="1129664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100792" y="76200"/>
                  </a:lnTo>
                  <a:lnTo>
                    <a:pt x="100792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4420234" h="1129664">
                  <a:moveTo>
                    <a:pt x="114300" y="38100"/>
                  </a:moveTo>
                  <a:lnTo>
                    <a:pt x="100792" y="38100"/>
                  </a:lnTo>
                  <a:lnTo>
                    <a:pt x="100792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4420234" h="1129664">
                  <a:moveTo>
                    <a:pt x="138892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138892" y="76200"/>
                  </a:lnTo>
                  <a:lnTo>
                    <a:pt x="138892" y="3810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0010175" y="5144846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706120" marR="607695" indent="-90805">
              <a:lnSpc>
                <a:spcPct val="101000"/>
              </a:lnSpc>
              <a:spcBef>
                <a:spcPts val="410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6484" y="6438614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706120" marR="451485" indent="-247015">
              <a:lnSpc>
                <a:spcPct val="101000"/>
              </a:lnSpc>
              <a:spcBef>
                <a:spcPts val="400"/>
              </a:spcBef>
            </a:pP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</a:t>
            </a:r>
            <a:r>
              <a:rPr sz="24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6484" y="7720638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242695" marR="170815" indent="-1064260">
              <a:lnSpc>
                <a:spcPct val="101000"/>
              </a:lnSpc>
              <a:spcBef>
                <a:spcPts val="405"/>
              </a:spcBef>
            </a:pPr>
            <a:r>
              <a:rPr sz="2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ConvertToSpaces</a:t>
            </a:r>
            <a:r>
              <a:rPr sz="24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210233" y="6441711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86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CommonModule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210233" y="7723736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1870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93901" y="404232"/>
          <a:ext cx="5968365" cy="2152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4785"/>
                <a:gridCol w="480694"/>
                <a:gridCol w="2743199"/>
              </a:tblGrid>
              <a:tr h="864108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5585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05A2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B0401A"/>
                      </a:solidFill>
                      <a:prstDash val="solid"/>
                    </a:lnB>
                  </a:tcPr>
                </a:tc>
              </a:tr>
              <a:tr h="4106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solidFill>
                      <a:srgbClr val="F05A28"/>
                    </a:solidFill>
                  </a:tcPr>
                </a:tc>
                <a:tc vMerge="1">
                  <a:tcPr marL="0" marR="0" marT="0" marB="0">
                    <a:lnB w="19050">
                      <a:solidFill>
                        <a:srgbClr val="B0401A"/>
                      </a:solidFill>
                      <a:prstDash val="solid"/>
                    </a:lnB>
                  </a:tcPr>
                </a:tc>
              </a:tr>
              <a:tr h="864108">
                <a:tc>
                  <a:txBody>
                    <a:bodyPr/>
                    <a:lstStyle/>
                    <a:p>
                      <a:pPr marL="217805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sz="2100" b="1" spc="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6035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 vMerge="1">
                  <a:tcPr marL="0" marR="0" marT="0" marB="0"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RouterModule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3276235" y="2971800"/>
            <a:ext cx="3973195" cy="1141095"/>
          </a:xfrm>
          <a:custGeom>
            <a:avLst/>
            <a:gdLst/>
            <a:ahLst/>
            <a:cxnLst/>
            <a:rect l="l" t="t" r="r" b="b"/>
            <a:pathLst>
              <a:path w="3973195" h="1141095">
                <a:moveTo>
                  <a:pt x="3972925" y="1102431"/>
                </a:moveTo>
                <a:lnTo>
                  <a:pt x="3934825" y="1102431"/>
                </a:lnTo>
                <a:lnTo>
                  <a:pt x="3934825" y="1140531"/>
                </a:lnTo>
                <a:lnTo>
                  <a:pt x="3972925" y="1140531"/>
                </a:lnTo>
                <a:lnTo>
                  <a:pt x="3972925" y="1102431"/>
                </a:lnTo>
                <a:close/>
              </a:path>
              <a:path w="3973195" h="1141095">
                <a:moveTo>
                  <a:pt x="3896725" y="1102431"/>
                </a:moveTo>
                <a:lnTo>
                  <a:pt x="3858625" y="1102431"/>
                </a:lnTo>
                <a:lnTo>
                  <a:pt x="3858625" y="1140531"/>
                </a:lnTo>
                <a:lnTo>
                  <a:pt x="3896725" y="1140531"/>
                </a:lnTo>
                <a:lnTo>
                  <a:pt x="3896725" y="1102431"/>
                </a:lnTo>
                <a:close/>
              </a:path>
              <a:path w="3973195" h="1141095">
                <a:moveTo>
                  <a:pt x="3820525" y="1102431"/>
                </a:moveTo>
                <a:lnTo>
                  <a:pt x="3782425" y="1102431"/>
                </a:lnTo>
                <a:lnTo>
                  <a:pt x="3782425" y="1140531"/>
                </a:lnTo>
                <a:lnTo>
                  <a:pt x="3820525" y="1140531"/>
                </a:lnTo>
                <a:lnTo>
                  <a:pt x="3820525" y="1102431"/>
                </a:lnTo>
                <a:close/>
              </a:path>
              <a:path w="3973195" h="1141095">
                <a:moveTo>
                  <a:pt x="3744325" y="1102431"/>
                </a:moveTo>
                <a:lnTo>
                  <a:pt x="3706225" y="1102431"/>
                </a:lnTo>
                <a:lnTo>
                  <a:pt x="3706225" y="1140531"/>
                </a:lnTo>
                <a:lnTo>
                  <a:pt x="3744325" y="1140531"/>
                </a:lnTo>
                <a:lnTo>
                  <a:pt x="3744325" y="1102431"/>
                </a:lnTo>
                <a:close/>
              </a:path>
              <a:path w="3973195" h="1141095">
                <a:moveTo>
                  <a:pt x="3668125" y="1102431"/>
                </a:moveTo>
                <a:lnTo>
                  <a:pt x="3630025" y="1102431"/>
                </a:lnTo>
                <a:lnTo>
                  <a:pt x="3630025" y="1140531"/>
                </a:lnTo>
                <a:lnTo>
                  <a:pt x="3668125" y="1140531"/>
                </a:lnTo>
                <a:lnTo>
                  <a:pt x="3668125" y="1102431"/>
                </a:lnTo>
                <a:close/>
              </a:path>
              <a:path w="3973195" h="1141095">
                <a:moveTo>
                  <a:pt x="3591925" y="1102431"/>
                </a:moveTo>
                <a:lnTo>
                  <a:pt x="3553825" y="1102431"/>
                </a:lnTo>
                <a:lnTo>
                  <a:pt x="3553825" y="1140531"/>
                </a:lnTo>
                <a:lnTo>
                  <a:pt x="3591925" y="1140531"/>
                </a:lnTo>
                <a:lnTo>
                  <a:pt x="3591925" y="1102431"/>
                </a:lnTo>
                <a:close/>
              </a:path>
              <a:path w="3973195" h="1141095">
                <a:moveTo>
                  <a:pt x="3515725" y="1102431"/>
                </a:moveTo>
                <a:lnTo>
                  <a:pt x="3477625" y="1102431"/>
                </a:lnTo>
                <a:lnTo>
                  <a:pt x="3477625" y="1140531"/>
                </a:lnTo>
                <a:lnTo>
                  <a:pt x="3515725" y="1140531"/>
                </a:lnTo>
                <a:lnTo>
                  <a:pt x="3515725" y="1102431"/>
                </a:lnTo>
                <a:close/>
              </a:path>
              <a:path w="3973195" h="1141095">
                <a:moveTo>
                  <a:pt x="3439525" y="1102431"/>
                </a:moveTo>
                <a:lnTo>
                  <a:pt x="3401425" y="1102431"/>
                </a:lnTo>
                <a:lnTo>
                  <a:pt x="3401425" y="1140531"/>
                </a:lnTo>
                <a:lnTo>
                  <a:pt x="3439525" y="1140531"/>
                </a:lnTo>
                <a:lnTo>
                  <a:pt x="3439525" y="1102431"/>
                </a:lnTo>
                <a:close/>
              </a:path>
              <a:path w="3973195" h="1141095">
                <a:moveTo>
                  <a:pt x="3363325" y="1102431"/>
                </a:moveTo>
                <a:lnTo>
                  <a:pt x="3325225" y="1102431"/>
                </a:lnTo>
                <a:lnTo>
                  <a:pt x="3325225" y="1140531"/>
                </a:lnTo>
                <a:lnTo>
                  <a:pt x="3363325" y="1140531"/>
                </a:lnTo>
                <a:lnTo>
                  <a:pt x="3363325" y="1102431"/>
                </a:lnTo>
                <a:close/>
              </a:path>
              <a:path w="3973195" h="1141095">
                <a:moveTo>
                  <a:pt x="3287125" y="1102431"/>
                </a:moveTo>
                <a:lnTo>
                  <a:pt x="3249025" y="1102431"/>
                </a:lnTo>
                <a:lnTo>
                  <a:pt x="3249025" y="1140531"/>
                </a:lnTo>
                <a:lnTo>
                  <a:pt x="3287125" y="1140531"/>
                </a:lnTo>
                <a:lnTo>
                  <a:pt x="3287125" y="1102431"/>
                </a:lnTo>
                <a:close/>
              </a:path>
              <a:path w="3973195" h="1141095">
                <a:moveTo>
                  <a:pt x="3210925" y="1102431"/>
                </a:moveTo>
                <a:lnTo>
                  <a:pt x="3172825" y="1102431"/>
                </a:lnTo>
                <a:lnTo>
                  <a:pt x="3172825" y="1140531"/>
                </a:lnTo>
                <a:lnTo>
                  <a:pt x="3210925" y="1140531"/>
                </a:lnTo>
                <a:lnTo>
                  <a:pt x="3210925" y="1102431"/>
                </a:lnTo>
                <a:close/>
              </a:path>
              <a:path w="3973195" h="1141095">
                <a:moveTo>
                  <a:pt x="3134725" y="1102431"/>
                </a:moveTo>
                <a:lnTo>
                  <a:pt x="3096625" y="1102431"/>
                </a:lnTo>
                <a:lnTo>
                  <a:pt x="3096625" y="1140531"/>
                </a:lnTo>
                <a:lnTo>
                  <a:pt x="3134725" y="1140531"/>
                </a:lnTo>
                <a:lnTo>
                  <a:pt x="3134725" y="1102431"/>
                </a:lnTo>
                <a:close/>
              </a:path>
              <a:path w="3973195" h="1141095">
                <a:moveTo>
                  <a:pt x="3058525" y="1102431"/>
                </a:moveTo>
                <a:lnTo>
                  <a:pt x="3020425" y="1102431"/>
                </a:lnTo>
                <a:lnTo>
                  <a:pt x="3020425" y="1140531"/>
                </a:lnTo>
                <a:lnTo>
                  <a:pt x="3058525" y="1140531"/>
                </a:lnTo>
                <a:lnTo>
                  <a:pt x="3058525" y="1102431"/>
                </a:lnTo>
                <a:close/>
              </a:path>
              <a:path w="3973195" h="1141095">
                <a:moveTo>
                  <a:pt x="2982325" y="1102431"/>
                </a:moveTo>
                <a:lnTo>
                  <a:pt x="2944225" y="1102431"/>
                </a:lnTo>
                <a:lnTo>
                  <a:pt x="2944225" y="1140531"/>
                </a:lnTo>
                <a:lnTo>
                  <a:pt x="2982325" y="1140531"/>
                </a:lnTo>
                <a:lnTo>
                  <a:pt x="2982325" y="1102431"/>
                </a:lnTo>
                <a:close/>
              </a:path>
              <a:path w="3973195" h="1141095">
                <a:moveTo>
                  <a:pt x="2906125" y="1102431"/>
                </a:moveTo>
                <a:lnTo>
                  <a:pt x="2868025" y="1102431"/>
                </a:lnTo>
                <a:lnTo>
                  <a:pt x="2868025" y="1140531"/>
                </a:lnTo>
                <a:lnTo>
                  <a:pt x="2906125" y="1140531"/>
                </a:lnTo>
                <a:lnTo>
                  <a:pt x="2906125" y="1102431"/>
                </a:lnTo>
                <a:close/>
              </a:path>
              <a:path w="3973195" h="1141095">
                <a:moveTo>
                  <a:pt x="2829925" y="1102431"/>
                </a:moveTo>
                <a:lnTo>
                  <a:pt x="2791825" y="1102431"/>
                </a:lnTo>
                <a:lnTo>
                  <a:pt x="2791825" y="1140531"/>
                </a:lnTo>
                <a:lnTo>
                  <a:pt x="2829925" y="1140531"/>
                </a:lnTo>
                <a:lnTo>
                  <a:pt x="2829925" y="1102431"/>
                </a:lnTo>
                <a:close/>
              </a:path>
              <a:path w="3973195" h="1141095">
                <a:moveTo>
                  <a:pt x="2753725" y="1102431"/>
                </a:moveTo>
                <a:lnTo>
                  <a:pt x="2715625" y="1102431"/>
                </a:lnTo>
                <a:lnTo>
                  <a:pt x="2715625" y="1140531"/>
                </a:lnTo>
                <a:lnTo>
                  <a:pt x="2753725" y="1140531"/>
                </a:lnTo>
                <a:lnTo>
                  <a:pt x="2753725" y="1102431"/>
                </a:lnTo>
                <a:close/>
              </a:path>
              <a:path w="3973195" h="1141095">
                <a:moveTo>
                  <a:pt x="2677525" y="1102431"/>
                </a:moveTo>
                <a:lnTo>
                  <a:pt x="2639425" y="1102431"/>
                </a:lnTo>
                <a:lnTo>
                  <a:pt x="2639425" y="1140531"/>
                </a:lnTo>
                <a:lnTo>
                  <a:pt x="2677525" y="1140531"/>
                </a:lnTo>
                <a:lnTo>
                  <a:pt x="2677525" y="1102431"/>
                </a:lnTo>
                <a:close/>
              </a:path>
              <a:path w="3973195" h="1141095">
                <a:moveTo>
                  <a:pt x="2601325" y="1102431"/>
                </a:moveTo>
                <a:lnTo>
                  <a:pt x="2563225" y="1102431"/>
                </a:lnTo>
                <a:lnTo>
                  <a:pt x="2563225" y="1140531"/>
                </a:lnTo>
                <a:lnTo>
                  <a:pt x="2601325" y="1140531"/>
                </a:lnTo>
                <a:lnTo>
                  <a:pt x="2601325" y="1102431"/>
                </a:lnTo>
                <a:close/>
              </a:path>
              <a:path w="3973195" h="1141095">
                <a:moveTo>
                  <a:pt x="2525125" y="1102431"/>
                </a:moveTo>
                <a:lnTo>
                  <a:pt x="2487025" y="1102431"/>
                </a:lnTo>
                <a:lnTo>
                  <a:pt x="2487025" y="1140531"/>
                </a:lnTo>
                <a:lnTo>
                  <a:pt x="2525125" y="1140531"/>
                </a:lnTo>
                <a:lnTo>
                  <a:pt x="2525125" y="1102431"/>
                </a:lnTo>
                <a:close/>
              </a:path>
              <a:path w="3973195" h="1141095">
                <a:moveTo>
                  <a:pt x="2429875" y="1118831"/>
                </a:moveTo>
                <a:lnTo>
                  <a:pt x="2394424" y="1118831"/>
                </a:lnTo>
                <a:lnTo>
                  <a:pt x="2394424" y="1140531"/>
                </a:lnTo>
                <a:lnTo>
                  <a:pt x="2448925" y="1140531"/>
                </a:lnTo>
                <a:lnTo>
                  <a:pt x="2448925" y="1121481"/>
                </a:lnTo>
                <a:lnTo>
                  <a:pt x="2432524" y="1121481"/>
                </a:lnTo>
                <a:lnTo>
                  <a:pt x="2429875" y="1118831"/>
                </a:lnTo>
                <a:close/>
              </a:path>
              <a:path w="3973195" h="1141095">
                <a:moveTo>
                  <a:pt x="2448925" y="1102431"/>
                </a:moveTo>
                <a:lnTo>
                  <a:pt x="2413474" y="1102431"/>
                </a:lnTo>
                <a:lnTo>
                  <a:pt x="2432524" y="1121481"/>
                </a:lnTo>
                <a:lnTo>
                  <a:pt x="2432524" y="1118831"/>
                </a:lnTo>
                <a:lnTo>
                  <a:pt x="2448925" y="1118831"/>
                </a:lnTo>
                <a:lnTo>
                  <a:pt x="2448925" y="1102431"/>
                </a:lnTo>
                <a:close/>
              </a:path>
              <a:path w="3973195" h="1141095">
                <a:moveTo>
                  <a:pt x="2448925" y="1118831"/>
                </a:moveTo>
                <a:lnTo>
                  <a:pt x="2432524" y="1118831"/>
                </a:lnTo>
                <a:lnTo>
                  <a:pt x="2432524" y="1121481"/>
                </a:lnTo>
                <a:lnTo>
                  <a:pt x="2448925" y="1121481"/>
                </a:lnTo>
                <a:lnTo>
                  <a:pt x="2448925" y="1118831"/>
                </a:lnTo>
                <a:close/>
              </a:path>
              <a:path w="3973195" h="1141095">
                <a:moveTo>
                  <a:pt x="2432524" y="1042631"/>
                </a:moveTo>
                <a:lnTo>
                  <a:pt x="2394424" y="1042631"/>
                </a:lnTo>
                <a:lnTo>
                  <a:pt x="2394424" y="1080731"/>
                </a:lnTo>
                <a:lnTo>
                  <a:pt x="2432524" y="1080731"/>
                </a:lnTo>
                <a:lnTo>
                  <a:pt x="2432524" y="1042631"/>
                </a:lnTo>
                <a:close/>
              </a:path>
              <a:path w="3973195" h="1141095">
                <a:moveTo>
                  <a:pt x="2432524" y="966431"/>
                </a:moveTo>
                <a:lnTo>
                  <a:pt x="2394424" y="966431"/>
                </a:lnTo>
                <a:lnTo>
                  <a:pt x="2394424" y="1004531"/>
                </a:lnTo>
                <a:lnTo>
                  <a:pt x="2432524" y="1004531"/>
                </a:lnTo>
                <a:lnTo>
                  <a:pt x="2432524" y="966431"/>
                </a:lnTo>
                <a:close/>
              </a:path>
              <a:path w="3973195" h="1141095">
                <a:moveTo>
                  <a:pt x="2432524" y="890231"/>
                </a:moveTo>
                <a:lnTo>
                  <a:pt x="2394424" y="890231"/>
                </a:lnTo>
                <a:lnTo>
                  <a:pt x="2394424" y="928331"/>
                </a:lnTo>
                <a:lnTo>
                  <a:pt x="2432524" y="928331"/>
                </a:lnTo>
                <a:lnTo>
                  <a:pt x="2432524" y="890231"/>
                </a:lnTo>
                <a:close/>
              </a:path>
              <a:path w="3973195" h="1141095">
                <a:moveTo>
                  <a:pt x="2432524" y="814031"/>
                </a:moveTo>
                <a:lnTo>
                  <a:pt x="2394424" y="814031"/>
                </a:lnTo>
                <a:lnTo>
                  <a:pt x="2394424" y="852131"/>
                </a:lnTo>
                <a:lnTo>
                  <a:pt x="2432524" y="852131"/>
                </a:lnTo>
                <a:lnTo>
                  <a:pt x="2432524" y="814031"/>
                </a:lnTo>
                <a:close/>
              </a:path>
              <a:path w="3973195" h="1141095">
                <a:moveTo>
                  <a:pt x="2432524" y="737831"/>
                </a:moveTo>
                <a:lnTo>
                  <a:pt x="2394424" y="737831"/>
                </a:lnTo>
                <a:lnTo>
                  <a:pt x="2394424" y="775931"/>
                </a:lnTo>
                <a:lnTo>
                  <a:pt x="2432524" y="775931"/>
                </a:lnTo>
                <a:lnTo>
                  <a:pt x="2432524" y="737831"/>
                </a:lnTo>
                <a:close/>
              </a:path>
              <a:path w="3973195" h="1141095">
                <a:moveTo>
                  <a:pt x="2432524" y="661631"/>
                </a:moveTo>
                <a:lnTo>
                  <a:pt x="2394424" y="661631"/>
                </a:lnTo>
                <a:lnTo>
                  <a:pt x="2394424" y="699731"/>
                </a:lnTo>
                <a:lnTo>
                  <a:pt x="2432524" y="699731"/>
                </a:lnTo>
                <a:lnTo>
                  <a:pt x="2432524" y="661631"/>
                </a:lnTo>
                <a:close/>
              </a:path>
              <a:path w="3973195" h="1141095">
                <a:moveTo>
                  <a:pt x="2432524" y="585431"/>
                </a:moveTo>
                <a:lnTo>
                  <a:pt x="2394424" y="585431"/>
                </a:lnTo>
                <a:lnTo>
                  <a:pt x="2394424" y="623531"/>
                </a:lnTo>
                <a:lnTo>
                  <a:pt x="2432524" y="623531"/>
                </a:lnTo>
                <a:lnTo>
                  <a:pt x="2432524" y="585431"/>
                </a:lnTo>
                <a:close/>
              </a:path>
              <a:path w="3973195" h="1141095">
                <a:moveTo>
                  <a:pt x="2432524" y="509231"/>
                </a:moveTo>
                <a:lnTo>
                  <a:pt x="2394424" y="509231"/>
                </a:lnTo>
                <a:lnTo>
                  <a:pt x="2394424" y="547331"/>
                </a:lnTo>
                <a:lnTo>
                  <a:pt x="2432524" y="547331"/>
                </a:lnTo>
                <a:lnTo>
                  <a:pt x="2432524" y="509231"/>
                </a:lnTo>
                <a:close/>
              </a:path>
              <a:path w="3973195" h="1141095">
                <a:moveTo>
                  <a:pt x="2432524" y="433031"/>
                </a:moveTo>
                <a:lnTo>
                  <a:pt x="2394424" y="433031"/>
                </a:lnTo>
                <a:lnTo>
                  <a:pt x="2394424" y="471131"/>
                </a:lnTo>
                <a:lnTo>
                  <a:pt x="2432524" y="471131"/>
                </a:lnTo>
                <a:lnTo>
                  <a:pt x="2432524" y="433031"/>
                </a:lnTo>
                <a:close/>
              </a:path>
              <a:path w="3973195" h="1141095">
                <a:moveTo>
                  <a:pt x="2432524" y="356831"/>
                </a:moveTo>
                <a:lnTo>
                  <a:pt x="2394424" y="356831"/>
                </a:lnTo>
                <a:lnTo>
                  <a:pt x="2394424" y="394931"/>
                </a:lnTo>
                <a:lnTo>
                  <a:pt x="2432524" y="394931"/>
                </a:lnTo>
                <a:lnTo>
                  <a:pt x="2432524" y="356831"/>
                </a:lnTo>
                <a:close/>
              </a:path>
              <a:path w="3973195" h="1141095">
                <a:moveTo>
                  <a:pt x="2432524" y="280631"/>
                </a:moveTo>
                <a:lnTo>
                  <a:pt x="2394424" y="280631"/>
                </a:lnTo>
                <a:lnTo>
                  <a:pt x="2394424" y="318731"/>
                </a:lnTo>
                <a:lnTo>
                  <a:pt x="2432524" y="318731"/>
                </a:lnTo>
                <a:lnTo>
                  <a:pt x="2432524" y="280631"/>
                </a:lnTo>
                <a:close/>
              </a:path>
              <a:path w="3973195" h="1141095">
                <a:moveTo>
                  <a:pt x="2432524" y="204431"/>
                </a:moveTo>
                <a:lnTo>
                  <a:pt x="2394424" y="204431"/>
                </a:lnTo>
                <a:lnTo>
                  <a:pt x="2394424" y="242531"/>
                </a:lnTo>
                <a:lnTo>
                  <a:pt x="2432524" y="242531"/>
                </a:lnTo>
                <a:lnTo>
                  <a:pt x="2432524" y="204431"/>
                </a:lnTo>
                <a:close/>
              </a:path>
              <a:path w="3973195" h="1141095">
                <a:moveTo>
                  <a:pt x="2432524" y="128231"/>
                </a:moveTo>
                <a:lnTo>
                  <a:pt x="2394424" y="128231"/>
                </a:lnTo>
                <a:lnTo>
                  <a:pt x="2394424" y="166331"/>
                </a:lnTo>
                <a:lnTo>
                  <a:pt x="2432524" y="166331"/>
                </a:lnTo>
                <a:lnTo>
                  <a:pt x="2432524" y="128231"/>
                </a:lnTo>
                <a:close/>
              </a:path>
              <a:path w="3973195" h="1141095">
                <a:moveTo>
                  <a:pt x="2394424" y="57150"/>
                </a:moveTo>
                <a:lnTo>
                  <a:pt x="2394424" y="90131"/>
                </a:lnTo>
                <a:lnTo>
                  <a:pt x="2432524" y="90131"/>
                </a:lnTo>
                <a:lnTo>
                  <a:pt x="2432524" y="76200"/>
                </a:lnTo>
                <a:lnTo>
                  <a:pt x="2408356" y="76200"/>
                </a:lnTo>
                <a:lnTo>
                  <a:pt x="2408356" y="71081"/>
                </a:lnTo>
                <a:lnTo>
                  <a:pt x="2394424" y="57150"/>
                </a:lnTo>
                <a:close/>
              </a:path>
              <a:path w="3973195" h="1141095">
                <a:moveTo>
                  <a:pt x="2408356" y="71081"/>
                </a:moveTo>
                <a:lnTo>
                  <a:pt x="2408356" y="76200"/>
                </a:lnTo>
                <a:lnTo>
                  <a:pt x="2413474" y="76200"/>
                </a:lnTo>
                <a:lnTo>
                  <a:pt x="2408356" y="71081"/>
                </a:lnTo>
                <a:close/>
              </a:path>
              <a:path w="3973195" h="1141095">
                <a:moveTo>
                  <a:pt x="2432524" y="38100"/>
                </a:moveTo>
                <a:lnTo>
                  <a:pt x="2408356" y="38100"/>
                </a:lnTo>
                <a:lnTo>
                  <a:pt x="2408356" y="71081"/>
                </a:lnTo>
                <a:lnTo>
                  <a:pt x="2413474" y="76200"/>
                </a:lnTo>
                <a:lnTo>
                  <a:pt x="2432524" y="76200"/>
                </a:lnTo>
                <a:lnTo>
                  <a:pt x="2432524" y="38100"/>
                </a:lnTo>
                <a:close/>
              </a:path>
              <a:path w="3973195" h="1141095">
                <a:moveTo>
                  <a:pt x="2370256" y="38100"/>
                </a:moveTo>
                <a:lnTo>
                  <a:pt x="2332156" y="38100"/>
                </a:lnTo>
                <a:lnTo>
                  <a:pt x="2332156" y="76200"/>
                </a:lnTo>
                <a:lnTo>
                  <a:pt x="2370256" y="76200"/>
                </a:lnTo>
                <a:lnTo>
                  <a:pt x="2370256" y="38100"/>
                </a:lnTo>
                <a:close/>
              </a:path>
              <a:path w="3973195" h="1141095">
                <a:moveTo>
                  <a:pt x="2294056" y="38100"/>
                </a:moveTo>
                <a:lnTo>
                  <a:pt x="2255956" y="38100"/>
                </a:lnTo>
                <a:lnTo>
                  <a:pt x="2255956" y="76200"/>
                </a:lnTo>
                <a:lnTo>
                  <a:pt x="2294056" y="76200"/>
                </a:lnTo>
                <a:lnTo>
                  <a:pt x="2294056" y="38100"/>
                </a:lnTo>
                <a:close/>
              </a:path>
              <a:path w="3973195" h="1141095">
                <a:moveTo>
                  <a:pt x="2217856" y="38100"/>
                </a:moveTo>
                <a:lnTo>
                  <a:pt x="2179756" y="38100"/>
                </a:lnTo>
                <a:lnTo>
                  <a:pt x="2179756" y="76200"/>
                </a:lnTo>
                <a:lnTo>
                  <a:pt x="2217856" y="76200"/>
                </a:lnTo>
                <a:lnTo>
                  <a:pt x="2217856" y="38100"/>
                </a:lnTo>
                <a:close/>
              </a:path>
              <a:path w="3973195" h="1141095">
                <a:moveTo>
                  <a:pt x="2141656" y="38100"/>
                </a:moveTo>
                <a:lnTo>
                  <a:pt x="2103556" y="38100"/>
                </a:lnTo>
                <a:lnTo>
                  <a:pt x="2103556" y="76200"/>
                </a:lnTo>
                <a:lnTo>
                  <a:pt x="2141656" y="76200"/>
                </a:lnTo>
                <a:lnTo>
                  <a:pt x="2141656" y="38100"/>
                </a:lnTo>
                <a:close/>
              </a:path>
              <a:path w="3973195" h="1141095">
                <a:moveTo>
                  <a:pt x="2065456" y="38100"/>
                </a:moveTo>
                <a:lnTo>
                  <a:pt x="2027356" y="38100"/>
                </a:lnTo>
                <a:lnTo>
                  <a:pt x="2027356" y="76200"/>
                </a:lnTo>
                <a:lnTo>
                  <a:pt x="2065456" y="76200"/>
                </a:lnTo>
                <a:lnTo>
                  <a:pt x="2065456" y="38100"/>
                </a:lnTo>
                <a:close/>
              </a:path>
              <a:path w="3973195" h="1141095">
                <a:moveTo>
                  <a:pt x="1989256" y="38100"/>
                </a:moveTo>
                <a:lnTo>
                  <a:pt x="1951156" y="38100"/>
                </a:lnTo>
                <a:lnTo>
                  <a:pt x="1951156" y="76200"/>
                </a:lnTo>
                <a:lnTo>
                  <a:pt x="1989256" y="76200"/>
                </a:lnTo>
                <a:lnTo>
                  <a:pt x="1989256" y="38100"/>
                </a:lnTo>
                <a:close/>
              </a:path>
              <a:path w="3973195" h="1141095">
                <a:moveTo>
                  <a:pt x="1913056" y="38100"/>
                </a:moveTo>
                <a:lnTo>
                  <a:pt x="1874956" y="38100"/>
                </a:lnTo>
                <a:lnTo>
                  <a:pt x="1874956" y="76200"/>
                </a:lnTo>
                <a:lnTo>
                  <a:pt x="1913056" y="76200"/>
                </a:lnTo>
                <a:lnTo>
                  <a:pt x="1913056" y="38100"/>
                </a:lnTo>
                <a:close/>
              </a:path>
              <a:path w="3973195" h="1141095">
                <a:moveTo>
                  <a:pt x="1836856" y="38100"/>
                </a:moveTo>
                <a:lnTo>
                  <a:pt x="1798756" y="38100"/>
                </a:lnTo>
                <a:lnTo>
                  <a:pt x="1798756" y="76200"/>
                </a:lnTo>
                <a:lnTo>
                  <a:pt x="1836856" y="76200"/>
                </a:lnTo>
                <a:lnTo>
                  <a:pt x="1836856" y="38100"/>
                </a:lnTo>
                <a:close/>
              </a:path>
              <a:path w="3973195" h="1141095">
                <a:moveTo>
                  <a:pt x="1760656" y="38100"/>
                </a:moveTo>
                <a:lnTo>
                  <a:pt x="1722556" y="38100"/>
                </a:lnTo>
                <a:lnTo>
                  <a:pt x="1722556" y="76200"/>
                </a:lnTo>
                <a:lnTo>
                  <a:pt x="1760656" y="76200"/>
                </a:lnTo>
                <a:lnTo>
                  <a:pt x="1760656" y="38100"/>
                </a:lnTo>
                <a:close/>
              </a:path>
              <a:path w="3973195" h="1141095">
                <a:moveTo>
                  <a:pt x="1684456" y="38100"/>
                </a:moveTo>
                <a:lnTo>
                  <a:pt x="1646356" y="38100"/>
                </a:lnTo>
                <a:lnTo>
                  <a:pt x="1646356" y="76200"/>
                </a:lnTo>
                <a:lnTo>
                  <a:pt x="1684456" y="76200"/>
                </a:lnTo>
                <a:lnTo>
                  <a:pt x="1684456" y="38100"/>
                </a:lnTo>
                <a:close/>
              </a:path>
              <a:path w="3973195" h="1141095">
                <a:moveTo>
                  <a:pt x="1608256" y="38100"/>
                </a:moveTo>
                <a:lnTo>
                  <a:pt x="1570156" y="38100"/>
                </a:lnTo>
                <a:lnTo>
                  <a:pt x="1570156" y="76200"/>
                </a:lnTo>
                <a:lnTo>
                  <a:pt x="1608256" y="76200"/>
                </a:lnTo>
                <a:lnTo>
                  <a:pt x="1608256" y="38100"/>
                </a:lnTo>
                <a:close/>
              </a:path>
              <a:path w="3973195" h="1141095">
                <a:moveTo>
                  <a:pt x="1532056" y="38100"/>
                </a:moveTo>
                <a:lnTo>
                  <a:pt x="1493956" y="38100"/>
                </a:lnTo>
                <a:lnTo>
                  <a:pt x="1493956" y="76200"/>
                </a:lnTo>
                <a:lnTo>
                  <a:pt x="1532056" y="76200"/>
                </a:lnTo>
                <a:lnTo>
                  <a:pt x="1532056" y="38100"/>
                </a:lnTo>
                <a:close/>
              </a:path>
              <a:path w="3973195" h="1141095">
                <a:moveTo>
                  <a:pt x="1455856" y="38100"/>
                </a:moveTo>
                <a:lnTo>
                  <a:pt x="1417756" y="38100"/>
                </a:lnTo>
                <a:lnTo>
                  <a:pt x="1417756" y="76200"/>
                </a:lnTo>
                <a:lnTo>
                  <a:pt x="1455856" y="76200"/>
                </a:lnTo>
                <a:lnTo>
                  <a:pt x="1455856" y="38100"/>
                </a:lnTo>
                <a:close/>
              </a:path>
              <a:path w="3973195" h="1141095">
                <a:moveTo>
                  <a:pt x="1379656" y="38100"/>
                </a:moveTo>
                <a:lnTo>
                  <a:pt x="1341556" y="38100"/>
                </a:lnTo>
                <a:lnTo>
                  <a:pt x="1341556" y="76200"/>
                </a:lnTo>
                <a:lnTo>
                  <a:pt x="1379656" y="76200"/>
                </a:lnTo>
                <a:lnTo>
                  <a:pt x="1379656" y="38100"/>
                </a:lnTo>
                <a:close/>
              </a:path>
              <a:path w="3973195" h="1141095">
                <a:moveTo>
                  <a:pt x="1303456" y="38100"/>
                </a:moveTo>
                <a:lnTo>
                  <a:pt x="1265356" y="38100"/>
                </a:lnTo>
                <a:lnTo>
                  <a:pt x="1265356" y="76200"/>
                </a:lnTo>
                <a:lnTo>
                  <a:pt x="1303456" y="76200"/>
                </a:lnTo>
                <a:lnTo>
                  <a:pt x="1303456" y="38100"/>
                </a:lnTo>
                <a:close/>
              </a:path>
              <a:path w="3973195" h="1141095">
                <a:moveTo>
                  <a:pt x="1227256" y="38100"/>
                </a:moveTo>
                <a:lnTo>
                  <a:pt x="1189156" y="38100"/>
                </a:lnTo>
                <a:lnTo>
                  <a:pt x="1189156" y="76200"/>
                </a:lnTo>
                <a:lnTo>
                  <a:pt x="1227256" y="76200"/>
                </a:lnTo>
                <a:lnTo>
                  <a:pt x="1227256" y="38100"/>
                </a:lnTo>
                <a:close/>
              </a:path>
              <a:path w="3973195" h="1141095">
                <a:moveTo>
                  <a:pt x="1151056" y="38100"/>
                </a:moveTo>
                <a:lnTo>
                  <a:pt x="1112956" y="38100"/>
                </a:lnTo>
                <a:lnTo>
                  <a:pt x="1112956" y="76200"/>
                </a:lnTo>
                <a:lnTo>
                  <a:pt x="1151056" y="76200"/>
                </a:lnTo>
                <a:lnTo>
                  <a:pt x="1151056" y="38100"/>
                </a:lnTo>
                <a:close/>
              </a:path>
              <a:path w="3973195" h="1141095">
                <a:moveTo>
                  <a:pt x="1074856" y="38100"/>
                </a:moveTo>
                <a:lnTo>
                  <a:pt x="1036756" y="38100"/>
                </a:lnTo>
                <a:lnTo>
                  <a:pt x="1036756" y="76200"/>
                </a:lnTo>
                <a:lnTo>
                  <a:pt x="1074856" y="76200"/>
                </a:lnTo>
                <a:lnTo>
                  <a:pt x="1074856" y="38100"/>
                </a:lnTo>
                <a:close/>
              </a:path>
              <a:path w="3973195" h="1141095">
                <a:moveTo>
                  <a:pt x="998656" y="38100"/>
                </a:moveTo>
                <a:lnTo>
                  <a:pt x="960556" y="38100"/>
                </a:lnTo>
                <a:lnTo>
                  <a:pt x="960556" y="76200"/>
                </a:lnTo>
                <a:lnTo>
                  <a:pt x="998656" y="76200"/>
                </a:lnTo>
                <a:lnTo>
                  <a:pt x="998656" y="38100"/>
                </a:lnTo>
                <a:close/>
              </a:path>
              <a:path w="3973195" h="1141095">
                <a:moveTo>
                  <a:pt x="922456" y="38100"/>
                </a:moveTo>
                <a:lnTo>
                  <a:pt x="884356" y="38100"/>
                </a:lnTo>
                <a:lnTo>
                  <a:pt x="884356" y="76200"/>
                </a:lnTo>
                <a:lnTo>
                  <a:pt x="922456" y="76200"/>
                </a:lnTo>
                <a:lnTo>
                  <a:pt x="922456" y="38100"/>
                </a:lnTo>
                <a:close/>
              </a:path>
              <a:path w="3973195" h="1141095">
                <a:moveTo>
                  <a:pt x="846256" y="38100"/>
                </a:moveTo>
                <a:lnTo>
                  <a:pt x="808156" y="38100"/>
                </a:lnTo>
                <a:lnTo>
                  <a:pt x="808156" y="76200"/>
                </a:lnTo>
                <a:lnTo>
                  <a:pt x="846256" y="76200"/>
                </a:lnTo>
                <a:lnTo>
                  <a:pt x="846256" y="38100"/>
                </a:lnTo>
                <a:close/>
              </a:path>
              <a:path w="3973195" h="1141095">
                <a:moveTo>
                  <a:pt x="770056" y="38100"/>
                </a:moveTo>
                <a:lnTo>
                  <a:pt x="731956" y="38100"/>
                </a:lnTo>
                <a:lnTo>
                  <a:pt x="731956" y="76200"/>
                </a:lnTo>
                <a:lnTo>
                  <a:pt x="770056" y="76200"/>
                </a:lnTo>
                <a:lnTo>
                  <a:pt x="770056" y="38100"/>
                </a:lnTo>
                <a:close/>
              </a:path>
              <a:path w="3973195" h="1141095">
                <a:moveTo>
                  <a:pt x="693856" y="38100"/>
                </a:moveTo>
                <a:lnTo>
                  <a:pt x="655756" y="38100"/>
                </a:lnTo>
                <a:lnTo>
                  <a:pt x="655756" y="76200"/>
                </a:lnTo>
                <a:lnTo>
                  <a:pt x="693856" y="76200"/>
                </a:lnTo>
                <a:lnTo>
                  <a:pt x="693856" y="38100"/>
                </a:lnTo>
                <a:close/>
              </a:path>
              <a:path w="3973195" h="1141095">
                <a:moveTo>
                  <a:pt x="617656" y="38100"/>
                </a:moveTo>
                <a:lnTo>
                  <a:pt x="579556" y="38100"/>
                </a:lnTo>
                <a:lnTo>
                  <a:pt x="579556" y="76200"/>
                </a:lnTo>
                <a:lnTo>
                  <a:pt x="617656" y="76200"/>
                </a:lnTo>
                <a:lnTo>
                  <a:pt x="617656" y="38100"/>
                </a:lnTo>
                <a:close/>
              </a:path>
              <a:path w="3973195" h="1141095">
                <a:moveTo>
                  <a:pt x="541456" y="38100"/>
                </a:moveTo>
                <a:lnTo>
                  <a:pt x="503356" y="38100"/>
                </a:lnTo>
                <a:lnTo>
                  <a:pt x="503356" y="76200"/>
                </a:lnTo>
                <a:lnTo>
                  <a:pt x="541456" y="76200"/>
                </a:lnTo>
                <a:lnTo>
                  <a:pt x="541456" y="38100"/>
                </a:lnTo>
                <a:close/>
              </a:path>
              <a:path w="3973195" h="1141095">
                <a:moveTo>
                  <a:pt x="465256" y="38100"/>
                </a:moveTo>
                <a:lnTo>
                  <a:pt x="427156" y="38100"/>
                </a:lnTo>
                <a:lnTo>
                  <a:pt x="427156" y="76200"/>
                </a:lnTo>
                <a:lnTo>
                  <a:pt x="465256" y="76200"/>
                </a:lnTo>
                <a:lnTo>
                  <a:pt x="465256" y="38100"/>
                </a:lnTo>
                <a:close/>
              </a:path>
              <a:path w="3973195" h="1141095">
                <a:moveTo>
                  <a:pt x="389056" y="38100"/>
                </a:moveTo>
                <a:lnTo>
                  <a:pt x="350956" y="38100"/>
                </a:lnTo>
                <a:lnTo>
                  <a:pt x="350956" y="76200"/>
                </a:lnTo>
                <a:lnTo>
                  <a:pt x="389056" y="76200"/>
                </a:lnTo>
                <a:lnTo>
                  <a:pt x="389056" y="38100"/>
                </a:lnTo>
                <a:close/>
              </a:path>
              <a:path w="3973195" h="1141095">
                <a:moveTo>
                  <a:pt x="312856" y="38100"/>
                </a:moveTo>
                <a:lnTo>
                  <a:pt x="274756" y="38100"/>
                </a:lnTo>
                <a:lnTo>
                  <a:pt x="274756" y="76200"/>
                </a:lnTo>
                <a:lnTo>
                  <a:pt x="312856" y="76200"/>
                </a:lnTo>
                <a:lnTo>
                  <a:pt x="312856" y="38100"/>
                </a:lnTo>
                <a:close/>
              </a:path>
              <a:path w="3973195" h="1141095">
                <a:moveTo>
                  <a:pt x="236656" y="38100"/>
                </a:moveTo>
                <a:lnTo>
                  <a:pt x="198556" y="38100"/>
                </a:lnTo>
                <a:lnTo>
                  <a:pt x="198556" y="76200"/>
                </a:lnTo>
                <a:lnTo>
                  <a:pt x="236656" y="76200"/>
                </a:lnTo>
                <a:lnTo>
                  <a:pt x="236656" y="38100"/>
                </a:lnTo>
                <a:close/>
              </a:path>
              <a:path w="3973195" h="1141095">
                <a:moveTo>
                  <a:pt x="160456" y="38100"/>
                </a:moveTo>
                <a:lnTo>
                  <a:pt x="122356" y="38100"/>
                </a:lnTo>
                <a:lnTo>
                  <a:pt x="122356" y="76200"/>
                </a:lnTo>
                <a:lnTo>
                  <a:pt x="160456" y="76200"/>
                </a:lnTo>
                <a:lnTo>
                  <a:pt x="160456" y="38100"/>
                </a:lnTo>
                <a:close/>
              </a:path>
              <a:path w="3973195" h="1141095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6891" y="4072691"/>
            <a:ext cx="377190" cy="1054100"/>
          </a:xfrm>
          <a:custGeom>
            <a:avLst/>
            <a:gdLst/>
            <a:ahLst/>
            <a:cxnLst/>
            <a:rect l="l" t="t" r="r" b="b"/>
            <a:pathLst>
              <a:path w="377190" h="1054100">
                <a:moveTo>
                  <a:pt x="376568" y="0"/>
                </a:moveTo>
                <a:lnTo>
                  <a:pt x="338468" y="0"/>
                </a:lnTo>
                <a:lnTo>
                  <a:pt x="338468" y="38100"/>
                </a:lnTo>
                <a:lnTo>
                  <a:pt x="376568" y="38100"/>
                </a:lnTo>
                <a:lnTo>
                  <a:pt x="376568" y="0"/>
                </a:lnTo>
                <a:close/>
              </a:path>
              <a:path w="377190" h="1054100">
                <a:moveTo>
                  <a:pt x="300368" y="0"/>
                </a:moveTo>
                <a:lnTo>
                  <a:pt x="262268" y="0"/>
                </a:lnTo>
                <a:lnTo>
                  <a:pt x="262268" y="38100"/>
                </a:lnTo>
                <a:lnTo>
                  <a:pt x="300368" y="38100"/>
                </a:lnTo>
                <a:lnTo>
                  <a:pt x="300368" y="0"/>
                </a:lnTo>
                <a:close/>
              </a:path>
              <a:path w="377190" h="1054100">
                <a:moveTo>
                  <a:pt x="224168" y="0"/>
                </a:moveTo>
                <a:lnTo>
                  <a:pt x="186068" y="0"/>
                </a:lnTo>
                <a:lnTo>
                  <a:pt x="186068" y="38100"/>
                </a:lnTo>
                <a:lnTo>
                  <a:pt x="224168" y="38100"/>
                </a:lnTo>
                <a:lnTo>
                  <a:pt x="224168" y="0"/>
                </a:lnTo>
                <a:close/>
              </a:path>
              <a:path w="377190" h="1054100">
                <a:moveTo>
                  <a:pt x="147968" y="0"/>
                </a:moveTo>
                <a:lnTo>
                  <a:pt x="109868" y="0"/>
                </a:lnTo>
                <a:lnTo>
                  <a:pt x="109868" y="38100"/>
                </a:lnTo>
                <a:lnTo>
                  <a:pt x="147968" y="38100"/>
                </a:lnTo>
                <a:lnTo>
                  <a:pt x="147968" y="0"/>
                </a:lnTo>
                <a:close/>
              </a:path>
              <a:path w="377190" h="1054100">
                <a:moveTo>
                  <a:pt x="71768" y="0"/>
                </a:moveTo>
                <a:lnTo>
                  <a:pt x="38100" y="0"/>
                </a:lnTo>
                <a:lnTo>
                  <a:pt x="38100" y="42531"/>
                </a:lnTo>
                <a:lnTo>
                  <a:pt x="76200" y="42531"/>
                </a:lnTo>
                <a:lnTo>
                  <a:pt x="76200" y="38100"/>
                </a:lnTo>
                <a:lnTo>
                  <a:pt x="57150" y="38100"/>
                </a:lnTo>
                <a:lnTo>
                  <a:pt x="71768" y="23481"/>
                </a:lnTo>
                <a:lnTo>
                  <a:pt x="71768" y="0"/>
                </a:lnTo>
                <a:close/>
              </a:path>
              <a:path w="377190" h="1054100">
                <a:moveTo>
                  <a:pt x="71768" y="23481"/>
                </a:moveTo>
                <a:lnTo>
                  <a:pt x="57150" y="38100"/>
                </a:lnTo>
                <a:lnTo>
                  <a:pt x="71768" y="38100"/>
                </a:lnTo>
                <a:lnTo>
                  <a:pt x="71768" y="23481"/>
                </a:lnTo>
                <a:close/>
              </a:path>
              <a:path w="377190" h="1054100">
                <a:moveTo>
                  <a:pt x="76200" y="19050"/>
                </a:moveTo>
                <a:lnTo>
                  <a:pt x="71768" y="23481"/>
                </a:lnTo>
                <a:lnTo>
                  <a:pt x="71768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377190" h="1054100">
                <a:moveTo>
                  <a:pt x="76200" y="80631"/>
                </a:moveTo>
                <a:lnTo>
                  <a:pt x="38100" y="80631"/>
                </a:lnTo>
                <a:lnTo>
                  <a:pt x="38100" y="118731"/>
                </a:lnTo>
                <a:lnTo>
                  <a:pt x="76200" y="118731"/>
                </a:lnTo>
                <a:lnTo>
                  <a:pt x="76200" y="80631"/>
                </a:lnTo>
                <a:close/>
              </a:path>
              <a:path w="377190" h="1054100">
                <a:moveTo>
                  <a:pt x="76200" y="156831"/>
                </a:moveTo>
                <a:lnTo>
                  <a:pt x="38100" y="156831"/>
                </a:lnTo>
                <a:lnTo>
                  <a:pt x="38100" y="194931"/>
                </a:lnTo>
                <a:lnTo>
                  <a:pt x="76200" y="194931"/>
                </a:lnTo>
                <a:lnTo>
                  <a:pt x="76200" y="156831"/>
                </a:lnTo>
                <a:close/>
              </a:path>
              <a:path w="377190" h="1054100">
                <a:moveTo>
                  <a:pt x="76200" y="233031"/>
                </a:moveTo>
                <a:lnTo>
                  <a:pt x="38100" y="233031"/>
                </a:lnTo>
                <a:lnTo>
                  <a:pt x="38100" y="271131"/>
                </a:lnTo>
                <a:lnTo>
                  <a:pt x="76200" y="271131"/>
                </a:lnTo>
                <a:lnTo>
                  <a:pt x="76200" y="233031"/>
                </a:lnTo>
                <a:close/>
              </a:path>
              <a:path w="377190" h="1054100">
                <a:moveTo>
                  <a:pt x="76200" y="309231"/>
                </a:moveTo>
                <a:lnTo>
                  <a:pt x="38100" y="309231"/>
                </a:lnTo>
                <a:lnTo>
                  <a:pt x="38100" y="347331"/>
                </a:lnTo>
                <a:lnTo>
                  <a:pt x="76200" y="347331"/>
                </a:lnTo>
                <a:lnTo>
                  <a:pt x="76200" y="309231"/>
                </a:lnTo>
                <a:close/>
              </a:path>
              <a:path w="377190" h="1054100">
                <a:moveTo>
                  <a:pt x="76200" y="385431"/>
                </a:moveTo>
                <a:lnTo>
                  <a:pt x="38100" y="385431"/>
                </a:lnTo>
                <a:lnTo>
                  <a:pt x="38100" y="423531"/>
                </a:lnTo>
                <a:lnTo>
                  <a:pt x="76200" y="423531"/>
                </a:lnTo>
                <a:lnTo>
                  <a:pt x="76200" y="385431"/>
                </a:lnTo>
                <a:close/>
              </a:path>
              <a:path w="377190" h="1054100">
                <a:moveTo>
                  <a:pt x="76200" y="461631"/>
                </a:moveTo>
                <a:lnTo>
                  <a:pt x="38100" y="461631"/>
                </a:lnTo>
                <a:lnTo>
                  <a:pt x="38100" y="499731"/>
                </a:lnTo>
                <a:lnTo>
                  <a:pt x="76200" y="499731"/>
                </a:lnTo>
                <a:lnTo>
                  <a:pt x="76200" y="461631"/>
                </a:lnTo>
                <a:close/>
              </a:path>
              <a:path w="377190" h="1054100">
                <a:moveTo>
                  <a:pt x="76200" y="537831"/>
                </a:moveTo>
                <a:lnTo>
                  <a:pt x="38100" y="537831"/>
                </a:lnTo>
                <a:lnTo>
                  <a:pt x="38100" y="575931"/>
                </a:lnTo>
                <a:lnTo>
                  <a:pt x="76200" y="575931"/>
                </a:lnTo>
                <a:lnTo>
                  <a:pt x="76200" y="537831"/>
                </a:lnTo>
                <a:close/>
              </a:path>
              <a:path w="377190" h="1054100">
                <a:moveTo>
                  <a:pt x="76200" y="614031"/>
                </a:moveTo>
                <a:lnTo>
                  <a:pt x="38100" y="614031"/>
                </a:lnTo>
                <a:lnTo>
                  <a:pt x="38100" y="652131"/>
                </a:lnTo>
                <a:lnTo>
                  <a:pt x="76200" y="652131"/>
                </a:lnTo>
                <a:lnTo>
                  <a:pt x="76200" y="614031"/>
                </a:lnTo>
                <a:close/>
              </a:path>
              <a:path w="377190" h="1054100">
                <a:moveTo>
                  <a:pt x="76200" y="690231"/>
                </a:moveTo>
                <a:lnTo>
                  <a:pt x="38100" y="690231"/>
                </a:lnTo>
                <a:lnTo>
                  <a:pt x="38100" y="728331"/>
                </a:lnTo>
                <a:lnTo>
                  <a:pt x="76200" y="728331"/>
                </a:lnTo>
                <a:lnTo>
                  <a:pt x="76200" y="690231"/>
                </a:lnTo>
                <a:close/>
              </a:path>
              <a:path w="377190" h="1054100">
                <a:moveTo>
                  <a:pt x="76200" y="766431"/>
                </a:moveTo>
                <a:lnTo>
                  <a:pt x="38100" y="766431"/>
                </a:lnTo>
                <a:lnTo>
                  <a:pt x="38100" y="804531"/>
                </a:lnTo>
                <a:lnTo>
                  <a:pt x="76200" y="804531"/>
                </a:lnTo>
                <a:lnTo>
                  <a:pt x="76200" y="766431"/>
                </a:lnTo>
                <a:close/>
              </a:path>
              <a:path w="377190" h="1054100">
                <a:moveTo>
                  <a:pt x="76200" y="842631"/>
                </a:moveTo>
                <a:lnTo>
                  <a:pt x="38100" y="842631"/>
                </a:lnTo>
                <a:lnTo>
                  <a:pt x="38100" y="880731"/>
                </a:lnTo>
                <a:lnTo>
                  <a:pt x="76200" y="880731"/>
                </a:lnTo>
                <a:lnTo>
                  <a:pt x="76200" y="842631"/>
                </a:lnTo>
                <a:close/>
              </a:path>
              <a:path w="377190" h="1054100">
                <a:moveTo>
                  <a:pt x="38100" y="939689"/>
                </a:moveTo>
                <a:lnTo>
                  <a:pt x="0" y="939689"/>
                </a:lnTo>
                <a:lnTo>
                  <a:pt x="57150" y="1053989"/>
                </a:lnTo>
                <a:lnTo>
                  <a:pt x="105679" y="956931"/>
                </a:lnTo>
                <a:lnTo>
                  <a:pt x="38100" y="956931"/>
                </a:lnTo>
                <a:lnTo>
                  <a:pt x="38100" y="939689"/>
                </a:lnTo>
                <a:close/>
              </a:path>
              <a:path w="377190" h="1054100">
                <a:moveTo>
                  <a:pt x="76200" y="918831"/>
                </a:moveTo>
                <a:lnTo>
                  <a:pt x="38100" y="918831"/>
                </a:lnTo>
                <a:lnTo>
                  <a:pt x="38100" y="956931"/>
                </a:lnTo>
                <a:lnTo>
                  <a:pt x="76200" y="956931"/>
                </a:lnTo>
                <a:lnTo>
                  <a:pt x="76200" y="918831"/>
                </a:lnTo>
                <a:close/>
              </a:path>
              <a:path w="377190" h="1054100">
                <a:moveTo>
                  <a:pt x="114300" y="939689"/>
                </a:moveTo>
                <a:lnTo>
                  <a:pt x="76200" y="939689"/>
                </a:lnTo>
                <a:lnTo>
                  <a:pt x="76200" y="956931"/>
                </a:lnTo>
                <a:lnTo>
                  <a:pt x="105679" y="956931"/>
                </a:lnTo>
                <a:lnTo>
                  <a:pt x="114300" y="93968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3830840" y="4571805"/>
            <a:ext cx="368935" cy="2357755"/>
            <a:chOff x="3830840" y="4571805"/>
            <a:chExt cx="368935" cy="2357755"/>
          </a:xfrm>
        </p:grpSpPr>
        <p:sp>
          <p:nvSpPr>
            <p:cNvPr id="21" name="object 21"/>
            <p:cNvSpPr/>
            <p:nvPr/>
          </p:nvSpPr>
          <p:spPr>
            <a:xfrm>
              <a:off x="3830840" y="5575895"/>
              <a:ext cx="368935" cy="1353820"/>
            </a:xfrm>
            <a:custGeom>
              <a:avLst/>
              <a:gdLst/>
              <a:ahLst/>
              <a:cxnLst/>
              <a:rect l="l" t="t" r="r" b="b"/>
              <a:pathLst>
                <a:path w="368935" h="1353820">
                  <a:moveTo>
                    <a:pt x="368907" y="0"/>
                  </a:moveTo>
                  <a:lnTo>
                    <a:pt x="330807" y="0"/>
                  </a:lnTo>
                  <a:lnTo>
                    <a:pt x="330807" y="38100"/>
                  </a:lnTo>
                  <a:lnTo>
                    <a:pt x="368907" y="38100"/>
                  </a:lnTo>
                  <a:lnTo>
                    <a:pt x="368907" y="0"/>
                  </a:lnTo>
                  <a:close/>
                </a:path>
                <a:path w="368935" h="1353820">
                  <a:moveTo>
                    <a:pt x="368907" y="76200"/>
                  </a:moveTo>
                  <a:lnTo>
                    <a:pt x="330807" y="76200"/>
                  </a:lnTo>
                  <a:lnTo>
                    <a:pt x="330807" y="114300"/>
                  </a:lnTo>
                  <a:lnTo>
                    <a:pt x="368907" y="114300"/>
                  </a:lnTo>
                  <a:lnTo>
                    <a:pt x="368907" y="76200"/>
                  </a:lnTo>
                  <a:close/>
                </a:path>
                <a:path w="368935" h="1353820">
                  <a:moveTo>
                    <a:pt x="368907" y="152400"/>
                  </a:moveTo>
                  <a:lnTo>
                    <a:pt x="330807" y="152400"/>
                  </a:lnTo>
                  <a:lnTo>
                    <a:pt x="330807" y="190500"/>
                  </a:lnTo>
                  <a:lnTo>
                    <a:pt x="368907" y="190500"/>
                  </a:lnTo>
                  <a:lnTo>
                    <a:pt x="368907" y="152400"/>
                  </a:lnTo>
                  <a:close/>
                </a:path>
                <a:path w="368935" h="1353820">
                  <a:moveTo>
                    <a:pt x="368907" y="228600"/>
                  </a:moveTo>
                  <a:lnTo>
                    <a:pt x="330807" y="228600"/>
                  </a:lnTo>
                  <a:lnTo>
                    <a:pt x="330807" y="266700"/>
                  </a:lnTo>
                  <a:lnTo>
                    <a:pt x="368907" y="266700"/>
                  </a:lnTo>
                  <a:lnTo>
                    <a:pt x="368907" y="228600"/>
                  </a:lnTo>
                  <a:close/>
                </a:path>
                <a:path w="368935" h="1353820">
                  <a:moveTo>
                    <a:pt x="368907" y="304800"/>
                  </a:moveTo>
                  <a:lnTo>
                    <a:pt x="330807" y="304800"/>
                  </a:lnTo>
                  <a:lnTo>
                    <a:pt x="330807" y="342900"/>
                  </a:lnTo>
                  <a:lnTo>
                    <a:pt x="368907" y="342900"/>
                  </a:lnTo>
                  <a:lnTo>
                    <a:pt x="368907" y="304800"/>
                  </a:lnTo>
                  <a:close/>
                </a:path>
                <a:path w="368935" h="1353820">
                  <a:moveTo>
                    <a:pt x="368907" y="381000"/>
                  </a:moveTo>
                  <a:lnTo>
                    <a:pt x="330807" y="381000"/>
                  </a:lnTo>
                  <a:lnTo>
                    <a:pt x="330807" y="419100"/>
                  </a:lnTo>
                  <a:lnTo>
                    <a:pt x="368907" y="419100"/>
                  </a:lnTo>
                  <a:lnTo>
                    <a:pt x="368907" y="381000"/>
                  </a:lnTo>
                  <a:close/>
                </a:path>
                <a:path w="368935" h="1353820">
                  <a:moveTo>
                    <a:pt x="368907" y="457200"/>
                  </a:moveTo>
                  <a:lnTo>
                    <a:pt x="330807" y="457200"/>
                  </a:lnTo>
                  <a:lnTo>
                    <a:pt x="330807" y="495300"/>
                  </a:lnTo>
                  <a:lnTo>
                    <a:pt x="368907" y="495300"/>
                  </a:lnTo>
                  <a:lnTo>
                    <a:pt x="368907" y="457200"/>
                  </a:lnTo>
                  <a:close/>
                </a:path>
                <a:path w="368935" h="1353820">
                  <a:moveTo>
                    <a:pt x="368907" y="533400"/>
                  </a:moveTo>
                  <a:lnTo>
                    <a:pt x="330807" y="533400"/>
                  </a:lnTo>
                  <a:lnTo>
                    <a:pt x="330807" y="571500"/>
                  </a:lnTo>
                  <a:lnTo>
                    <a:pt x="368907" y="571500"/>
                  </a:lnTo>
                  <a:lnTo>
                    <a:pt x="368907" y="533400"/>
                  </a:lnTo>
                  <a:close/>
                </a:path>
                <a:path w="368935" h="1353820">
                  <a:moveTo>
                    <a:pt x="368907" y="609600"/>
                  </a:moveTo>
                  <a:lnTo>
                    <a:pt x="330807" y="609600"/>
                  </a:lnTo>
                  <a:lnTo>
                    <a:pt x="330807" y="647700"/>
                  </a:lnTo>
                  <a:lnTo>
                    <a:pt x="368907" y="647700"/>
                  </a:lnTo>
                  <a:lnTo>
                    <a:pt x="368907" y="609600"/>
                  </a:lnTo>
                  <a:close/>
                </a:path>
                <a:path w="368935" h="1353820">
                  <a:moveTo>
                    <a:pt x="368907" y="685800"/>
                  </a:moveTo>
                  <a:lnTo>
                    <a:pt x="330807" y="685800"/>
                  </a:lnTo>
                  <a:lnTo>
                    <a:pt x="330807" y="723900"/>
                  </a:lnTo>
                  <a:lnTo>
                    <a:pt x="368907" y="723900"/>
                  </a:lnTo>
                  <a:lnTo>
                    <a:pt x="368907" y="685800"/>
                  </a:lnTo>
                  <a:close/>
                </a:path>
                <a:path w="368935" h="1353820">
                  <a:moveTo>
                    <a:pt x="368907" y="762000"/>
                  </a:moveTo>
                  <a:lnTo>
                    <a:pt x="330807" y="762000"/>
                  </a:lnTo>
                  <a:lnTo>
                    <a:pt x="330807" y="800100"/>
                  </a:lnTo>
                  <a:lnTo>
                    <a:pt x="368907" y="800100"/>
                  </a:lnTo>
                  <a:lnTo>
                    <a:pt x="368907" y="762000"/>
                  </a:lnTo>
                  <a:close/>
                </a:path>
                <a:path w="368935" h="1353820">
                  <a:moveTo>
                    <a:pt x="368907" y="838200"/>
                  </a:moveTo>
                  <a:lnTo>
                    <a:pt x="330807" y="838200"/>
                  </a:lnTo>
                  <a:lnTo>
                    <a:pt x="330807" y="876300"/>
                  </a:lnTo>
                  <a:lnTo>
                    <a:pt x="368907" y="876300"/>
                  </a:lnTo>
                  <a:lnTo>
                    <a:pt x="368907" y="838200"/>
                  </a:lnTo>
                  <a:close/>
                </a:path>
                <a:path w="368935" h="1353820">
                  <a:moveTo>
                    <a:pt x="368907" y="914400"/>
                  </a:moveTo>
                  <a:lnTo>
                    <a:pt x="330807" y="914400"/>
                  </a:lnTo>
                  <a:lnTo>
                    <a:pt x="330807" y="952500"/>
                  </a:lnTo>
                  <a:lnTo>
                    <a:pt x="368907" y="952500"/>
                  </a:lnTo>
                  <a:lnTo>
                    <a:pt x="368907" y="914400"/>
                  </a:lnTo>
                  <a:close/>
                </a:path>
                <a:path w="368935" h="1353820">
                  <a:moveTo>
                    <a:pt x="368907" y="990600"/>
                  </a:moveTo>
                  <a:lnTo>
                    <a:pt x="330807" y="990600"/>
                  </a:lnTo>
                  <a:lnTo>
                    <a:pt x="330807" y="1028700"/>
                  </a:lnTo>
                  <a:lnTo>
                    <a:pt x="368907" y="1028700"/>
                  </a:lnTo>
                  <a:lnTo>
                    <a:pt x="368907" y="990600"/>
                  </a:lnTo>
                  <a:close/>
                </a:path>
                <a:path w="368935" h="1353820">
                  <a:moveTo>
                    <a:pt x="368907" y="1066800"/>
                  </a:moveTo>
                  <a:lnTo>
                    <a:pt x="330807" y="1066800"/>
                  </a:lnTo>
                  <a:lnTo>
                    <a:pt x="330807" y="1104900"/>
                  </a:lnTo>
                  <a:lnTo>
                    <a:pt x="368907" y="1104900"/>
                  </a:lnTo>
                  <a:lnTo>
                    <a:pt x="368907" y="1066800"/>
                  </a:lnTo>
                  <a:close/>
                </a:path>
                <a:path w="368935" h="1353820">
                  <a:moveTo>
                    <a:pt x="368907" y="1143000"/>
                  </a:moveTo>
                  <a:lnTo>
                    <a:pt x="330807" y="1143000"/>
                  </a:lnTo>
                  <a:lnTo>
                    <a:pt x="330807" y="1181100"/>
                  </a:lnTo>
                  <a:lnTo>
                    <a:pt x="368907" y="1181100"/>
                  </a:lnTo>
                  <a:lnTo>
                    <a:pt x="368907" y="1143000"/>
                  </a:lnTo>
                  <a:close/>
                </a:path>
                <a:path w="368935" h="1353820">
                  <a:moveTo>
                    <a:pt x="368907" y="1219200"/>
                  </a:moveTo>
                  <a:lnTo>
                    <a:pt x="330807" y="1219200"/>
                  </a:lnTo>
                  <a:lnTo>
                    <a:pt x="330807" y="1257300"/>
                  </a:lnTo>
                  <a:lnTo>
                    <a:pt x="368907" y="1257300"/>
                  </a:lnTo>
                  <a:lnTo>
                    <a:pt x="368907" y="1219200"/>
                  </a:lnTo>
                  <a:close/>
                </a:path>
                <a:path w="368935" h="1353820">
                  <a:moveTo>
                    <a:pt x="349857" y="1277270"/>
                  </a:moveTo>
                  <a:lnTo>
                    <a:pt x="312677" y="1277270"/>
                  </a:lnTo>
                  <a:lnTo>
                    <a:pt x="312677" y="1315370"/>
                  </a:lnTo>
                  <a:lnTo>
                    <a:pt x="368907" y="1315370"/>
                  </a:lnTo>
                  <a:lnTo>
                    <a:pt x="368907" y="1296320"/>
                  </a:lnTo>
                  <a:lnTo>
                    <a:pt x="330807" y="1296320"/>
                  </a:lnTo>
                  <a:lnTo>
                    <a:pt x="330807" y="1295400"/>
                  </a:lnTo>
                  <a:lnTo>
                    <a:pt x="331727" y="1295400"/>
                  </a:lnTo>
                  <a:lnTo>
                    <a:pt x="349857" y="1277270"/>
                  </a:lnTo>
                  <a:close/>
                </a:path>
                <a:path w="368935" h="1353820">
                  <a:moveTo>
                    <a:pt x="331727" y="1295400"/>
                  </a:moveTo>
                  <a:lnTo>
                    <a:pt x="330807" y="1295400"/>
                  </a:lnTo>
                  <a:lnTo>
                    <a:pt x="330807" y="1296320"/>
                  </a:lnTo>
                  <a:lnTo>
                    <a:pt x="331727" y="1295400"/>
                  </a:lnTo>
                  <a:close/>
                </a:path>
                <a:path w="368935" h="1353820">
                  <a:moveTo>
                    <a:pt x="368907" y="1295400"/>
                  </a:moveTo>
                  <a:lnTo>
                    <a:pt x="331727" y="1295400"/>
                  </a:lnTo>
                  <a:lnTo>
                    <a:pt x="330807" y="1296320"/>
                  </a:lnTo>
                  <a:lnTo>
                    <a:pt x="368907" y="1296320"/>
                  </a:lnTo>
                  <a:lnTo>
                    <a:pt x="368907" y="1295400"/>
                  </a:lnTo>
                  <a:close/>
                </a:path>
                <a:path w="368935" h="1353820">
                  <a:moveTo>
                    <a:pt x="274577" y="1277270"/>
                  </a:moveTo>
                  <a:lnTo>
                    <a:pt x="236477" y="1277270"/>
                  </a:lnTo>
                  <a:lnTo>
                    <a:pt x="236477" y="1315370"/>
                  </a:lnTo>
                  <a:lnTo>
                    <a:pt x="274577" y="1315370"/>
                  </a:lnTo>
                  <a:lnTo>
                    <a:pt x="274577" y="1277270"/>
                  </a:lnTo>
                  <a:close/>
                </a:path>
                <a:path w="368935" h="1353820">
                  <a:moveTo>
                    <a:pt x="198377" y="1277270"/>
                  </a:moveTo>
                  <a:lnTo>
                    <a:pt x="160277" y="1277270"/>
                  </a:lnTo>
                  <a:lnTo>
                    <a:pt x="160277" y="1315370"/>
                  </a:lnTo>
                  <a:lnTo>
                    <a:pt x="198377" y="1315370"/>
                  </a:lnTo>
                  <a:lnTo>
                    <a:pt x="198377" y="1277270"/>
                  </a:lnTo>
                  <a:close/>
                </a:path>
                <a:path w="368935" h="1353820">
                  <a:moveTo>
                    <a:pt x="114300" y="1239170"/>
                  </a:moveTo>
                  <a:lnTo>
                    <a:pt x="0" y="1296320"/>
                  </a:lnTo>
                  <a:lnTo>
                    <a:pt x="114300" y="1353470"/>
                  </a:lnTo>
                  <a:lnTo>
                    <a:pt x="114300" y="1315370"/>
                  </a:lnTo>
                  <a:lnTo>
                    <a:pt x="95250" y="1315370"/>
                  </a:lnTo>
                  <a:lnTo>
                    <a:pt x="95250" y="1277270"/>
                  </a:lnTo>
                  <a:lnTo>
                    <a:pt x="114300" y="1277270"/>
                  </a:lnTo>
                  <a:lnTo>
                    <a:pt x="114300" y="1239170"/>
                  </a:lnTo>
                  <a:close/>
                </a:path>
                <a:path w="368935" h="1353820">
                  <a:moveTo>
                    <a:pt x="114300" y="1277270"/>
                  </a:moveTo>
                  <a:lnTo>
                    <a:pt x="95250" y="1277270"/>
                  </a:lnTo>
                  <a:lnTo>
                    <a:pt x="95250" y="1315370"/>
                  </a:lnTo>
                  <a:lnTo>
                    <a:pt x="114300" y="1315370"/>
                  </a:lnTo>
                  <a:lnTo>
                    <a:pt x="114300" y="1277270"/>
                  </a:lnTo>
                  <a:close/>
                </a:path>
                <a:path w="368935" h="1353820">
                  <a:moveTo>
                    <a:pt x="122177" y="1277270"/>
                  </a:moveTo>
                  <a:lnTo>
                    <a:pt x="114300" y="1277270"/>
                  </a:lnTo>
                  <a:lnTo>
                    <a:pt x="114300" y="1315370"/>
                  </a:lnTo>
                  <a:lnTo>
                    <a:pt x="122177" y="1315370"/>
                  </a:lnTo>
                  <a:lnTo>
                    <a:pt x="122177" y="127727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830841" y="4571805"/>
              <a:ext cx="368935" cy="1064260"/>
            </a:xfrm>
            <a:custGeom>
              <a:avLst/>
              <a:gdLst/>
              <a:ahLst/>
              <a:cxnLst/>
              <a:rect l="l" t="t" r="r" b="b"/>
              <a:pathLst>
                <a:path w="368935" h="1064260">
                  <a:moveTo>
                    <a:pt x="368907" y="0"/>
                  </a:moveTo>
                  <a:lnTo>
                    <a:pt x="330807" y="0"/>
                  </a:lnTo>
                  <a:lnTo>
                    <a:pt x="330807" y="38100"/>
                  </a:lnTo>
                  <a:lnTo>
                    <a:pt x="368907" y="38100"/>
                  </a:lnTo>
                  <a:lnTo>
                    <a:pt x="368907" y="0"/>
                  </a:lnTo>
                  <a:close/>
                </a:path>
                <a:path w="368935" h="1064260">
                  <a:moveTo>
                    <a:pt x="368907" y="76200"/>
                  </a:moveTo>
                  <a:lnTo>
                    <a:pt x="330807" y="76200"/>
                  </a:lnTo>
                  <a:lnTo>
                    <a:pt x="330807" y="114300"/>
                  </a:lnTo>
                  <a:lnTo>
                    <a:pt x="368907" y="114300"/>
                  </a:lnTo>
                  <a:lnTo>
                    <a:pt x="368907" y="76200"/>
                  </a:lnTo>
                  <a:close/>
                </a:path>
                <a:path w="368935" h="1064260">
                  <a:moveTo>
                    <a:pt x="368907" y="152400"/>
                  </a:moveTo>
                  <a:lnTo>
                    <a:pt x="330807" y="152400"/>
                  </a:lnTo>
                  <a:lnTo>
                    <a:pt x="330807" y="190500"/>
                  </a:lnTo>
                  <a:lnTo>
                    <a:pt x="368907" y="190500"/>
                  </a:lnTo>
                  <a:lnTo>
                    <a:pt x="368907" y="152400"/>
                  </a:lnTo>
                  <a:close/>
                </a:path>
                <a:path w="368935" h="1064260">
                  <a:moveTo>
                    <a:pt x="368907" y="228600"/>
                  </a:moveTo>
                  <a:lnTo>
                    <a:pt x="330807" y="228600"/>
                  </a:lnTo>
                  <a:lnTo>
                    <a:pt x="330807" y="266700"/>
                  </a:lnTo>
                  <a:lnTo>
                    <a:pt x="368907" y="266700"/>
                  </a:lnTo>
                  <a:lnTo>
                    <a:pt x="368907" y="228600"/>
                  </a:lnTo>
                  <a:close/>
                </a:path>
                <a:path w="368935" h="1064260">
                  <a:moveTo>
                    <a:pt x="368907" y="304800"/>
                  </a:moveTo>
                  <a:lnTo>
                    <a:pt x="330807" y="304800"/>
                  </a:lnTo>
                  <a:lnTo>
                    <a:pt x="330807" y="342900"/>
                  </a:lnTo>
                  <a:lnTo>
                    <a:pt x="368907" y="342900"/>
                  </a:lnTo>
                  <a:lnTo>
                    <a:pt x="368907" y="304800"/>
                  </a:lnTo>
                  <a:close/>
                </a:path>
                <a:path w="368935" h="1064260">
                  <a:moveTo>
                    <a:pt x="368907" y="381000"/>
                  </a:moveTo>
                  <a:lnTo>
                    <a:pt x="330807" y="381000"/>
                  </a:lnTo>
                  <a:lnTo>
                    <a:pt x="330807" y="419100"/>
                  </a:lnTo>
                  <a:lnTo>
                    <a:pt x="368907" y="419100"/>
                  </a:lnTo>
                  <a:lnTo>
                    <a:pt x="368907" y="381000"/>
                  </a:lnTo>
                  <a:close/>
                </a:path>
                <a:path w="368935" h="1064260">
                  <a:moveTo>
                    <a:pt x="368907" y="457200"/>
                  </a:moveTo>
                  <a:lnTo>
                    <a:pt x="330807" y="457200"/>
                  </a:lnTo>
                  <a:lnTo>
                    <a:pt x="330807" y="495300"/>
                  </a:lnTo>
                  <a:lnTo>
                    <a:pt x="368907" y="495300"/>
                  </a:lnTo>
                  <a:lnTo>
                    <a:pt x="368907" y="457200"/>
                  </a:lnTo>
                  <a:close/>
                </a:path>
                <a:path w="368935" h="1064260">
                  <a:moveTo>
                    <a:pt x="368907" y="533400"/>
                  </a:moveTo>
                  <a:lnTo>
                    <a:pt x="330807" y="533400"/>
                  </a:lnTo>
                  <a:lnTo>
                    <a:pt x="330807" y="571500"/>
                  </a:lnTo>
                  <a:lnTo>
                    <a:pt x="368907" y="571500"/>
                  </a:lnTo>
                  <a:lnTo>
                    <a:pt x="368907" y="533400"/>
                  </a:lnTo>
                  <a:close/>
                </a:path>
                <a:path w="368935" h="1064260">
                  <a:moveTo>
                    <a:pt x="368907" y="609600"/>
                  </a:moveTo>
                  <a:lnTo>
                    <a:pt x="330807" y="609600"/>
                  </a:lnTo>
                  <a:lnTo>
                    <a:pt x="330807" y="647700"/>
                  </a:lnTo>
                  <a:lnTo>
                    <a:pt x="368907" y="647700"/>
                  </a:lnTo>
                  <a:lnTo>
                    <a:pt x="368907" y="609600"/>
                  </a:lnTo>
                  <a:close/>
                </a:path>
                <a:path w="368935" h="1064260">
                  <a:moveTo>
                    <a:pt x="368907" y="685800"/>
                  </a:moveTo>
                  <a:lnTo>
                    <a:pt x="330807" y="685800"/>
                  </a:lnTo>
                  <a:lnTo>
                    <a:pt x="330807" y="723900"/>
                  </a:lnTo>
                  <a:lnTo>
                    <a:pt x="368907" y="723900"/>
                  </a:lnTo>
                  <a:lnTo>
                    <a:pt x="368907" y="685800"/>
                  </a:lnTo>
                  <a:close/>
                </a:path>
                <a:path w="368935" h="1064260">
                  <a:moveTo>
                    <a:pt x="368907" y="762000"/>
                  </a:moveTo>
                  <a:lnTo>
                    <a:pt x="330807" y="762000"/>
                  </a:lnTo>
                  <a:lnTo>
                    <a:pt x="330807" y="800100"/>
                  </a:lnTo>
                  <a:lnTo>
                    <a:pt x="368907" y="800100"/>
                  </a:lnTo>
                  <a:lnTo>
                    <a:pt x="368907" y="762000"/>
                  </a:lnTo>
                  <a:close/>
                </a:path>
                <a:path w="368935" h="1064260">
                  <a:moveTo>
                    <a:pt x="368907" y="838200"/>
                  </a:moveTo>
                  <a:lnTo>
                    <a:pt x="330807" y="838200"/>
                  </a:lnTo>
                  <a:lnTo>
                    <a:pt x="330807" y="876300"/>
                  </a:lnTo>
                  <a:lnTo>
                    <a:pt x="368907" y="876300"/>
                  </a:lnTo>
                  <a:lnTo>
                    <a:pt x="368907" y="838200"/>
                  </a:lnTo>
                  <a:close/>
                </a:path>
                <a:path w="368935" h="1064260">
                  <a:moveTo>
                    <a:pt x="368907" y="914400"/>
                  </a:moveTo>
                  <a:lnTo>
                    <a:pt x="330807" y="914400"/>
                  </a:lnTo>
                  <a:lnTo>
                    <a:pt x="330807" y="952500"/>
                  </a:lnTo>
                  <a:lnTo>
                    <a:pt x="368907" y="952500"/>
                  </a:lnTo>
                  <a:lnTo>
                    <a:pt x="368907" y="914400"/>
                  </a:lnTo>
                  <a:close/>
                </a:path>
                <a:path w="368935" h="1064260">
                  <a:moveTo>
                    <a:pt x="349857" y="987593"/>
                  </a:moveTo>
                  <a:lnTo>
                    <a:pt x="327800" y="987593"/>
                  </a:lnTo>
                  <a:lnTo>
                    <a:pt x="327800" y="1025693"/>
                  </a:lnTo>
                  <a:lnTo>
                    <a:pt x="368907" y="1025693"/>
                  </a:lnTo>
                  <a:lnTo>
                    <a:pt x="368907" y="1006643"/>
                  </a:lnTo>
                  <a:lnTo>
                    <a:pt x="330807" y="1006643"/>
                  </a:lnTo>
                  <a:lnTo>
                    <a:pt x="330807" y="990600"/>
                  </a:lnTo>
                  <a:lnTo>
                    <a:pt x="346850" y="990600"/>
                  </a:lnTo>
                  <a:lnTo>
                    <a:pt x="349857" y="987593"/>
                  </a:lnTo>
                  <a:close/>
                </a:path>
                <a:path w="368935" h="1064260">
                  <a:moveTo>
                    <a:pt x="346850" y="990600"/>
                  </a:moveTo>
                  <a:lnTo>
                    <a:pt x="330807" y="990600"/>
                  </a:lnTo>
                  <a:lnTo>
                    <a:pt x="330807" y="1006643"/>
                  </a:lnTo>
                  <a:lnTo>
                    <a:pt x="346850" y="990600"/>
                  </a:lnTo>
                  <a:close/>
                </a:path>
                <a:path w="368935" h="1064260">
                  <a:moveTo>
                    <a:pt x="368907" y="990600"/>
                  </a:moveTo>
                  <a:lnTo>
                    <a:pt x="346850" y="990600"/>
                  </a:lnTo>
                  <a:lnTo>
                    <a:pt x="330807" y="1006643"/>
                  </a:lnTo>
                  <a:lnTo>
                    <a:pt x="368907" y="1006643"/>
                  </a:lnTo>
                  <a:lnTo>
                    <a:pt x="368907" y="990600"/>
                  </a:lnTo>
                  <a:close/>
                </a:path>
                <a:path w="368935" h="1064260">
                  <a:moveTo>
                    <a:pt x="289700" y="987593"/>
                  </a:moveTo>
                  <a:lnTo>
                    <a:pt x="251600" y="987593"/>
                  </a:lnTo>
                  <a:lnTo>
                    <a:pt x="251600" y="1025693"/>
                  </a:lnTo>
                  <a:lnTo>
                    <a:pt x="289700" y="1025693"/>
                  </a:lnTo>
                  <a:lnTo>
                    <a:pt x="289700" y="987593"/>
                  </a:lnTo>
                  <a:close/>
                </a:path>
                <a:path w="368935" h="1064260">
                  <a:moveTo>
                    <a:pt x="213500" y="987593"/>
                  </a:moveTo>
                  <a:lnTo>
                    <a:pt x="175400" y="987593"/>
                  </a:lnTo>
                  <a:lnTo>
                    <a:pt x="175400" y="1025693"/>
                  </a:lnTo>
                  <a:lnTo>
                    <a:pt x="213500" y="1025693"/>
                  </a:lnTo>
                  <a:lnTo>
                    <a:pt x="213500" y="987593"/>
                  </a:lnTo>
                  <a:close/>
                </a:path>
                <a:path w="368935" h="1064260">
                  <a:moveTo>
                    <a:pt x="114300" y="949493"/>
                  </a:moveTo>
                  <a:lnTo>
                    <a:pt x="0" y="1006643"/>
                  </a:lnTo>
                  <a:lnTo>
                    <a:pt x="114300" y="1063793"/>
                  </a:lnTo>
                  <a:lnTo>
                    <a:pt x="114300" y="1025693"/>
                  </a:lnTo>
                  <a:lnTo>
                    <a:pt x="99200" y="1025693"/>
                  </a:lnTo>
                  <a:lnTo>
                    <a:pt x="99200" y="987593"/>
                  </a:lnTo>
                  <a:lnTo>
                    <a:pt x="114300" y="987593"/>
                  </a:lnTo>
                  <a:lnTo>
                    <a:pt x="114300" y="949493"/>
                  </a:lnTo>
                  <a:close/>
                </a:path>
                <a:path w="368935" h="1064260">
                  <a:moveTo>
                    <a:pt x="114300" y="987593"/>
                  </a:moveTo>
                  <a:lnTo>
                    <a:pt x="99200" y="987593"/>
                  </a:lnTo>
                  <a:lnTo>
                    <a:pt x="99200" y="1025693"/>
                  </a:lnTo>
                  <a:lnTo>
                    <a:pt x="114300" y="1025693"/>
                  </a:lnTo>
                  <a:lnTo>
                    <a:pt x="114300" y="987593"/>
                  </a:lnTo>
                  <a:close/>
                </a:path>
                <a:path w="368935" h="1064260">
                  <a:moveTo>
                    <a:pt x="137300" y="987593"/>
                  </a:moveTo>
                  <a:lnTo>
                    <a:pt x="114300" y="987593"/>
                  </a:lnTo>
                  <a:lnTo>
                    <a:pt x="114300" y="1025693"/>
                  </a:lnTo>
                  <a:lnTo>
                    <a:pt x="137300" y="1025693"/>
                  </a:lnTo>
                  <a:lnTo>
                    <a:pt x="137300" y="987593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/>
          <p:nvPr/>
        </p:nvSpPr>
        <p:spPr>
          <a:xfrm>
            <a:off x="17107968" y="4072699"/>
            <a:ext cx="856615" cy="4140835"/>
          </a:xfrm>
          <a:custGeom>
            <a:avLst/>
            <a:gdLst/>
            <a:ahLst/>
            <a:cxnLst/>
            <a:rect l="l" t="t" r="r" b="b"/>
            <a:pathLst>
              <a:path w="856615" h="4140834">
                <a:moveTo>
                  <a:pt x="114300" y="4025950"/>
                </a:moveTo>
                <a:lnTo>
                  <a:pt x="0" y="4083100"/>
                </a:lnTo>
                <a:lnTo>
                  <a:pt x="114300" y="4140250"/>
                </a:lnTo>
                <a:lnTo>
                  <a:pt x="114300" y="4025950"/>
                </a:lnTo>
                <a:close/>
              </a:path>
              <a:path w="856615" h="4140834">
                <a:moveTo>
                  <a:pt x="114300" y="2743924"/>
                </a:moveTo>
                <a:lnTo>
                  <a:pt x="0" y="2801074"/>
                </a:lnTo>
                <a:lnTo>
                  <a:pt x="114300" y="2858224"/>
                </a:lnTo>
                <a:lnTo>
                  <a:pt x="114300" y="2743924"/>
                </a:lnTo>
                <a:close/>
              </a:path>
              <a:path w="856615" h="4140834">
                <a:moveTo>
                  <a:pt x="114300" y="1450149"/>
                </a:moveTo>
                <a:lnTo>
                  <a:pt x="0" y="1507299"/>
                </a:lnTo>
                <a:lnTo>
                  <a:pt x="114300" y="1564449"/>
                </a:lnTo>
                <a:lnTo>
                  <a:pt x="114300" y="1450149"/>
                </a:lnTo>
                <a:close/>
              </a:path>
              <a:path w="856615" h="4140834">
                <a:moveTo>
                  <a:pt x="153174" y="1488249"/>
                </a:moveTo>
                <a:lnTo>
                  <a:pt x="115074" y="1488249"/>
                </a:lnTo>
                <a:lnTo>
                  <a:pt x="115074" y="1526349"/>
                </a:lnTo>
                <a:lnTo>
                  <a:pt x="153174" y="1526349"/>
                </a:lnTo>
                <a:lnTo>
                  <a:pt x="153174" y="1488249"/>
                </a:lnTo>
                <a:close/>
              </a:path>
              <a:path w="856615" h="4140834">
                <a:moveTo>
                  <a:pt x="153822" y="2782024"/>
                </a:moveTo>
                <a:lnTo>
                  <a:pt x="115722" y="2782024"/>
                </a:lnTo>
                <a:lnTo>
                  <a:pt x="115722" y="2820124"/>
                </a:lnTo>
                <a:lnTo>
                  <a:pt x="153822" y="2820124"/>
                </a:lnTo>
                <a:lnTo>
                  <a:pt x="153822" y="2782024"/>
                </a:lnTo>
                <a:close/>
              </a:path>
              <a:path w="856615" h="4140834">
                <a:moveTo>
                  <a:pt x="161328" y="4064050"/>
                </a:moveTo>
                <a:lnTo>
                  <a:pt x="123228" y="4064050"/>
                </a:lnTo>
                <a:lnTo>
                  <a:pt x="123228" y="4102150"/>
                </a:lnTo>
                <a:lnTo>
                  <a:pt x="161328" y="4102150"/>
                </a:lnTo>
                <a:lnTo>
                  <a:pt x="161328" y="4064050"/>
                </a:lnTo>
                <a:close/>
              </a:path>
              <a:path w="856615" h="4140834">
                <a:moveTo>
                  <a:pt x="229374" y="1488249"/>
                </a:moveTo>
                <a:lnTo>
                  <a:pt x="191274" y="1488249"/>
                </a:lnTo>
                <a:lnTo>
                  <a:pt x="191274" y="1526349"/>
                </a:lnTo>
                <a:lnTo>
                  <a:pt x="229374" y="1526349"/>
                </a:lnTo>
                <a:lnTo>
                  <a:pt x="229374" y="1488249"/>
                </a:lnTo>
                <a:close/>
              </a:path>
              <a:path w="856615" h="4140834">
                <a:moveTo>
                  <a:pt x="230022" y="2782024"/>
                </a:moveTo>
                <a:lnTo>
                  <a:pt x="191922" y="2782024"/>
                </a:lnTo>
                <a:lnTo>
                  <a:pt x="191922" y="2820124"/>
                </a:lnTo>
                <a:lnTo>
                  <a:pt x="230022" y="2820124"/>
                </a:lnTo>
                <a:lnTo>
                  <a:pt x="230022" y="2782024"/>
                </a:lnTo>
                <a:close/>
              </a:path>
              <a:path w="856615" h="4140834">
                <a:moveTo>
                  <a:pt x="237528" y="4064050"/>
                </a:moveTo>
                <a:lnTo>
                  <a:pt x="199428" y="4064050"/>
                </a:lnTo>
                <a:lnTo>
                  <a:pt x="199428" y="4102150"/>
                </a:lnTo>
                <a:lnTo>
                  <a:pt x="237528" y="4102150"/>
                </a:lnTo>
                <a:lnTo>
                  <a:pt x="237528" y="4064050"/>
                </a:lnTo>
                <a:close/>
              </a:path>
              <a:path w="856615" h="4140834">
                <a:moveTo>
                  <a:pt x="305574" y="1488249"/>
                </a:moveTo>
                <a:lnTo>
                  <a:pt x="267474" y="1488249"/>
                </a:lnTo>
                <a:lnTo>
                  <a:pt x="267474" y="1526349"/>
                </a:lnTo>
                <a:lnTo>
                  <a:pt x="305574" y="1526349"/>
                </a:lnTo>
                <a:lnTo>
                  <a:pt x="305574" y="1488249"/>
                </a:lnTo>
                <a:close/>
              </a:path>
              <a:path w="856615" h="4140834">
                <a:moveTo>
                  <a:pt x="306222" y="2782024"/>
                </a:moveTo>
                <a:lnTo>
                  <a:pt x="268122" y="2782024"/>
                </a:lnTo>
                <a:lnTo>
                  <a:pt x="268122" y="2820124"/>
                </a:lnTo>
                <a:lnTo>
                  <a:pt x="306222" y="2820124"/>
                </a:lnTo>
                <a:lnTo>
                  <a:pt x="306222" y="2782024"/>
                </a:lnTo>
                <a:close/>
              </a:path>
              <a:path w="856615" h="4140834">
                <a:moveTo>
                  <a:pt x="313728" y="4064050"/>
                </a:moveTo>
                <a:lnTo>
                  <a:pt x="275628" y="4064050"/>
                </a:lnTo>
                <a:lnTo>
                  <a:pt x="275628" y="4102150"/>
                </a:lnTo>
                <a:lnTo>
                  <a:pt x="313728" y="4102150"/>
                </a:lnTo>
                <a:lnTo>
                  <a:pt x="313728" y="4064050"/>
                </a:lnTo>
                <a:close/>
              </a:path>
              <a:path w="856615" h="4140834">
                <a:moveTo>
                  <a:pt x="381774" y="1488249"/>
                </a:moveTo>
                <a:lnTo>
                  <a:pt x="343674" y="1488249"/>
                </a:lnTo>
                <a:lnTo>
                  <a:pt x="343674" y="1526349"/>
                </a:lnTo>
                <a:lnTo>
                  <a:pt x="381774" y="1526349"/>
                </a:lnTo>
                <a:lnTo>
                  <a:pt x="381774" y="1488249"/>
                </a:lnTo>
                <a:close/>
              </a:path>
              <a:path w="856615" h="4140834">
                <a:moveTo>
                  <a:pt x="382422" y="2782024"/>
                </a:moveTo>
                <a:lnTo>
                  <a:pt x="344322" y="2782024"/>
                </a:lnTo>
                <a:lnTo>
                  <a:pt x="344322" y="2820124"/>
                </a:lnTo>
                <a:lnTo>
                  <a:pt x="382422" y="2820124"/>
                </a:lnTo>
                <a:lnTo>
                  <a:pt x="382422" y="2782024"/>
                </a:lnTo>
                <a:close/>
              </a:path>
              <a:path w="856615" h="4140834">
                <a:moveTo>
                  <a:pt x="389928" y="4064050"/>
                </a:moveTo>
                <a:lnTo>
                  <a:pt x="351828" y="4064050"/>
                </a:lnTo>
                <a:lnTo>
                  <a:pt x="351828" y="4102150"/>
                </a:lnTo>
                <a:lnTo>
                  <a:pt x="389928" y="4102150"/>
                </a:lnTo>
                <a:lnTo>
                  <a:pt x="389928" y="4064050"/>
                </a:lnTo>
                <a:close/>
              </a:path>
              <a:path w="856615" h="4140834">
                <a:moveTo>
                  <a:pt x="457974" y="1488249"/>
                </a:moveTo>
                <a:lnTo>
                  <a:pt x="419874" y="1488249"/>
                </a:lnTo>
                <a:lnTo>
                  <a:pt x="419874" y="1526349"/>
                </a:lnTo>
                <a:lnTo>
                  <a:pt x="457974" y="1526349"/>
                </a:lnTo>
                <a:lnTo>
                  <a:pt x="457974" y="1488249"/>
                </a:lnTo>
                <a:close/>
              </a:path>
              <a:path w="856615" h="4140834">
                <a:moveTo>
                  <a:pt x="458622" y="2782024"/>
                </a:moveTo>
                <a:lnTo>
                  <a:pt x="420522" y="2782024"/>
                </a:lnTo>
                <a:lnTo>
                  <a:pt x="420522" y="2820124"/>
                </a:lnTo>
                <a:lnTo>
                  <a:pt x="458622" y="2820124"/>
                </a:lnTo>
                <a:lnTo>
                  <a:pt x="458622" y="2782024"/>
                </a:lnTo>
                <a:close/>
              </a:path>
              <a:path w="856615" h="4140834">
                <a:moveTo>
                  <a:pt x="466128" y="4064050"/>
                </a:moveTo>
                <a:lnTo>
                  <a:pt x="428028" y="4064050"/>
                </a:lnTo>
                <a:lnTo>
                  <a:pt x="428028" y="4102150"/>
                </a:lnTo>
                <a:lnTo>
                  <a:pt x="466128" y="4102150"/>
                </a:lnTo>
                <a:lnTo>
                  <a:pt x="466128" y="4064050"/>
                </a:lnTo>
                <a:close/>
              </a:path>
              <a:path w="856615" h="4140834">
                <a:moveTo>
                  <a:pt x="531812" y="0"/>
                </a:moveTo>
                <a:lnTo>
                  <a:pt x="493712" y="0"/>
                </a:lnTo>
                <a:lnTo>
                  <a:pt x="493712" y="38100"/>
                </a:lnTo>
                <a:lnTo>
                  <a:pt x="531812" y="38100"/>
                </a:lnTo>
                <a:lnTo>
                  <a:pt x="531812" y="0"/>
                </a:lnTo>
                <a:close/>
              </a:path>
              <a:path w="856615" h="4140834">
                <a:moveTo>
                  <a:pt x="534174" y="1488249"/>
                </a:moveTo>
                <a:lnTo>
                  <a:pt x="496074" y="1488249"/>
                </a:lnTo>
                <a:lnTo>
                  <a:pt x="496074" y="1526349"/>
                </a:lnTo>
                <a:lnTo>
                  <a:pt x="534174" y="1526349"/>
                </a:lnTo>
                <a:lnTo>
                  <a:pt x="534174" y="1488249"/>
                </a:lnTo>
                <a:close/>
              </a:path>
              <a:path w="856615" h="4140834">
                <a:moveTo>
                  <a:pt x="534822" y="2782024"/>
                </a:moveTo>
                <a:lnTo>
                  <a:pt x="496722" y="2782024"/>
                </a:lnTo>
                <a:lnTo>
                  <a:pt x="496722" y="2820124"/>
                </a:lnTo>
                <a:lnTo>
                  <a:pt x="534822" y="2820124"/>
                </a:lnTo>
                <a:lnTo>
                  <a:pt x="534822" y="2782024"/>
                </a:lnTo>
                <a:close/>
              </a:path>
              <a:path w="856615" h="4140834">
                <a:moveTo>
                  <a:pt x="542328" y="4064050"/>
                </a:moveTo>
                <a:lnTo>
                  <a:pt x="504228" y="4064050"/>
                </a:lnTo>
                <a:lnTo>
                  <a:pt x="504228" y="4102150"/>
                </a:lnTo>
                <a:lnTo>
                  <a:pt x="542328" y="4102150"/>
                </a:lnTo>
                <a:lnTo>
                  <a:pt x="542328" y="4064050"/>
                </a:lnTo>
                <a:close/>
              </a:path>
              <a:path w="856615" h="4140834">
                <a:moveTo>
                  <a:pt x="608012" y="0"/>
                </a:moveTo>
                <a:lnTo>
                  <a:pt x="569912" y="0"/>
                </a:lnTo>
                <a:lnTo>
                  <a:pt x="569912" y="38100"/>
                </a:lnTo>
                <a:lnTo>
                  <a:pt x="608012" y="38100"/>
                </a:lnTo>
                <a:lnTo>
                  <a:pt x="608012" y="0"/>
                </a:lnTo>
                <a:close/>
              </a:path>
              <a:path w="856615" h="4140834">
                <a:moveTo>
                  <a:pt x="610374" y="1488249"/>
                </a:moveTo>
                <a:lnTo>
                  <a:pt x="572274" y="1488249"/>
                </a:lnTo>
                <a:lnTo>
                  <a:pt x="572274" y="1526349"/>
                </a:lnTo>
                <a:lnTo>
                  <a:pt x="610374" y="1526349"/>
                </a:lnTo>
                <a:lnTo>
                  <a:pt x="610374" y="1488249"/>
                </a:lnTo>
                <a:close/>
              </a:path>
              <a:path w="856615" h="4140834">
                <a:moveTo>
                  <a:pt x="611022" y="2782024"/>
                </a:moveTo>
                <a:lnTo>
                  <a:pt x="572922" y="2782024"/>
                </a:lnTo>
                <a:lnTo>
                  <a:pt x="572922" y="2820124"/>
                </a:lnTo>
                <a:lnTo>
                  <a:pt x="611022" y="2820124"/>
                </a:lnTo>
                <a:lnTo>
                  <a:pt x="611022" y="2782024"/>
                </a:lnTo>
                <a:close/>
              </a:path>
              <a:path w="856615" h="4140834">
                <a:moveTo>
                  <a:pt x="618528" y="4064050"/>
                </a:moveTo>
                <a:lnTo>
                  <a:pt x="580428" y="4064050"/>
                </a:lnTo>
                <a:lnTo>
                  <a:pt x="580428" y="4102150"/>
                </a:lnTo>
                <a:lnTo>
                  <a:pt x="618528" y="4102150"/>
                </a:lnTo>
                <a:lnTo>
                  <a:pt x="618528" y="4064050"/>
                </a:lnTo>
                <a:close/>
              </a:path>
              <a:path w="856615" h="4140834">
                <a:moveTo>
                  <a:pt x="684212" y="0"/>
                </a:moveTo>
                <a:lnTo>
                  <a:pt x="646112" y="0"/>
                </a:lnTo>
                <a:lnTo>
                  <a:pt x="646112" y="38100"/>
                </a:lnTo>
                <a:lnTo>
                  <a:pt x="684212" y="38100"/>
                </a:lnTo>
                <a:lnTo>
                  <a:pt x="684212" y="0"/>
                </a:lnTo>
                <a:close/>
              </a:path>
              <a:path w="856615" h="4140834">
                <a:moveTo>
                  <a:pt x="686574" y="1488249"/>
                </a:moveTo>
                <a:lnTo>
                  <a:pt x="648474" y="1488249"/>
                </a:lnTo>
                <a:lnTo>
                  <a:pt x="648474" y="1526349"/>
                </a:lnTo>
                <a:lnTo>
                  <a:pt x="686574" y="1526349"/>
                </a:lnTo>
                <a:lnTo>
                  <a:pt x="686574" y="1488249"/>
                </a:lnTo>
                <a:close/>
              </a:path>
              <a:path w="856615" h="4140834">
                <a:moveTo>
                  <a:pt x="687222" y="2782024"/>
                </a:moveTo>
                <a:lnTo>
                  <a:pt x="649122" y="2782024"/>
                </a:lnTo>
                <a:lnTo>
                  <a:pt x="649122" y="2820124"/>
                </a:lnTo>
                <a:lnTo>
                  <a:pt x="687222" y="2820124"/>
                </a:lnTo>
                <a:lnTo>
                  <a:pt x="687222" y="2782024"/>
                </a:lnTo>
                <a:close/>
              </a:path>
              <a:path w="856615" h="4140834">
                <a:moveTo>
                  <a:pt x="694728" y="4064050"/>
                </a:moveTo>
                <a:lnTo>
                  <a:pt x="656628" y="4064050"/>
                </a:lnTo>
                <a:lnTo>
                  <a:pt x="656628" y="4102150"/>
                </a:lnTo>
                <a:lnTo>
                  <a:pt x="694728" y="4102150"/>
                </a:lnTo>
                <a:lnTo>
                  <a:pt x="694728" y="4064050"/>
                </a:lnTo>
                <a:close/>
              </a:path>
              <a:path w="856615" h="4140834">
                <a:moveTo>
                  <a:pt x="760412" y="0"/>
                </a:moveTo>
                <a:lnTo>
                  <a:pt x="722312" y="0"/>
                </a:lnTo>
                <a:lnTo>
                  <a:pt x="722312" y="38100"/>
                </a:lnTo>
                <a:lnTo>
                  <a:pt x="760412" y="38100"/>
                </a:lnTo>
                <a:lnTo>
                  <a:pt x="760412" y="0"/>
                </a:lnTo>
                <a:close/>
              </a:path>
              <a:path w="856615" h="4140834">
                <a:moveTo>
                  <a:pt x="762774" y="1488249"/>
                </a:moveTo>
                <a:lnTo>
                  <a:pt x="724674" y="1488249"/>
                </a:lnTo>
                <a:lnTo>
                  <a:pt x="724674" y="1526349"/>
                </a:lnTo>
                <a:lnTo>
                  <a:pt x="762774" y="1526349"/>
                </a:lnTo>
                <a:lnTo>
                  <a:pt x="762774" y="1488249"/>
                </a:lnTo>
                <a:close/>
              </a:path>
              <a:path w="856615" h="4140834">
                <a:moveTo>
                  <a:pt x="763422" y="2782024"/>
                </a:moveTo>
                <a:lnTo>
                  <a:pt x="725322" y="2782024"/>
                </a:lnTo>
                <a:lnTo>
                  <a:pt x="725322" y="2820124"/>
                </a:lnTo>
                <a:lnTo>
                  <a:pt x="763422" y="2820124"/>
                </a:lnTo>
                <a:lnTo>
                  <a:pt x="763422" y="2782024"/>
                </a:lnTo>
                <a:close/>
              </a:path>
              <a:path w="856615" h="4140834">
                <a:moveTo>
                  <a:pt x="770928" y="4064050"/>
                </a:moveTo>
                <a:lnTo>
                  <a:pt x="732828" y="4064050"/>
                </a:lnTo>
                <a:lnTo>
                  <a:pt x="732828" y="4102150"/>
                </a:lnTo>
                <a:lnTo>
                  <a:pt x="770928" y="4102150"/>
                </a:lnTo>
                <a:lnTo>
                  <a:pt x="770928" y="4064050"/>
                </a:lnTo>
                <a:close/>
              </a:path>
              <a:path w="856615" h="4140834">
                <a:moveTo>
                  <a:pt x="836612" y="0"/>
                </a:moveTo>
                <a:lnTo>
                  <a:pt x="798512" y="0"/>
                </a:lnTo>
                <a:lnTo>
                  <a:pt x="798512" y="38100"/>
                </a:lnTo>
                <a:lnTo>
                  <a:pt x="836612" y="38100"/>
                </a:lnTo>
                <a:lnTo>
                  <a:pt x="836612" y="0"/>
                </a:lnTo>
                <a:close/>
              </a:path>
              <a:path w="856615" h="4140834">
                <a:moveTo>
                  <a:pt x="855662" y="1428750"/>
                </a:moveTo>
                <a:lnTo>
                  <a:pt x="817562" y="1428750"/>
                </a:lnTo>
                <a:lnTo>
                  <a:pt x="817562" y="1466850"/>
                </a:lnTo>
                <a:lnTo>
                  <a:pt x="855662" y="1466850"/>
                </a:lnTo>
                <a:lnTo>
                  <a:pt x="855662" y="1428750"/>
                </a:lnTo>
                <a:close/>
              </a:path>
              <a:path w="856615" h="4140834">
                <a:moveTo>
                  <a:pt x="855662" y="1352550"/>
                </a:moveTo>
                <a:lnTo>
                  <a:pt x="817562" y="1352550"/>
                </a:lnTo>
                <a:lnTo>
                  <a:pt x="817562" y="1390650"/>
                </a:lnTo>
                <a:lnTo>
                  <a:pt x="855662" y="1390650"/>
                </a:lnTo>
                <a:lnTo>
                  <a:pt x="855662" y="1352550"/>
                </a:lnTo>
                <a:close/>
              </a:path>
              <a:path w="856615" h="4140834">
                <a:moveTo>
                  <a:pt x="855662" y="1276350"/>
                </a:moveTo>
                <a:lnTo>
                  <a:pt x="817562" y="1276350"/>
                </a:lnTo>
                <a:lnTo>
                  <a:pt x="817562" y="1314450"/>
                </a:lnTo>
                <a:lnTo>
                  <a:pt x="855662" y="1314450"/>
                </a:lnTo>
                <a:lnTo>
                  <a:pt x="855662" y="1276350"/>
                </a:lnTo>
                <a:close/>
              </a:path>
              <a:path w="856615" h="4140834">
                <a:moveTo>
                  <a:pt x="855662" y="1200150"/>
                </a:moveTo>
                <a:lnTo>
                  <a:pt x="817562" y="1200150"/>
                </a:lnTo>
                <a:lnTo>
                  <a:pt x="817562" y="1238250"/>
                </a:lnTo>
                <a:lnTo>
                  <a:pt x="855662" y="1238250"/>
                </a:lnTo>
                <a:lnTo>
                  <a:pt x="855662" y="1200150"/>
                </a:lnTo>
                <a:close/>
              </a:path>
              <a:path w="856615" h="4140834">
                <a:moveTo>
                  <a:pt x="855662" y="1123950"/>
                </a:moveTo>
                <a:lnTo>
                  <a:pt x="817562" y="1123950"/>
                </a:lnTo>
                <a:lnTo>
                  <a:pt x="817562" y="1162050"/>
                </a:lnTo>
                <a:lnTo>
                  <a:pt x="855662" y="1162050"/>
                </a:lnTo>
                <a:lnTo>
                  <a:pt x="855662" y="1123950"/>
                </a:lnTo>
                <a:close/>
              </a:path>
              <a:path w="856615" h="4140834">
                <a:moveTo>
                  <a:pt x="855662" y="1047750"/>
                </a:moveTo>
                <a:lnTo>
                  <a:pt x="817562" y="1047750"/>
                </a:lnTo>
                <a:lnTo>
                  <a:pt x="817562" y="1085850"/>
                </a:lnTo>
                <a:lnTo>
                  <a:pt x="855662" y="1085850"/>
                </a:lnTo>
                <a:lnTo>
                  <a:pt x="855662" y="1047750"/>
                </a:lnTo>
                <a:close/>
              </a:path>
              <a:path w="856615" h="4140834">
                <a:moveTo>
                  <a:pt x="855662" y="971550"/>
                </a:moveTo>
                <a:lnTo>
                  <a:pt x="817562" y="971550"/>
                </a:lnTo>
                <a:lnTo>
                  <a:pt x="817562" y="1009650"/>
                </a:lnTo>
                <a:lnTo>
                  <a:pt x="855662" y="1009650"/>
                </a:lnTo>
                <a:lnTo>
                  <a:pt x="855662" y="971550"/>
                </a:lnTo>
                <a:close/>
              </a:path>
              <a:path w="856615" h="4140834">
                <a:moveTo>
                  <a:pt x="855662" y="895350"/>
                </a:moveTo>
                <a:lnTo>
                  <a:pt x="817562" y="895350"/>
                </a:lnTo>
                <a:lnTo>
                  <a:pt x="817562" y="933450"/>
                </a:lnTo>
                <a:lnTo>
                  <a:pt x="855662" y="933450"/>
                </a:lnTo>
                <a:lnTo>
                  <a:pt x="855662" y="895350"/>
                </a:lnTo>
                <a:close/>
              </a:path>
              <a:path w="856615" h="4140834">
                <a:moveTo>
                  <a:pt x="855662" y="819150"/>
                </a:moveTo>
                <a:lnTo>
                  <a:pt x="817562" y="819150"/>
                </a:lnTo>
                <a:lnTo>
                  <a:pt x="817562" y="857250"/>
                </a:lnTo>
                <a:lnTo>
                  <a:pt x="855662" y="857250"/>
                </a:lnTo>
                <a:lnTo>
                  <a:pt x="855662" y="819150"/>
                </a:lnTo>
                <a:close/>
              </a:path>
              <a:path w="856615" h="4140834">
                <a:moveTo>
                  <a:pt x="855662" y="742950"/>
                </a:moveTo>
                <a:lnTo>
                  <a:pt x="817562" y="742950"/>
                </a:lnTo>
                <a:lnTo>
                  <a:pt x="817562" y="781050"/>
                </a:lnTo>
                <a:lnTo>
                  <a:pt x="855662" y="781050"/>
                </a:lnTo>
                <a:lnTo>
                  <a:pt x="855662" y="742950"/>
                </a:lnTo>
                <a:close/>
              </a:path>
              <a:path w="856615" h="4140834">
                <a:moveTo>
                  <a:pt x="855662" y="666750"/>
                </a:moveTo>
                <a:lnTo>
                  <a:pt x="817562" y="666750"/>
                </a:lnTo>
                <a:lnTo>
                  <a:pt x="817562" y="704850"/>
                </a:lnTo>
                <a:lnTo>
                  <a:pt x="855662" y="704850"/>
                </a:lnTo>
                <a:lnTo>
                  <a:pt x="855662" y="666750"/>
                </a:lnTo>
                <a:close/>
              </a:path>
              <a:path w="856615" h="4140834">
                <a:moveTo>
                  <a:pt x="855662" y="590550"/>
                </a:moveTo>
                <a:lnTo>
                  <a:pt x="817562" y="590550"/>
                </a:lnTo>
                <a:lnTo>
                  <a:pt x="817562" y="628650"/>
                </a:lnTo>
                <a:lnTo>
                  <a:pt x="855662" y="628650"/>
                </a:lnTo>
                <a:lnTo>
                  <a:pt x="855662" y="590550"/>
                </a:lnTo>
                <a:close/>
              </a:path>
              <a:path w="856615" h="4140834">
                <a:moveTo>
                  <a:pt x="855662" y="514350"/>
                </a:moveTo>
                <a:lnTo>
                  <a:pt x="817562" y="514350"/>
                </a:lnTo>
                <a:lnTo>
                  <a:pt x="817562" y="552450"/>
                </a:lnTo>
                <a:lnTo>
                  <a:pt x="855662" y="552450"/>
                </a:lnTo>
                <a:lnTo>
                  <a:pt x="855662" y="514350"/>
                </a:lnTo>
                <a:close/>
              </a:path>
              <a:path w="856615" h="4140834">
                <a:moveTo>
                  <a:pt x="855662" y="438150"/>
                </a:moveTo>
                <a:lnTo>
                  <a:pt x="817562" y="438150"/>
                </a:lnTo>
                <a:lnTo>
                  <a:pt x="817562" y="476250"/>
                </a:lnTo>
                <a:lnTo>
                  <a:pt x="855662" y="476250"/>
                </a:lnTo>
                <a:lnTo>
                  <a:pt x="855662" y="438150"/>
                </a:lnTo>
                <a:close/>
              </a:path>
              <a:path w="856615" h="4140834">
                <a:moveTo>
                  <a:pt x="855662" y="361950"/>
                </a:moveTo>
                <a:lnTo>
                  <a:pt x="817562" y="361950"/>
                </a:lnTo>
                <a:lnTo>
                  <a:pt x="817562" y="400050"/>
                </a:lnTo>
                <a:lnTo>
                  <a:pt x="855662" y="400050"/>
                </a:lnTo>
                <a:lnTo>
                  <a:pt x="855662" y="361950"/>
                </a:lnTo>
                <a:close/>
              </a:path>
              <a:path w="856615" h="4140834">
                <a:moveTo>
                  <a:pt x="855662" y="285750"/>
                </a:moveTo>
                <a:lnTo>
                  <a:pt x="817562" y="285750"/>
                </a:lnTo>
                <a:lnTo>
                  <a:pt x="817562" y="323850"/>
                </a:lnTo>
                <a:lnTo>
                  <a:pt x="855662" y="323850"/>
                </a:lnTo>
                <a:lnTo>
                  <a:pt x="855662" y="285750"/>
                </a:lnTo>
                <a:close/>
              </a:path>
              <a:path w="856615" h="4140834">
                <a:moveTo>
                  <a:pt x="855662" y="209550"/>
                </a:moveTo>
                <a:lnTo>
                  <a:pt x="817562" y="209550"/>
                </a:lnTo>
                <a:lnTo>
                  <a:pt x="817562" y="247650"/>
                </a:lnTo>
                <a:lnTo>
                  <a:pt x="855662" y="247650"/>
                </a:lnTo>
                <a:lnTo>
                  <a:pt x="855662" y="209550"/>
                </a:lnTo>
                <a:close/>
              </a:path>
              <a:path w="856615" h="4140834">
                <a:moveTo>
                  <a:pt x="855662" y="133350"/>
                </a:moveTo>
                <a:lnTo>
                  <a:pt x="817562" y="133350"/>
                </a:lnTo>
                <a:lnTo>
                  <a:pt x="817562" y="171450"/>
                </a:lnTo>
                <a:lnTo>
                  <a:pt x="855662" y="171450"/>
                </a:lnTo>
                <a:lnTo>
                  <a:pt x="855662" y="133350"/>
                </a:lnTo>
                <a:close/>
              </a:path>
              <a:path w="856615" h="4140834">
                <a:moveTo>
                  <a:pt x="855662" y="57150"/>
                </a:moveTo>
                <a:lnTo>
                  <a:pt x="817562" y="57150"/>
                </a:lnTo>
                <a:lnTo>
                  <a:pt x="817562" y="95250"/>
                </a:lnTo>
                <a:lnTo>
                  <a:pt x="855662" y="95250"/>
                </a:lnTo>
                <a:lnTo>
                  <a:pt x="855662" y="57150"/>
                </a:lnTo>
                <a:close/>
              </a:path>
              <a:path w="856615" h="4140834">
                <a:moveTo>
                  <a:pt x="856195" y="4073106"/>
                </a:moveTo>
                <a:lnTo>
                  <a:pt x="828078" y="4073106"/>
                </a:lnTo>
                <a:lnTo>
                  <a:pt x="837145" y="4064050"/>
                </a:lnTo>
                <a:lnTo>
                  <a:pt x="809028" y="4064050"/>
                </a:lnTo>
                <a:lnTo>
                  <a:pt x="809028" y="4102150"/>
                </a:lnTo>
                <a:lnTo>
                  <a:pt x="856195" y="4102150"/>
                </a:lnTo>
                <a:lnTo>
                  <a:pt x="856195" y="4083100"/>
                </a:lnTo>
                <a:lnTo>
                  <a:pt x="856195" y="4073106"/>
                </a:lnTo>
                <a:close/>
              </a:path>
              <a:path w="856615" h="4140834">
                <a:moveTo>
                  <a:pt x="856195" y="3996906"/>
                </a:moveTo>
                <a:lnTo>
                  <a:pt x="818095" y="3996906"/>
                </a:lnTo>
                <a:lnTo>
                  <a:pt x="818095" y="4035006"/>
                </a:lnTo>
                <a:lnTo>
                  <a:pt x="856195" y="4035006"/>
                </a:lnTo>
                <a:lnTo>
                  <a:pt x="856195" y="3996906"/>
                </a:lnTo>
                <a:close/>
              </a:path>
              <a:path w="856615" h="4140834">
                <a:moveTo>
                  <a:pt x="856195" y="3920706"/>
                </a:moveTo>
                <a:lnTo>
                  <a:pt x="818095" y="3920706"/>
                </a:lnTo>
                <a:lnTo>
                  <a:pt x="818095" y="3958806"/>
                </a:lnTo>
                <a:lnTo>
                  <a:pt x="856195" y="3958806"/>
                </a:lnTo>
                <a:lnTo>
                  <a:pt x="856195" y="3920706"/>
                </a:lnTo>
                <a:close/>
              </a:path>
              <a:path w="856615" h="4140834">
                <a:moveTo>
                  <a:pt x="856195" y="3844506"/>
                </a:moveTo>
                <a:lnTo>
                  <a:pt x="818095" y="3844506"/>
                </a:lnTo>
                <a:lnTo>
                  <a:pt x="818095" y="3882606"/>
                </a:lnTo>
                <a:lnTo>
                  <a:pt x="856195" y="3882606"/>
                </a:lnTo>
                <a:lnTo>
                  <a:pt x="856195" y="3844506"/>
                </a:lnTo>
                <a:close/>
              </a:path>
              <a:path w="856615" h="4140834">
                <a:moveTo>
                  <a:pt x="856195" y="3768306"/>
                </a:moveTo>
                <a:lnTo>
                  <a:pt x="818095" y="3768306"/>
                </a:lnTo>
                <a:lnTo>
                  <a:pt x="818095" y="3806406"/>
                </a:lnTo>
                <a:lnTo>
                  <a:pt x="856195" y="3806406"/>
                </a:lnTo>
                <a:lnTo>
                  <a:pt x="856195" y="3768306"/>
                </a:lnTo>
                <a:close/>
              </a:path>
              <a:path w="856615" h="4140834">
                <a:moveTo>
                  <a:pt x="856195" y="3692106"/>
                </a:moveTo>
                <a:lnTo>
                  <a:pt x="818095" y="3692106"/>
                </a:lnTo>
                <a:lnTo>
                  <a:pt x="818095" y="3730206"/>
                </a:lnTo>
                <a:lnTo>
                  <a:pt x="856195" y="3730206"/>
                </a:lnTo>
                <a:lnTo>
                  <a:pt x="856195" y="3692106"/>
                </a:lnTo>
                <a:close/>
              </a:path>
              <a:path w="856615" h="4140834">
                <a:moveTo>
                  <a:pt x="856195" y="3615906"/>
                </a:moveTo>
                <a:lnTo>
                  <a:pt x="818095" y="3615906"/>
                </a:lnTo>
                <a:lnTo>
                  <a:pt x="818095" y="3654006"/>
                </a:lnTo>
                <a:lnTo>
                  <a:pt x="856195" y="3654006"/>
                </a:lnTo>
                <a:lnTo>
                  <a:pt x="856195" y="3615906"/>
                </a:lnTo>
                <a:close/>
              </a:path>
              <a:path w="856615" h="4140834">
                <a:moveTo>
                  <a:pt x="856195" y="3539706"/>
                </a:moveTo>
                <a:lnTo>
                  <a:pt x="818095" y="3539706"/>
                </a:lnTo>
                <a:lnTo>
                  <a:pt x="818095" y="3577806"/>
                </a:lnTo>
                <a:lnTo>
                  <a:pt x="856195" y="3577806"/>
                </a:lnTo>
                <a:lnTo>
                  <a:pt x="856195" y="3539706"/>
                </a:lnTo>
                <a:close/>
              </a:path>
              <a:path w="856615" h="4140834">
                <a:moveTo>
                  <a:pt x="856195" y="3463506"/>
                </a:moveTo>
                <a:lnTo>
                  <a:pt x="818095" y="3463506"/>
                </a:lnTo>
                <a:lnTo>
                  <a:pt x="818095" y="3501606"/>
                </a:lnTo>
                <a:lnTo>
                  <a:pt x="856195" y="3501606"/>
                </a:lnTo>
                <a:lnTo>
                  <a:pt x="856195" y="3463506"/>
                </a:lnTo>
                <a:close/>
              </a:path>
              <a:path w="856615" h="4140834">
                <a:moveTo>
                  <a:pt x="856195" y="3387306"/>
                </a:moveTo>
                <a:lnTo>
                  <a:pt x="818095" y="3387306"/>
                </a:lnTo>
                <a:lnTo>
                  <a:pt x="818095" y="3425406"/>
                </a:lnTo>
                <a:lnTo>
                  <a:pt x="856195" y="3425406"/>
                </a:lnTo>
                <a:lnTo>
                  <a:pt x="856195" y="3387306"/>
                </a:lnTo>
                <a:close/>
              </a:path>
              <a:path w="856615" h="4140834">
                <a:moveTo>
                  <a:pt x="856195" y="3311106"/>
                </a:moveTo>
                <a:lnTo>
                  <a:pt x="818095" y="3311106"/>
                </a:lnTo>
                <a:lnTo>
                  <a:pt x="818095" y="3349206"/>
                </a:lnTo>
                <a:lnTo>
                  <a:pt x="856195" y="3349206"/>
                </a:lnTo>
                <a:lnTo>
                  <a:pt x="856195" y="3311106"/>
                </a:lnTo>
                <a:close/>
              </a:path>
              <a:path w="856615" h="4140834">
                <a:moveTo>
                  <a:pt x="856195" y="3234906"/>
                </a:moveTo>
                <a:lnTo>
                  <a:pt x="818095" y="3234906"/>
                </a:lnTo>
                <a:lnTo>
                  <a:pt x="818095" y="3273006"/>
                </a:lnTo>
                <a:lnTo>
                  <a:pt x="856195" y="3273006"/>
                </a:lnTo>
                <a:lnTo>
                  <a:pt x="856195" y="3234906"/>
                </a:lnTo>
                <a:close/>
              </a:path>
              <a:path w="856615" h="4140834">
                <a:moveTo>
                  <a:pt x="856195" y="3158706"/>
                </a:moveTo>
                <a:lnTo>
                  <a:pt x="818095" y="3158706"/>
                </a:lnTo>
                <a:lnTo>
                  <a:pt x="818095" y="3196806"/>
                </a:lnTo>
                <a:lnTo>
                  <a:pt x="856195" y="3196806"/>
                </a:lnTo>
                <a:lnTo>
                  <a:pt x="856195" y="3158706"/>
                </a:lnTo>
                <a:close/>
              </a:path>
              <a:path w="856615" h="4140834">
                <a:moveTo>
                  <a:pt x="856195" y="3082506"/>
                </a:moveTo>
                <a:lnTo>
                  <a:pt x="818095" y="3082506"/>
                </a:lnTo>
                <a:lnTo>
                  <a:pt x="818095" y="3120606"/>
                </a:lnTo>
                <a:lnTo>
                  <a:pt x="856195" y="3120606"/>
                </a:lnTo>
                <a:lnTo>
                  <a:pt x="856195" y="3082506"/>
                </a:lnTo>
                <a:close/>
              </a:path>
              <a:path w="856615" h="4140834">
                <a:moveTo>
                  <a:pt x="856195" y="3006306"/>
                </a:moveTo>
                <a:lnTo>
                  <a:pt x="818095" y="3006306"/>
                </a:lnTo>
                <a:lnTo>
                  <a:pt x="818095" y="3044406"/>
                </a:lnTo>
                <a:lnTo>
                  <a:pt x="856195" y="3044406"/>
                </a:lnTo>
                <a:lnTo>
                  <a:pt x="856195" y="3006306"/>
                </a:lnTo>
                <a:close/>
              </a:path>
              <a:path w="856615" h="4140834">
                <a:moveTo>
                  <a:pt x="856195" y="2930106"/>
                </a:moveTo>
                <a:lnTo>
                  <a:pt x="818095" y="2930106"/>
                </a:lnTo>
                <a:lnTo>
                  <a:pt x="818095" y="2968206"/>
                </a:lnTo>
                <a:lnTo>
                  <a:pt x="856195" y="2968206"/>
                </a:lnTo>
                <a:lnTo>
                  <a:pt x="856195" y="2930106"/>
                </a:lnTo>
                <a:close/>
              </a:path>
              <a:path w="856615" h="4140834">
                <a:moveTo>
                  <a:pt x="856195" y="2853906"/>
                </a:moveTo>
                <a:lnTo>
                  <a:pt x="818095" y="2853906"/>
                </a:lnTo>
                <a:lnTo>
                  <a:pt x="818095" y="2892006"/>
                </a:lnTo>
                <a:lnTo>
                  <a:pt x="856195" y="2892006"/>
                </a:lnTo>
                <a:lnTo>
                  <a:pt x="856195" y="2853906"/>
                </a:lnTo>
                <a:close/>
              </a:path>
              <a:path w="856615" h="4140834">
                <a:moveTo>
                  <a:pt x="856195" y="2777706"/>
                </a:moveTo>
                <a:lnTo>
                  <a:pt x="818095" y="2777706"/>
                </a:lnTo>
                <a:lnTo>
                  <a:pt x="818095" y="2782024"/>
                </a:lnTo>
                <a:lnTo>
                  <a:pt x="801522" y="2782024"/>
                </a:lnTo>
                <a:lnTo>
                  <a:pt x="801522" y="2820124"/>
                </a:lnTo>
                <a:lnTo>
                  <a:pt x="856195" y="2820124"/>
                </a:lnTo>
                <a:lnTo>
                  <a:pt x="856195" y="2815806"/>
                </a:lnTo>
                <a:lnTo>
                  <a:pt x="856195" y="2801074"/>
                </a:lnTo>
                <a:lnTo>
                  <a:pt x="856195" y="2798597"/>
                </a:lnTo>
                <a:lnTo>
                  <a:pt x="856195" y="2777706"/>
                </a:lnTo>
                <a:close/>
              </a:path>
              <a:path w="856615" h="4140834">
                <a:moveTo>
                  <a:pt x="856195" y="2722397"/>
                </a:moveTo>
                <a:lnTo>
                  <a:pt x="818095" y="2722397"/>
                </a:lnTo>
                <a:lnTo>
                  <a:pt x="818095" y="2760497"/>
                </a:lnTo>
                <a:lnTo>
                  <a:pt x="856195" y="2760497"/>
                </a:lnTo>
                <a:lnTo>
                  <a:pt x="856195" y="2722397"/>
                </a:lnTo>
                <a:close/>
              </a:path>
              <a:path w="856615" h="4140834">
                <a:moveTo>
                  <a:pt x="856195" y="2646197"/>
                </a:moveTo>
                <a:lnTo>
                  <a:pt x="818095" y="2646197"/>
                </a:lnTo>
                <a:lnTo>
                  <a:pt x="818095" y="2684297"/>
                </a:lnTo>
                <a:lnTo>
                  <a:pt x="856195" y="2684297"/>
                </a:lnTo>
                <a:lnTo>
                  <a:pt x="856195" y="2646197"/>
                </a:lnTo>
                <a:close/>
              </a:path>
              <a:path w="856615" h="4140834">
                <a:moveTo>
                  <a:pt x="856195" y="2569997"/>
                </a:moveTo>
                <a:lnTo>
                  <a:pt x="818095" y="2569997"/>
                </a:lnTo>
                <a:lnTo>
                  <a:pt x="818095" y="2608097"/>
                </a:lnTo>
                <a:lnTo>
                  <a:pt x="856195" y="2608097"/>
                </a:lnTo>
                <a:lnTo>
                  <a:pt x="856195" y="2569997"/>
                </a:lnTo>
                <a:close/>
              </a:path>
              <a:path w="856615" h="4140834">
                <a:moveTo>
                  <a:pt x="856195" y="2493797"/>
                </a:moveTo>
                <a:lnTo>
                  <a:pt x="818095" y="2493797"/>
                </a:lnTo>
                <a:lnTo>
                  <a:pt x="818095" y="2531897"/>
                </a:lnTo>
                <a:lnTo>
                  <a:pt x="856195" y="2531897"/>
                </a:lnTo>
                <a:lnTo>
                  <a:pt x="856195" y="2493797"/>
                </a:lnTo>
                <a:close/>
              </a:path>
              <a:path w="856615" h="4140834">
                <a:moveTo>
                  <a:pt x="856195" y="2417597"/>
                </a:moveTo>
                <a:lnTo>
                  <a:pt x="818095" y="2417597"/>
                </a:lnTo>
                <a:lnTo>
                  <a:pt x="818095" y="2455697"/>
                </a:lnTo>
                <a:lnTo>
                  <a:pt x="856195" y="2455697"/>
                </a:lnTo>
                <a:lnTo>
                  <a:pt x="856195" y="2417597"/>
                </a:lnTo>
                <a:close/>
              </a:path>
              <a:path w="856615" h="4140834">
                <a:moveTo>
                  <a:pt x="856195" y="2341397"/>
                </a:moveTo>
                <a:lnTo>
                  <a:pt x="818095" y="2341397"/>
                </a:lnTo>
                <a:lnTo>
                  <a:pt x="818095" y="2379497"/>
                </a:lnTo>
                <a:lnTo>
                  <a:pt x="856195" y="2379497"/>
                </a:lnTo>
                <a:lnTo>
                  <a:pt x="856195" y="2341397"/>
                </a:lnTo>
                <a:close/>
              </a:path>
              <a:path w="856615" h="4140834">
                <a:moveTo>
                  <a:pt x="856195" y="2265197"/>
                </a:moveTo>
                <a:lnTo>
                  <a:pt x="818095" y="2265197"/>
                </a:lnTo>
                <a:lnTo>
                  <a:pt x="818095" y="2303297"/>
                </a:lnTo>
                <a:lnTo>
                  <a:pt x="856195" y="2303297"/>
                </a:lnTo>
                <a:lnTo>
                  <a:pt x="856195" y="2265197"/>
                </a:lnTo>
                <a:close/>
              </a:path>
              <a:path w="856615" h="4140834">
                <a:moveTo>
                  <a:pt x="856195" y="2188997"/>
                </a:moveTo>
                <a:lnTo>
                  <a:pt x="818095" y="2188997"/>
                </a:lnTo>
                <a:lnTo>
                  <a:pt x="818095" y="2227097"/>
                </a:lnTo>
                <a:lnTo>
                  <a:pt x="856195" y="2227097"/>
                </a:lnTo>
                <a:lnTo>
                  <a:pt x="856195" y="2188997"/>
                </a:lnTo>
                <a:close/>
              </a:path>
              <a:path w="856615" h="4140834">
                <a:moveTo>
                  <a:pt x="856195" y="2112797"/>
                </a:moveTo>
                <a:lnTo>
                  <a:pt x="818095" y="2112797"/>
                </a:lnTo>
                <a:lnTo>
                  <a:pt x="818095" y="2150897"/>
                </a:lnTo>
                <a:lnTo>
                  <a:pt x="856195" y="2150897"/>
                </a:lnTo>
                <a:lnTo>
                  <a:pt x="856195" y="2112797"/>
                </a:lnTo>
                <a:close/>
              </a:path>
              <a:path w="856615" h="4140834">
                <a:moveTo>
                  <a:pt x="856195" y="2036597"/>
                </a:moveTo>
                <a:lnTo>
                  <a:pt x="818095" y="2036597"/>
                </a:lnTo>
                <a:lnTo>
                  <a:pt x="818095" y="2074697"/>
                </a:lnTo>
                <a:lnTo>
                  <a:pt x="856195" y="2074697"/>
                </a:lnTo>
                <a:lnTo>
                  <a:pt x="856195" y="2036597"/>
                </a:lnTo>
                <a:close/>
              </a:path>
              <a:path w="856615" h="4140834">
                <a:moveTo>
                  <a:pt x="856195" y="1960397"/>
                </a:moveTo>
                <a:lnTo>
                  <a:pt x="818095" y="1960397"/>
                </a:lnTo>
                <a:lnTo>
                  <a:pt x="818095" y="1998497"/>
                </a:lnTo>
                <a:lnTo>
                  <a:pt x="856195" y="1998497"/>
                </a:lnTo>
                <a:lnTo>
                  <a:pt x="856195" y="1960397"/>
                </a:lnTo>
                <a:close/>
              </a:path>
              <a:path w="856615" h="4140834">
                <a:moveTo>
                  <a:pt x="856195" y="1884197"/>
                </a:moveTo>
                <a:lnTo>
                  <a:pt x="818095" y="1884197"/>
                </a:lnTo>
                <a:lnTo>
                  <a:pt x="818095" y="1922297"/>
                </a:lnTo>
                <a:lnTo>
                  <a:pt x="856195" y="1922297"/>
                </a:lnTo>
                <a:lnTo>
                  <a:pt x="856195" y="1884197"/>
                </a:lnTo>
                <a:close/>
              </a:path>
              <a:path w="856615" h="4140834">
                <a:moveTo>
                  <a:pt x="856195" y="1807997"/>
                </a:moveTo>
                <a:lnTo>
                  <a:pt x="818095" y="1807997"/>
                </a:lnTo>
                <a:lnTo>
                  <a:pt x="818095" y="1846097"/>
                </a:lnTo>
                <a:lnTo>
                  <a:pt x="856195" y="1846097"/>
                </a:lnTo>
                <a:lnTo>
                  <a:pt x="856195" y="1807997"/>
                </a:lnTo>
                <a:close/>
              </a:path>
              <a:path w="856615" h="4140834">
                <a:moveTo>
                  <a:pt x="856195" y="1731797"/>
                </a:moveTo>
                <a:lnTo>
                  <a:pt x="818095" y="1731797"/>
                </a:lnTo>
                <a:lnTo>
                  <a:pt x="818095" y="1769897"/>
                </a:lnTo>
                <a:lnTo>
                  <a:pt x="856195" y="1769897"/>
                </a:lnTo>
                <a:lnTo>
                  <a:pt x="856195" y="1731797"/>
                </a:lnTo>
                <a:close/>
              </a:path>
              <a:path w="856615" h="4140834">
                <a:moveTo>
                  <a:pt x="856195" y="1655597"/>
                </a:moveTo>
                <a:lnTo>
                  <a:pt x="818095" y="1655597"/>
                </a:lnTo>
                <a:lnTo>
                  <a:pt x="818095" y="1693697"/>
                </a:lnTo>
                <a:lnTo>
                  <a:pt x="856195" y="1693697"/>
                </a:lnTo>
                <a:lnTo>
                  <a:pt x="856195" y="1655597"/>
                </a:lnTo>
                <a:close/>
              </a:path>
              <a:path w="856615" h="4140834">
                <a:moveTo>
                  <a:pt x="856195" y="1579397"/>
                </a:moveTo>
                <a:lnTo>
                  <a:pt x="818095" y="1579397"/>
                </a:lnTo>
                <a:lnTo>
                  <a:pt x="818095" y="1617497"/>
                </a:lnTo>
                <a:lnTo>
                  <a:pt x="856195" y="1617497"/>
                </a:lnTo>
                <a:lnTo>
                  <a:pt x="856195" y="1579397"/>
                </a:lnTo>
                <a:close/>
              </a:path>
              <a:path w="856615" h="4140834">
                <a:moveTo>
                  <a:pt x="856195" y="1503197"/>
                </a:moveTo>
                <a:lnTo>
                  <a:pt x="821664" y="1503197"/>
                </a:lnTo>
                <a:lnTo>
                  <a:pt x="836612" y="1488249"/>
                </a:lnTo>
                <a:lnTo>
                  <a:pt x="800874" y="1488249"/>
                </a:lnTo>
                <a:lnTo>
                  <a:pt x="800874" y="1526349"/>
                </a:lnTo>
                <a:lnTo>
                  <a:pt x="818095" y="1526349"/>
                </a:lnTo>
                <a:lnTo>
                  <a:pt x="818095" y="1541297"/>
                </a:lnTo>
                <a:lnTo>
                  <a:pt x="856195" y="1541297"/>
                </a:lnTo>
                <a:lnTo>
                  <a:pt x="856195" y="150319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528239" y="4591494"/>
            <a:ext cx="481965" cy="3620135"/>
          </a:xfrm>
          <a:custGeom>
            <a:avLst/>
            <a:gdLst/>
            <a:ahLst/>
            <a:cxnLst/>
            <a:rect l="l" t="t" r="r" b="b"/>
            <a:pathLst>
              <a:path w="481965" h="3620134">
                <a:moveTo>
                  <a:pt x="38100" y="3484943"/>
                </a:moveTo>
                <a:lnTo>
                  <a:pt x="0" y="3484943"/>
                </a:lnTo>
                <a:lnTo>
                  <a:pt x="0" y="3523043"/>
                </a:lnTo>
                <a:lnTo>
                  <a:pt x="38100" y="3523043"/>
                </a:lnTo>
                <a:lnTo>
                  <a:pt x="38100" y="3484943"/>
                </a:lnTo>
                <a:close/>
              </a:path>
              <a:path w="481965" h="3620134">
                <a:moveTo>
                  <a:pt x="38100" y="3408743"/>
                </a:moveTo>
                <a:lnTo>
                  <a:pt x="0" y="3408743"/>
                </a:lnTo>
                <a:lnTo>
                  <a:pt x="0" y="3446843"/>
                </a:lnTo>
                <a:lnTo>
                  <a:pt x="38100" y="3446843"/>
                </a:lnTo>
                <a:lnTo>
                  <a:pt x="38100" y="3408743"/>
                </a:lnTo>
                <a:close/>
              </a:path>
              <a:path w="481965" h="3620134">
                <a:moveTo>
                  <a:pt x="38100" y="3332543"/>
                </a:moveTo>
                <a:lnTo>
                  <a:pt x="0" y="3332543"/>
                </a:lnTo>
                <a:lnTo>
                  <a:pt x="0" y="3370643"/>
                </a:lnTo>
                <a:lnTo>
                  <a:pt x="38100" y="3370643"/>
                </a:lnTo>
                <a:lnTo>
                  <a:pt x="38100" y="3332543"/>
                </a:lnTo>
                <a:close/>
              </a:path>
              <a:path w="481965" h="3620134">
                <a:moveTo>
                  <a:pt x="38100" y="3256343"/>
                </a:moveTo>
                <a:lnTo>
                  <a:pt x="0" y="3256343"/>
                </a:lnTo>
                <a:lnTo>
                  <a:pt x="0" y="3294443"/>
                </a:lnTo>
                <a:lnTo>
                  <a:pt x="38100" y="3294443"/>
                </a:lnTo>
                <a:lnTo>
                  <a:pt x="38100" y="3256343"/>
                </a:lnTo>
                <a:close/>
              </a:path>
              <a:path w="481965" h="3620134">
                <a:moveTo>
                  <a:pt x="38100" y="3180143"/>
                </a:moveTo>
                <a:lnTo>
                  <a:pt x="0" y="3180143"/>
                </a:lnTo>
                <a:lnTo>
                  <a:pt x="0" y="3218243"/>
                </a:lnTo>
                <a:lnTo>
                  <a:pt x="38100" y="3218243"/>
                </a:lnTo>
                <a:lnTo>
                  <a:pt x="38100" y="3180143"/>
                </a:lnTo>
                <a:close/>
              </a:path>
              <a:path w="481965" h="3620134">
                <a:moveTo>
                  <a:pt x="38100" y="3103943"/>
                </a:moveTo>
                <a:lnTo>
                  <a:pt x="0" y="3103943"/>
                </a:lnTo>
                <a:lnTo>
                  <a:pt x="0" y="3142043"/>
                </a:lnTo>
                <a:lnTo>
                  <a:pt x="38100" y="3142043"/>
                </a:lnTo>
                <a:lnTo>
                  <a:pt x="38100" y="3103943"/>
                </a:lnTo>
                <a:close/>
              </a:path>
              <a:path w="481965" h="3620134">
                <a:moveTo>
                  <a:pt x="38100" y="3027743"/>
                </a:moveTo>
                <a:lnTo>
                  <a:pt x="0" y="3027743"/>
                </a:lnTo>
                <a:lnTo>
                  <a:pt x="0" y="3065843"/>
                </a:lnTo>
                <a:lnTo>
                  <a:pt x="38100" y="3065843"/>
                </a:lnTo>
                <a:lnTo>
                  <a:pt x="38100" y="3027743"/>
                </a:lnTo>
                <a:close/>
              </a:path>
              <a:path w="481965" h="3620134">
                <a:moveTo>
                  <a:pt x="38100" y="2951543"/>
                </a:moveTo>
                <a:lnTo>
                  <a:pt x="0" y="2951543"/>
                </a:lnTo>
                <a:lnTo>
                  <a:pt x="0" y="2989643"/>
                </a:lnTo>
                <a:lnTo>
                  <a:pt x="38100" y="2989643"/>
                </a:lnTo>
                <a:lnTo>
                  <a:pt x="38100" y="2951543"/>
                </a:lnTo>
                <a:close/>
              </a:path>
              <a:path w="481965" h="3620134">
                <a:moveTo>
                  <a:pt x="38100" y="2875343"/>
                </a:moveTo>
                <a:lnTo>
                  <a:pt x="0" y="2875343"/>
                </a:lnTo>
                <a:lnTo>
                  <a:pt x="0" y="2913443"/>
                </a:lnTo>
                <a:lnTo>
                  <a:pt x="38100" y="2913443"/>
                </a:lnTo>
                <a:lnTo>
                  <a:pt x="38100" y="2875343"/>
                </a:lnTo>
                <a:close/>
              </a:path>
              <a:path w="481965" h="3620134">
                <a:moveTo>
                  <a:pt x="38100" y="2799143"/>
                </a:moveTo>
                <a:lnTo>
                  <a:pt x="0" y="2799143"/>
                </a:lnTo>
                <a:lnTo>
                  <a:pt x="0" y="2837243"/>
                </a:lnTo>
                <a:lnTo>
                  <a:pt x="38100" y="2837243"/>
                </a:lnTo>
                <a:lnTo>
                  <a:pt x="38100" y="2799143"/>
                </a:lnTo>
                <a:close/>
              </a:path>
              <a:path w="481965" h="3620134">
                <a:moveTo>
                  <a:pt x="38100" y="2722943"/>
                </a:moveTo>
                <a:lnTo>
                  <a:pt x="0" y="2722943"/>
                </a:lnTo>
                <a:lnTo>
                  <a:pt x="0" y="2761043"/>
                </a:lnTo>
                <a:lnTo>
                  <a:pt x="38100" y="2761043"/>
                </a:lnTo>
                <a:lnTo>
                  <a:pt x="38100" y="2722943"/>
                </a:lnTo>
                <a:close/>
              </a:path>
              <a:path w="481965" h="3620134">
                <a:moveTo>
                  <a:pt x="38100" y="2646743"/>
                </a:moveTo>
                <a:lnTo>
                  <a:pt x="0" y="2646743"/>
                </a:lnTo>
                <a:lnTo>
                  <a:pt x="0" y="2684843"/>
                </a:lnTo>
                <a:lnTo>
                  <a:pt x="38100" y="2684843"/>
                </a:lnTo>
                <a:lnTo>
                  <a:pt x="38100" y="2646743"/>
                </a:lnTo>
                <a:close/>
              </a:path>
              <a:path w="481965" h="3620134">
                <a:moveTo>
                  <a:pt x="38100" y="2570543"/>
                </a:moveTo>
                <a:lnTo>
                  <a:pt x="0" y="2570543"/>
                </a:lnTo>
                <a:lnTo>
                  <a:pt x="0" y="2608643"/>
                </a:lnTo>
                <a:lnTo>
                  <a:pt x="38100" y="2608643"/>
                </a:lnTo>
                <a:lnTo>
                  <a:pt x="38100" y="2570543"/>
                </a:lnTo>
                <a:close/>
              </a:path>
              <a:path w="481965" h="3620134">
                <a:moveTo>
                  <a:pt x="38100" y="2494343"/>
                </a:moveTo>
                <a:lnTo>
                  <a:pt x="0" y="2494343"/>
                </a:lnTo>
                <a:lnTo>
                  <a:pt x="0" y="2532443"/>
                </a:lnTo>
                <a:lnTo>
                  <a:pt x="38100" y="2532443"/>
                </a:lnTo>
                <a:lnTo>
                  <a:pt x="38100" y="2494343"/>
                </a:lnTo>
                <a:close/>
              </a:path>
              <a:path w="481965" h="3620134">
                <a:moveTo>
                  <a:pt x="38100" y="2418143"/>
                </a:moveTo>
                <a:lnTo>
                  <a:pt x="0" y="2418143"/>
                </a:lnTo>
                <a:lnTo>
                  <a:pt x="0" y="2456243"/>
                </a:lnTo>
                <a:lnTo>
                  <a:pt x="38100" y="2456243"/>
                </a:lnTo>
                <a:lnTo>
                  <a:pt x="38100" y="2418143"/>
                </a:lnTo>
                <a:close/>
              </a:path>
              <a:path w="481965" h="3620134">
                <a:moveTo>
                  <a:pt x="38100" y="2341943"/>
                </a:moveTo>
                <a:lnTo>
                  <a:pt x="0" y="2341943"/>
                </a:lnTo>
                <a:lnTo>
                  <a:pt x="0" y="2380043"/>
                </a:lnTo>
                <a:lnTo>
                  <a:pt x="38100" y="2380043"/>
                </a:lnTo>
                <a:lnTo>
                  <a:pt x="38100" y="2341943"/>
                </a:lnTo>
                <a:close/>
              </a:path>
              <a:path w="481965" h="3620134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481965" h="3620134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481965" h="3620134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481965" h="3620134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481965" h="3620134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481965" h="3620134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481965" h="3620134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481965" h="3620134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481965" h="3620134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481965" h="3620134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481965" h="3620134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481965" h="3620134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481965" h="3620134">
                <a:moveTo>
                  <a:pt x="43561" y="2212365"/>
                </a:moveTo>
                <a:lnTo>
                  <a:pt x="5461" y="2212365"/>
                </a:lnTo>
                <a:lnTo>
                  <a:pt x="5461" y="2250465"/>
                </a:lnTo>
                <a:lnTo>
                  <a:pt x="43561" y="2250465"/>
                </a:lnTo>
                <a:lnTo>
                  <a:pt x="43561" y="2212365"/>
                </a:lnTo>
                <a:close/>
              </a:path>
              <a:path w="481965" h="3620134">
                <a:moveTo>
                  <a:pt x="43561" y="2136165"/>
                </a:moveTo>
                <a:lnTo>
                  <a:pt x="5461" y="2136165"/>
                </a:lnTo>
                <a:lnTo>
                  <a:pt x="5461" y="2174265"/>
                </a:lnTo>
                <a:lnTo>
                  <a:pt x="43561" y="2174265"/>
                </a:lnTo>
                <a:lnTo>
                  <a:pt x="43561" y="2136165"/>
                </a:lnTo>
                <a:close/>
              </a:path>
              <a:path w="481965" h="3620134">
                <a:moveTo>
                  <a:pt x="43561" y="2059965"/>
                </a:moveTo>
                <a:lnTo>
                  <a:pt x="5461" y="2059965"/>
                </a:lnTo>
                <a:lnTo>
                  <a:pt x="5461" y="2098065"/>
                </a:lnTo>
                <a:lnTo>
                  <a:pt x="43561" y="2098065"/>
                </a:lnTo>
                <a:lnTo>
                  <a:pt x="43561" y="2059965"/>
                </a:lnTo>
                <a:close/>
              </a:path>
              <a:path w="481965" h="3620134">
                <a:moveTo>
                  <a:pt x="43561" y="1983765"/>
                </a:moveTo>
                <a:lnTo>
                  <a:pt x="5461" y="1983765"/>
                </a:lnTo>
                <a:lnTo>
                  <a:pt x="5461" y="2021865"/>
                </a:lnTo>
                <a:lnTo>
                  <a:pt x="43561" y="2021865"/>
                </a:lnTo>
                <a:lnTo>
                  <a:pt x="43561" y="1983765"/>
                </a:lnTo>
                <a:close/>
              </a:path>
              <a:path w="481965" h="3620134">
                <a:moveTo>
                  <a:pt x="43561" y="1907565"/>
                </a:moveTo>
                <a:lnTo>
                  <a:pt x="5461" y="1907565"/>
                </a:lnTo>
                <a:lnTo>
                  <a:pt x="5461" y="1945665"/>
                </a:lnTo>
                <a:lnTo>
                  <a:pt x="43561" y="1945665"/>
                </a:lnTo>
                <a:lnTo>
                  <a:pt x="43561" y="1907565"/>
                </a:lnTo>
                <a:close/>
              </a:path>
              <a:path w="481965" h="3620134">
                <a:moveTo>
                  <a:pt x="43561" y="1831365"/>
                </a:moveTo>
                <a:lnTo>
                  <a:pt x="5461" y="1831365"/>
                </a:lnTo>
                <a:lnTo>
                  <a:pt x="5461" y="1869465"/>
                </a:lnTo>
                <a:lnTo>
                  <a:pt x="43561" y="1869465"/>
                </a:lnTo>
                <a:lnTo>
                  <a:pt x="43561" y="1831365"/>
                </a:lnTo>
                <a:close/>
              </a:path>
              <a:path w="481965" h="3620134">
                <a:moveTo>
                  <a:pt x="43561" y="1755165"/>
                </a:moveTo>
                <a:lnTo>
                  <a:pt x="5461" y="1755165"/>
                </a:lnTo>
                <a:lnTo>
                  <a:pt x="5461" y="1793265"/>
                </a:lnTo>
                <a:lnTo>
                  <a:pt x="43561" y="1793265"/>
                </a:lnTo>
                <a:lnTo>
                  <a:pt x="43561" y="1755165"/>
                </a:lnTo>
                <a:close/>
              </a:path>
              <a:path w="481965" h="3620134">
                <a:moveTo>
                  <a:pt x="43561" y="1678965"/>
                </a:moveTo>
                <a:lnTo>
                  <a:pt x="5461" y="1678965"/>
                </a:lnTo>
                <a:lnTo>
                  <a:pt x="5461" y="1717065"/>
                </a:lnTo>
                <a:lnTo>
                  <a:pt x="43561" y="1717065"/>
                </a:lnTo>
                <a:lnTo>
                  <a:pt x="43561" y="1678965"/>
                </a:lnTo>
                <a:close/>
              </a:path>
              <a:path w="481965" h="3620134">
                <a:moveTo>
                  <a:pt x="43561" y="1602765"/>
                </a:moveTo>
                <a:lnTo>
                  <a:pt x="5461" y="1602765"/>
                </a:lnTo>
                <a:lnTo>
                  <a:pt x="5461" y="1640865"/>
                </a:lnTo>
                <a:lnTo>
                  <a:pt x="43561" y="1640865"/>
                </a:lnTo>
                <a:lnTo>
                  <a:pt x="43561" y="1602765"/>
                </a:lnTo>
                <a:close/>
              </a:path>
              <a:path w="481965" h="3620134">
                <a:moveTo>
                  <a:pt x="43561" y="1526565"/>
                </a:moveTo>
                <a:lnTo>
                  <a:pt x="5461" y="1526565"/>
                </a:lnTo>
                <a:lnTo>
                  <a:pt x="5461" y="1564665"/>
                </a:lnTo>
                <a:lnTo>
                  <a:pt x="43561" y="1564665"/>
                </a:lnTo>
                <a:lnTo>
                  <a:pt x="43561" y="1526565"/>
                </a:lnTo>
                <a:close/>
              </a:path>
              <a:path w="481965" h="3620134">
                <a:moveTo>
                  <a:pt x="43561" y="1450365"/>
                </a:moveTo>
                <a:lnTo>
                  <a:pt x="5461" y="1450365"/>
                </a:lnTo>
                <a:lnTo>
                  <a:pt x="5461" y="1488465"/>
                </a:lnTo>
                <a:lnTo>
                  <a:pt x="43561" y="1488465"/>
                </a:lnTo>
                <a:lnTo>
                  <a:pt x="43561" y="1450365"/>
                </a:lnTo>
                <a:close/>
              </a:path>
              <a:path w="481965" h="3620134">
                <a:moveTo>
                  <a:pt x="43561" y="1374165"/>
                </a:moveTo>
                <a:lnTo>
                  <a:pt x="5461" y="1374165"/>
                </a:lnTo>
                <a:lnTo>
                  <a:pt x="5461" y="1412265"/>
                </a:lnTo>
                <a:lnTo>
                  <a:pt x="43561" y="1412265"/>
                </a:lnTo>
                <a:lnTo>
                  <a:pt x="43561" y="1374165"/>
                </a:lnTo>
                <a:close/>
              </a:path>
              <a:path w="481965" h="3620134">
                <a:moveTo>
                  <a:pt x="43561" y="1297965"/>
                </a:moveTo>
                <a:lnTo>
                  <a:pt x="5461" y="1297965"/>
                </a:lnTo>
                <a:lnTo>
                  <a:pt x="5461" y="1336065"/>
                </a:lnTo>
                <a:lnTo>
                  <a:pt x="43561" y="1336065"/>
                </a:lnTo>
                <a:lnTo>
                  <a:pt x="43561" y="1297965"/>
                </a:lnTo>
                <a:close/>
              </a:path>
              <a:path w="481965" h="3620134">
                <a:moveTo>
                  <a:pt x="43561" y="1221765"/>
                </a:moveTo>
                <a:lnTo>
                  <a:pt x="5461" y="1221765"/>
                </a:lnTo>
                <a:lnTo>
                  <a:pt x="5461" y="1259865"/>
                </a:lnTo>
                <a:lnTo>
                  <a:pt x="43561" y="1259865"/>
                </a:lnTo>
                <a:lnTo>
                  <a:pt x="43561" y="1221765"/>
                </a:lnTo>
                <a:close/>
              </a:path>
              <a:path w="481965" h="3620134">
                <a:moveTo>
                  <a:pt x="43561" y="1145565"/>
                </a:moveTo>
                <a:lnTo>
                  <a:pt x="5461" y="1145565"/>
                </a:lnTo>
                <a:lnTo>
                  <a:pt x="5461" y="1183665"/>
                </a:lnTo>
                <a:lnTo>
                  <a:pt x="43561" y="1183665"/>
                </a:lnTo>
                <a:lnTo>
                  <a:pt x="43561" y="1145565"/>
                </a:lnTo>
                <a:close/>
              </a:path>
              <a:path w="481965" h="3620134">
                <a:moveTo>
                  <a:pt x="43561" y="1069365"/>
                </a:moveTo>
                <a:lnTo>
                  <a:pt x="5461" y="1069365"/>
                </a:lnTo>
                <a:lnTo>
                  <a:pt x="5461" y="1107465"/>
                </a:lnTo>
                <a:lnTo>
                  <a:pt x="43561" y="1107465"/>
                </a:lnTo>
                <a:lnTo>
                  <a:pt x="43561" y="1069365"/>
                </a:lnTo>
                <a:close/>
              </a:path>
              <a:path w="481965" h="3620134">
                <a:moveTo>
                  <a:pt x="43561" y="916965"/>
                </a:moveTo>
                <a:lnTo>
                  <a:pt x="38100" y="916965"/>
                </a:lnTo>
                <a:lnTo>
                  <a:pt x="38100" y="914400"/>
                </a:lnTo>
                <a:lnTo>
                  <a:pt x="0" y="914400"/>
                </a:lnTo>
                <a:lnTo>
                  <a:pt x="0" y="952500"/>
                </a:lnTo>
                <a:lnTo>
                  <a:pt x="5461" y="952500"/>
                </a:lnTo>
                <a:lnTo>
                  <a:pt x="5461" y="955065"/>
                </a:lnTo>
                <a:lnTo>
                  <a:pt x="43561" y="955065"/>
                </a:lnTo>
                <a:lnTo>
                  <a:pt x="43561" y="916965"/>
                </a:lnTo>
                <a:close/>
              </a:path>
              <a:path w="481965" h="3620134">
                <a:moveTo>
                  <a:pt x="55549" y="3543706"/>
                </a:moveTo>
                <a:lnTo>
                  <a:pt x="19050" y="3543706"/>
                </a:lnTo>
                <a:lnTo>
                  <a:pt x="36487" y="3561143"/>
                </a:lnTo>
                <a:lnTo>
                  <a:pt x="0" y="3561143"/>
                </a:lnTo>
                <a:lnTo>
                  <a:pt x="0" y="3581806"/>
                </a:lnTo>
                <a:lnTo>
                  <a:pt x="55549" y="3581806"/>
                </a:lnTo>
                <a:lnTo>
                  <a:pt x="55549" y="3562756"/>
                </a:lnTo>
                <a:lnTo>
                  <a:pt x="55549" y="3561143"/>
                </a:lnTo>
                <a:lnTo>
                  <a:pt x="55549" y="3543706"/>
                </a:lnTo>
                <a:close/>
              </a:path>
              <a:path w="481965" h="3620134">
                <a:moveTo>
                  <a:pt x="60794" y="967905"/>
                </a:moveTo>
                <a:lnTo>
                  <a:pt x="22694" y="967905"/>
                </a:lnTo>
                <a:lnTo>
                  <a:pt x="22694" y="993165"/>
                </a:lnTo>
                <a:lnTo>
                  <a:pt x="5461" y="993165"/>
                </a:lnTo>
                <a:lnTo>
                  <a:pt x="5461" y="1031265"/>
                </a:lnTo>
                <a:lnTo>
                  <a:pt x="43561" y="1031265"/>
                </a:lnTo>
                <a:lnTo>
                  <a:pt x="43561" y="1006005"/>
                </a:lnTo>
                <a:lnTo>
                  <a:pt x="60794" y="1006005"/>
                </a:lnTo>
                <a:lnTo>
                  <a:pt x="60794" y="967905"/>
                </a:lnTo>
                <a:close/>
              </a:path>
              <a:path w="481965" h="3620134">
                <a:moveTo>
                  <a:pt x="70446" y="2261679"/>
                </a:moveTo>
                <a:lnTo>
                  <a:pt x="32346" y="2261679"/>
                </a:lnTo>
                <a:lnTo>
                  <a:pt x="32346" y="2265743"/>
                </a:lnTo>
                <a:lnTo>
                  <a:pt x="0" y="2265743"/>
                </a:lnTo>
                <a:lnTo>
                  <a:pt x="0" y="2303843"/>
                </a:lnTo>
                <a:lnTo>
                  <a:pt x="38100" y="2303843"/>
                </a:lnTo>
                <a:lnTo>
                  <a:pt x="38100" y="2299779"/>
                </a:lnTo>
                <a:lnTo>
                  <a:pt x="70446" y="2299779"/>
                </a:lnTo>
                <a:lnTo>
                  <a:pt x="70446" y="2261679"/>
                </a:lnTo>
                <a:close/>
              </a:path>
              <a:path w="481965" h="3620134">
                <a:moveTo>
                  <a:pt x="131749" y="3543706"/>
                </a:moveTo>
                <a:lnTo>
                  <a:pt x="93649" y="3543706"/>
                </a:lnTo>
                <a:lnTo>
                  <a:pt x="93649" y="3581806"/>
                </a:lnTo>
                <a:lnTo>
                  <a:pt x="131749" y="3581806"/>
                </a:lnTo>
                <a:lnTo>
                  <a:pt x="131749" y="3543706"/>
                </a:lnTo>
                <a:close/>
              </a:path>
              <a:path w="481965" h="3620134">
                <a:moveTo>
                  <a:pt x="136994" y="967905"/>
                </a:moveTo>
                <a:lnTo>
                  <a:pt x="98894" y="967905"/>
                </a:lnTo>
                <a:lnTo>
                  <a:pt x="98894" y="1006005"/>
                </a:lnTo>
                <a:lnTo>
                  <a:pt x="136994" y="1006005"/>
                </a:lnTo>
                <a:lnTo>
                  <a:pt x="136994" y="967905"/>
                </a:lnTo>
                <a:close/>
              </a:path>
              <a:path w="481965" h="3620134">
                <a:moveTo>
                  <a:pt x="146646" y="2261679"/>
                </a:moveTo>
                <a:lnTo>
                  <a:pt x="108546" y="2261679"/>
                </a:lnTo>
                <a:lnTo>
                  <a:pt x="108546" y="2299779"/>
                </a:lnTo>
                <a:lnTo>
                  <a:pt x="146646" y="2299779"/>
                </a:lnTo>
                <a:lnTo>
                  <a:pt x="146646" y="2261679"/>
                </a:lnTo>
                <a:close/>
              </a:path>
              <a:path w="481965" h="3620134">
                <a:moveTo>
                  <a:pt x="207949" y="3543706"/>
                </a:moveTo>
                <a:lnTo>
                  <a:pt x="169849" y="3543706"/>
                </a:lnTo>
                <a:lnTo>
                  <a:pt x="169849" y="3581806"/>
                </a:lnTo>
                <a:lnTo>
                  <a:pt x="207949" y="3581806"/>
                </a:lnTo>
                <a:lnTo>
                  <a:pt x="207949" y="3543706"/>
                </a:lnTo>
                <a:close/>
              </a:path>
              <a:path w="481965" h="3620134">
                <a:moveTo>
                  <a:pt x="213194" y="967905"/>
                </a:moveTo>
                <a:lnTo>
                  <a:pt x="175094" y="967905"/>
                </a:lnTo>
                <a:lnTo>
                  <a:pt x="175094" y="1006005"/>
                </a:lnTo>
                <a:lnTo>
                  <a:pt x="213194" y="1006005"/>
                </a:lnTo>
                <a:lnTo>
                  <a:pt x="213194" y="967905"/>
                </a:lnTo>
                <a:close/>
              </a:path>
              <a:path w="481965" h="3620134">
                <a:moveTo>
                  <a:pt x="222846" y="2261679"/>
                </a:moveTo>
                <a:lnTo>
                  <a:pt x="184746" y="2261679"/>
                </a:lnTo>
                <a:lnTo>
                  <a:pt x="184746" y="2299779"/>
                </a:lnTo>
                <a:lnTo>
                  <a:pt x="222846" y="2299779"/>
                </a:lnTo>
                <a:lnTo>
                  <a:pt x="222846" y="2261679"/>
                </a:lnTo>
                <a:close/>
              </a:path>
              <a:path w="481965" h="3620134">
                <a:moveTo>
                  <a:pt x="284149" y="3543706"/>
                </a:moveTo>
                <a:lnTo>
                  <a:pt x="246049" y="3543706"/>
                </a:lnTo>
                <a:lnTo>
                  <a:pt x="246049" y="3581806"/>
                </a:lnTo>
                <a:lnTo>
                  <a:pt x="284149" y="3581806"/>
                </a:lnTo>
                <a:lnTo>
                  <a:pt x="284149" y="3543706"/>
                </a:lnTo>
                <a:close/>
              </a:path>
              <a:path w="481965" h="3620134">
                <a:moveTo>
                  <a:pt x="289394" y="967905"/>
                </a:moveTo>
                <a:lnTo>
                  <a:pt x="251294" y="967905"/>
                </a:lnTo>
                <a:lnTo>
                  <a:pt x="251294" y="1006005"/>
                </a:lnTo>
                <a:lnTo>
                  <a:pt x="289394" y="1006005"/>
                </a:lnTo>
                <a:lnTo>
                  <a:pt x="289394" y="967905"/>
                </a:lnTo>
                <a:close/>
              </a:path>
              <a:path w="481965" h="3620134">
                <a:moveTo>
                  <a:pt x="299046" y="2261679"/>
                </a:moveTo>
                <a:lnTo>
                  <a:pt x="260946" y="2261679"/>
                </a:lnTo>
                <a:lnTo>
                  <a:pt x="260946" y="2299779"/>
                </a:lnTo>
                <a:lnTo>
                  <a:pt x="299046" y="2299779"/>
                </a:lnTo>
                <a:lnTo>
                  <a:pt x="299046" y="2261679"/>
                </a:lnTo>
                <a:close/>
              </a:path>
              <a:path w="481965" h="3620134">
                <a:moveTo>
                  <a:pt x="360349" y="3543706"/>
                </a:moveTo>
                <a:lnTo>
                  <a:pt x="322249" y="3543706"/>
                </a:lnTo>
                <a:lnTo>
                  <a:pt x="322249" y="3581806"/>
                </a:lnTo>
                <a:lnTo>
                  <a:pt x="360349" y="3581806"/>
                </a:lnTo>
                <a:lnTo>
                  <a:pt x="360349" y="3543706"/>
                </a:lnTo>
                <a:close/>
              </a:path>
              <a:path w="481965" h="3620134">
                <a:moveTo>
                  <a:pt x="365594" y="967905"/>
                </a:moveTo>
                <a:lnTo>
                  <a:pt x="327494" y="967905"/>
                </a:lnTo>
                <a:lnTo>
                  <a:pt x="327494" y="1006005"/>
                </a:lnTo>
                <a:lnTo>
                  <a:pt x="365594" y="1006005"/>
                </a:lnTo>
                <a:lnTo>
                  <a:pt x="365594" y="967905"/>
                </a:lnTo>
                <a:close/>
              </a:path>
              <a:path w="481965" h="3620134">
                <a:moveTo>
                  <a:pt x="478243" y="3562756"/>
                </a:moveTo>
                <a:lnTo>
                  <a:pt x="363943" y="3505606"/>
                </a:lnTo>
                <a:lnTo>
                  <a:pt x="363943" y="3619906"/>
                </a:lnTo>
                <a:lnTo>
                  <a:pt x="478243" y="3562756"/>
                </a:lnTo>
                <a:close/>
              </a:path>
              <a:path w="481965" h="3620134">
                <a:moveTo>
                  <a:pt x="478243" y="2280729"/>
                </a:moveTo>
                <a:lnTo>
                  <a:pt x="440143" y="2261679"/>
                </a:lnTo>
                <a:lnTo>
                  <a:pt x="363943" y="2223579"/>
                </a:lnTo>
                <a:lnTo>
                  <a:pt x="363943" y="2261679"/>
                </a:lnTo>
                <a:lnTo>
                  <a:pt x="337146" y="2261679"/>
                </a:lnTo>
                <a:lnTo>
                  <a:pt x="337146" y="2299779"/>
                </a:lnTo>
                <a:lnTo>
                  <a:pt x="363943" y="2299779"/>
                </a:lnTo>
                <a:lnTo>
                  <a:pt x="363943" y="2337879"/>
                </a:lnTo>
                <a:lnTo>
                  <a:pt x="440143" y="2299779"/>
                </a:lnTo>
                <a:lnTo>
                  <a:pt x="478243" y="2280729"/>
                </a:lnTo>
                <a:close/>
              </a:path>
              <a:path w="481965" h="3620134">
                <a:moveTo>
                  <a:pt x="481926" y="986955"/>
                </a:moveTo>
                <a:lnTo>
                  <a:pt x="367626" y="929805"/>
                </a:lnTo>
                <a:lnTo>
                  <a:pt x="367626" y="1044105"/>
                </a:lnTo>
                <a:lnTo>
                  <a:pt x="481926" y="98695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25179" y="2098376"/>
            <a:ext cx="313055" cy="1513840"/>
          </a:xfrm>
          <a:custGeom>
            <a:avLst/>
            <a:gdLst/>
            <a:ahLst/>
            <a:cxnLst/>
            <a:rect l="l" t="t" r="r" b="b"/>
            <a:pathLst>
              <a:path w="313054" h="1513839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3054" h="1513839">
                <a:moveTo>
                  <a:pt x="114300" y="0"/>
                </a:moveTo>
                <a:lnTo>
                  <a:pt x="76200" y="0"/>
                </a:lnTo>
                <a:lnTo>
                  <a:pt x="7620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13054" h="1513839">
                <a:moveTo>
                  <a:pt x="190500" y="0"/>
                </a:moveTo>
                <a:lnTo>
                  <a:pt x="152400" y="0"/>
                </a:lnTo>
                <a:lnTo>
                  <a:pt x="152400" y="38100"/>
                </a:lnTo>
                <a:lnTo>
                  <a:pt x="190500" y="38100"/>
                </a:lnTo>
                <a:lnTo>
                  <a:pt x="190500" y="0"/>
                </a:lnTo>
                <a:close/>
              </a:path>
              <a:path w="313054" h="1513839">
                <a:moveTo>
                  <a:pt x="274730" y="0"/>
                </a:moveTo>
                <a:lnTo>
                  <a:pt x="228600" y="0"/>
                </a:lnTo>
                <a:lnTo>
                  <a:pt x="228600" y="38100"/>
                </a:lnTo>
                <a:lnTo>
                  <a:pt x="255680" y="38100"/>
                </a:lnTo>
                <a:lnTo>
                  <a:pt x="247650" y="30069"/>
                </a:lnTo>
                <a:lnTo>
                  <a:pt x="236630" y="30069"/>
                </a:lnTo>
                <a:lnTo>
                  <a:pt x="236630" y="19050"/>
                </a:lnTo>
                <a:lnTo>
                  <a:pt x="274730" y="19050"/>
                </a:lnTo>
                <a:lnTo>
                  <a:pt x="274730" y="0"/>
                </a:lnTo>
                <a:close/>
              </a:path>
              <a:path w="313054" h="1513839">
                <a:moveTo>
                  <a:pt x="236630" y="19050"/>
                </a:moveTo>
                <a:lnTo>
                  <a:pt x="236630" y="30069"/>
                </a:lnTo>
                <a:lnTo>
                  <a:pt x="247650" y="30069"/>
                </a:lnTo>
                <a:lnTo>
                  <a:pt x="236630" y="19050"/>
                </a:lnTo>
                <a:close/>
              </a:path>
              <a:path w="313054" h="1513839">
                <a:moveTo>
                  <a:pt x="274730" y="19050"/>
                </a:moveTo>
                <a:lnTo>
                  <a:pt x="236630" y="19050"/>
                </a:lnTo>
                <a:lnTo>
                  <a:pt x="247650" y="30069"/>
                </a:lnTo>
                <a:lnTo>
                  <a:pt x="274730" y="30069"/>
                </a:lnTo>
                <a:lnTo>
                  <a:pt x="274730" y="19050"/>
                </a:lnTo>
                <a:close/>
              </a:path>
              <a:path w="313054" h="1513839">
                <a:moveTo>
                  <a:pt x="274730" y="68169"/>
                </a:moveTo>
                <a:lnTo>
                  <a:pt x="236630" y="68169"/>
                </a:lnTo>
                <a:lnTo>
                  <a:pt x="236630" y="106269"/>
                </a:lnTo>
                <a:lnTo>
                  <a:pt x="274730" y="106269"/>
                </a:lnTo>
                <a:lnTo>
                  <a:pt x="274730" y="68169"/>
                </a:lnTo>
                <a:close/>
              </a:path>
              <a:path w="313054" h="1513839">
                <a:moveTo>
                  <a:pt x="274730" y="144369"/>
                </a:moveTo>
                <a:lnTo>
                  <a:pt x="236630" y="144369"/>
                </a:lnTo>
                <a:lnTo>
                  <a:pt x="236630" y="182469"/>
                </a:lnTo>
                <a:lnTo>
                  <a:pt x="274730" y="182469"/>
                </a:lnTo>
                <a:lnTo>
                  <a:pt x="274730" y="144369"/>
                </a:lnTo>
                <a:close/>
              </a:path>
              <a:path w="313054" h="1513839">
                <a:moveTo>
                  <a:pt x="274730" y="220569"/>
                </a:moveTo>
                <a:lnTo>
                  <a:pt x="236630" y="220569"/>
                </a:lnTo>
                <a:lnTo>
                  <a:pt x="236630" y="258669"/>
                </a:lnTo>
                <a:lnTo>
                  <a:pt x="274730" y="258669"/>
                </a:lnTo>
                <a:lnTo>
                  <a:pt x="274730" y="220569"/>
                </a:lnTo>
                <a:close/>
              </a:path>
              <a:path w="313054" h="1513839">
                <a:moveTo>
                  <a:pt x="274730" y="296769"/>
                </a:moveTo>
                <a:lnTo>
                  <a:pt x="236630" y="296769"/>
                </a:lnTo>
                <a:lnTo>
                  <a:pt x="236630" y="334869"/>
                </a:lnTo>
                <a:lnTo>
                  <a:pt x="274730" y="334869"/>
                </a:lnTo>
                <a:lnTo>
                  <a:pt x="274730" y="296769"/>
                </a:lnTo>
                <a:close/>
              </a:path>
              <a:path w="313054" h="1513839">
                <a:moveTo>
                  <a:pt x="274730" y="372969"/>
                </a:moveTo>
                <a:lnTo>
                  <a:pt x="236630" y="372969"/>
                </a:lnTo>
                <a:lnTo>
                  <a:pt x="236630" y="411069"/>
                </a:lnTo>
                <a:lnTo>
                  <a:pt x="274730" y="411069"/>
                </a:lnTo>
                <a:lnTo>
                  <a:pt x="274730" y="372969"/>
                </a:lnTo>
                <a:close/>
              </a:path>
              <a:path w="313054" h="1513839">
                <a:moveTo>
                  <a:pt x="274730" y="449169"/>
                </a:moveTo>
                <a:lnTo>
                  <a:pt x="236630" y="449169"/>
                </a:lnTo>
                <a:lnTo>
                  <a:pt x="236630" y="487269"/>
                </a:lnTo>
                <a:lnTo>
                  <a:pt x="274730" y="487269"/>
                </a:lnTo>
                <a:lnTo>
                  <a:pt x="274730" y="449169"/>
                </a:lnTo>
                <a:close/>
              </a:path>
              <a:path w="313054" h="1513839">
                <a:moveTo>
                  <a:pt x="274730" y="525369"/>
                </a:moveTo>
                <a:lnTo>
                  <a:pt x="236630" y="525369"/>
                </a:lnTo>
                <a:lnTo>
                  <a:pt x="236630" y="563469"/>
                </a:lnTo>
                <a:lnTo>
                  <a:pt x="274730" y="563469"/>
                </a:lnTo>
                <a:lnTo>
                  <a:pt x="274730" y="525369"/>
                </a:lnTo>
                <a:close/>
              </a:path>
              <a:path w="313054" h="1513839">
                <a:moveTo>
                  <a:pt x="274730" y="601569"/>
                </a:moveTo>
                <a:lnTo>
                  <a:pt x="236630" y="601569"/>
                </a:lnTo>
                <a:lnTo>
                  <a:pt x="236630" y="639669"/>
                </a:lnTo>
                <a:lnTo>
                  <a:pt x="274730" y="639669"/>
                </a:lnTo>
                <a:lnTo>
                  <a:pt x="274730" y="601569"/>
                </a:lnTo>
                <a:close/>
              </a:path>
              <a:path w="313054" h="1513839">
                <a:moveTo>
                  <a:pt x="274730" y="677769"/>
                </a:moveTo>
                <a:lnTo>
                  <a:pt x="236630" y="677769"/>
                </a:lnTo>
                <a:lnTo>
                  <a:pt x="236630" y="715869"/>
                </a:lnTo>
                <a:lnTo>
                  <a:pt x="274730" y="715869"/>
                </a:lnTo>
                <a:lnTo>
                  <a:pt x="274730" y="677769"/>
                </a:lnTo>
                <a:close/>
              </a:path>
              <a:path w="313054" h="1513839">
                <a:moveTo>
                  <a:pt x="274730" y="753969"/>
                </a:moveTo>
                <a:lnTo>
                  <a:pt x="236630" y="753969"/>
                </a:lnTo>
                <a:lnTo>
                  <a:pt x="236630" y="792069"/>
                </a:lnTo>
                <a:lnTo>
                  <a:pt x="274730" y="792069"/>
                </a:lnTo>
                <a:lnTo>
                  <a:pt x="274730" y="753969"/>
                </a:lnTo>
                <a:close/>
              </a:path>
              <a:path w="313054" h="1513839">
                <a:moveTo>
                  <a:pt x="274730" y="830169"/>
                </a:moveTo>
                <a:lnTo>
                  <a:pt x="236630" y="830169"/>
                </a:lnTo>
                <a:lnTo>
                  <a:pt x="236630" y="868269"/>
                </a:lnTo>
                <a:lnTo>
                  <a:pt x="274730" y="868269"/>
                </a:lnTo>
                <a:lnTo>
                  <a:pt x="274730" y="830169"/>
                </a:lnTo>
                <a:close/>
              </a:path>
              <a:path w="313054" h="1513839">
                <a:moveTo>
                  <a:pt x="274730" y="906369"/>
                </a:moveTo>
                <a:lnTo>
                  <a:pt x="236630" y="906369"/>
                </a:lnTo>
                <a:lnTo>
                  <a:pt x="236630" y="944469"/>
                </a:lnTo>
                <a:lnTo>
                  <a:pt x="274730" y="944469"/>
                </a:lnTo>
                <a:lnTo>
                  <a:pt x="274730" y="906369"/>
                </a:lnTo>
                <a:close/>
              </a:path>
              <a:path w="313054" h="1513839">
                <a:moveTo>
                  <a:pt x="274730" y="982569"/>
                </a:moveTo>
                <a:lnTo>
                  <a:pt x="236630" y="982569"/>
                </a:lnTo>
                <a:lnTo>
                  <a:pt x="236630" y="1020669"/>
                </a:lnTo>
                <a:lnTo>
                  <a:pt x="274730" y="1020669"/>
                </a:lnTo>
                <a:lnTo>
                  <a:pt x="274730" y="982569"/>
                </a:lnTo>
                <a:close/>
              </a:path>
              <a:path w="313054" h="1513839">
                <a:moveTo>
                  <a:pt x="274730" y="1058769"/>
                </a:moveTo>
                <a:lnTo>
                  <a:pt x="236630" y="1058769"/>
                </a:lnTo>
                <a:lnTo>
                  <a:pt x="236630" y="1096869"/>
                </a:lnTo>
                <a:lnTo>
                  <a:pt x="274730" y="1096869"/>
                </a:lnTo>
                <a:lnTo>
                  <a:pt x="274730" y="1058769"/>
                </a:lnTo>
                <a:close/>
              </a:path>
              <a:path w="313054" h="1513839">
                <a:moveTo>
                  <a:pt x="274730" y="1134969"/>
                </a:moveTo>
                <a:lnTo>
                  <a:pt x="236630" y="1134969"/>
                </a:lnTo>
                <a:lnTo>
                  <a:pt x="236630" y="1173069"/>
                </a:lnTo>
                <a:lnTo>
                  <a:pt x="274730" y="1173069"/>
                </a:lnTo>
                <a:lnTo>
                  <a:pt x="274730" y="1134969"/>
                </a:lnTo>
                <a:close/>
              </a:path>
              <a:path w="313054" h="1513839">
                <a:moveTo>
                  <a:pt x="274730" y="1211169"/>
                </a:moveTo>
                <a:lnTo>
                  <a:pt x="236630" y="1211169"/>
                </a:lnTo>
                <a:lnTo>
                  <a:pt x="236630" y="1249269"/>
                </a:lnTo>
                <a:lnTo>
                  <a:pt x="274730" y="1249269"/>
                </a:lnTo>
                <a:lnTo>
                  <a:pt x="274730" y="1211169"/>
                </a:lnTo>
                <a:close/>
              </a:path>
              <a:path w="313054" h="1513839">
                <a:moveTo>
                  <a:pt x="274730" y="1287369"/>
                </a:moveTo>
                <a:lnTo>
                  <a:pt x="236630" y="1287369"/>
                </a:lnTo>
                <a:lnTo>
                  <a:pt x="236630" y="1325469"/>
                </a:lnTo>
                <a:lnTo>
                  <a:pt x="274730" y="1325469"/>
                </a:lnTo>
                <a:lnTo>
                  <a:pt x="274730" y="1287369"/>
                </a:lnTo>
                <a:close/>
              </a:path>
              <a:path w="313054" h="1513839">
                <a:moveTo>
                  <a:pt x="236630" y="1399005"/>
                </a:moveTo>
                <a:lnTo>
                  <a:pt x="198530" y="1399005"/>
                </a:lnTo>
                <a:lnTo>
                  <a:pt x="255680" y="1513305"/>
                </a:lnTo>
                <a:lnTo>
                  <a:pt x="311497" y="1401669"/>
                </a:lnTo>
                <a:lnTo>
                  <a:pt x="236630" y="1401669"/>
                </a:lnTo>
                <a:lnTo>
                  <a:pt x="236630" y="1399005"/>
                </a:lnTo>
                <a:close/>
              </a:path>
              <a:path w="313054" h="1513839">
                <a:moveTo>
                  <a:pt x="274730" y="1363569"/>
                </a:moveTo>
                <a:lnTo>
                  <a:pt x="236630" y="1363569"/>
                </a:lnTo>
                <a:lnTo>
                  <a:pt x="236630" y="1401669"/>
                </a:lnTo>
                <a:lnTo>
                  <a:pt x="274730" y="1401669"/>
                </a:lnTo>
                <a:lnTo>
                  <a:pt x="274730" y="1363569"/>
                </a:lnTo>
                <a:close/>
              </a:path>
              <a:path w="313054" h="1513839">
                <a:moveTo>
                  <a:pt x="312830" y="1399005"/>
                </a:moveTo>
                <a:lnTo>
                  <a:pt x="274730" y="1399005"/>
                </a:lnTo>
                <a:lnTo>
                  <a:pt x="274730" y="1401669"/>
                </a:lnTo>
                <a:lnTo>
                  <a:pt x="311497" y="1401669"/>
                </a:lnTo>
                <a:lnTo>
                  <a:pt x="312830" y="1399005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249159" y="3614759"/>
            <a:ext cx="4114800" cy="95758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1510"/>
              </a:spcBef>
            </a:pP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721701" y="3611681"/>
            <a:ext cx="3880485" cy="960119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51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SharedModule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223459" y="3611681"/>
            <a:ext cx="4114800" cy="960119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510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14573" y="8259571"/>
            <a:ext cx="1127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614573" y="8680805"/>
            <a:ext cx="1831975" cy="135763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23000"/>
              </a:lnSpc>
            </a:pP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11184" y="4373371"/>
            <a:ext cx="9317990" cy="1494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39370">
              <a:lnSpc>
                <a:spcPct val="101000"/>
              </a:lnSpc>
              <a:spcBef>
                <a:spcPts val="50"/>
              </a:spcBef>
            </a:pPr>
            <a:r>
              <a:rPr sz="48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Building,</a:t>
            </a:r>
            <a:r>
              <a:rPr sz="48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Testing,</a:t>
            </a:r>
            <a:r>
              <a:rPr sz="48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48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Deploying </a:t>
            </a:r>
            <a:r>
              <a:rPr sz="4800" b="1" spc="-13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48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1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48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90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Coming</a:t>
            </a:r>
            <a:r>
              <a:rPr spc="-110" dirty="0"/>
              <a:t> </a:t>
            </a:r>
            <a:r>
              <a:rPr spc="20" dirty="0"/>
              <a:t>up</a:t>
            </a:r>
            <a:r>
              <a:rPr spc="-110" dirty="0"/>
              <a:t> </a:t>
            </a:r>
            <a:r>
              <a:rPr spc="65" dirty="0"/>
              <a:t>next</a:t>
            </a:r>
            <a:r>
              <a:rPr spc="-105" dirty="0"/>
              <a:t> </a:t>
            </a:r>
            <a:r>
              <a:rPr spc="-1475" dirty="0"/>
              <a:t>…</a:t>
            </a:r>
            <a:endParaRPr spc="-147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234237" cy="102869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20805" y="2981643"/>
            <a:ext cx="2383790" cy="170243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150">
              <a:latin typeface="Times New Roman" panose="02020603050405020304"/>
              <a:cs typeface="Times New Roman" panose="02020603050405020304"/>
            </a:endParaRPr>
          </a:p>
          <a:p>
            <a:pPr marL="512445">
              <a:lnSpc>
                <a:spcPct val="100000"/>
              </a:lnSpc>
            </a:pP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16700" y="754380"/>
            <a:ext cx="50552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Angular</a:t>
            </a:r>
            <a:r>
              <a:rPr spc="-185" dirty="0"/>
              <a:t> </a:t>
            </a:r>
            <a:r>
              <a:rPr spc="90" dirty="0"/>
              <a:t>Module</a:t>
            </a:r>
            <a:endParaRPr spc="90" dirty="0"/>
          </a:p>
        </p:txBody>
      </p:sp>
      <p:grpSp>
        <p:nvGrpSpPr>
          <p:cNvPr id="4" name="object 4"/>
          <p:cNvGrpSpPr/>
          <p:nvPr/>
        </p:nvGrpSpPr>
        <p:grpSpPr>
          <a:xfrm>
            <a:off x="2625837" y="2453313"/>
            <a:ext cx="1943100" cy="1386205"/>
            <a:chOff x="2625837" y="2453313"/>
            <a:chExt cx="1943100" cy="1386205"/>
          </a:xfrm>
        </p:grpSpPr>
        <p:sp>
          <p:nvSpPr>
            <p:cNvPr id="5" name="object 5"/>
            <p:cNvSpPr/>
            <p:nvPr/>
          </p:nvSpPr>
          <p:spPr>
            <a:xfrm>
              <a:off x="2632187" y="2459663"/>
              <a:ext cx="1728470" cy="1210310"/>
            </a:xfrm>
            <a:custGeom>
              <a:avLst/>
              <a:gdLst/>
              <a:ahLst/>
              <a:cxnLst/>
              <a:rect l="l" t="t" r="r" b="b"/>
              <a:pathLst>
                <a:path w="1728470" h="1210310">
                  <a:moveTo>
                    <a:pt x="1728057" y="0"/>
                  </a:moveTo>
                  <a:lnTo>
                    <a:pt x="0" y="0"/>
                  </a:lnTo>
                  <a:lnTo>
                    <a:pt x="0" y="1210213"/>
                  </a:lnTo>
                  <a:lnTo>
                    <a:pt x="1728057" y="1210213"/>
                  </a:lnTo>
                  <a:lnTo>
                    <a:pt x="1728057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32187" y="2459663"/>
              <a:ext cx="1728470" cy="1210310"/>
            </a:xfrm>
            <a:custGeom>
              <a:avLst/>
              <a:gdLst/>
              <a:ahLst/>
              <a:cxnLst/>
              <a:rect l="l" t="t" r="r" b="b"/>
              <a:pathLst>
                <a:path w="1728470" h="1210310">
                  <a:moveTo>
                    <a:pt x="0" y="0"/>
                  </a:moveTo>
                  <a:lnTo>
                    <a:pt x="1728057" y="0"/>
                  </a:lnTo>
                  <a:lnTo>
                    <a:pt x="1728057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01378" y="2629526"/>
              <a:ext cx="1761489" cy="1203325"/>
            </a:xfrm>
            <a:custGeom>
              <a:avLst/>
              <a:gdLst/>
              <a:ahLst/>
              <a:cxnLst/>
              <a:rect l="l" t="t" r="r" b="b"/>
              <a:pathLst>
                <a:path w="1761489" h="1203325">
                  <a:moveTo>
                    <a:pt x="1760997" y="0"/>
                  </a:moveTo>
                  <a:lnTo>
                    <a:pt x="0" y="0"/>
                  </a:lnTo>
                  <a:lnTo>
                    <a:pt x="0" y="1203180"/>
                  </a:lnTo>
                  <a:lnTo>
                    <a:pt x="1760997" y="1203180"/>
                  </a:lnTo>
                  <a:lnTo>
                    <a:pt x="1760997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801378" y="2629526"/>
              <a:ext cx="1761489" cy="1203325"/>
            </a:xfrm>
            <a:custGeom>
              <a:avLst/>
              <a:gdLst/>
              <a:ahLst/>
              <a:cxnLst/>
              <a:rect l="l" t="t" r="r" b="b"/>
              <a:pathLst>
                <a:path w="1761489" h="1203325">
                  <a:moveTo>
                    <a:pt x="0" y="0"/>
                  </a:moveTo>
                  <a:lnTo>
                    <a:pt x="1760997" y="0"/>
                  </a:lnTo>
                  <a:lnTo>
                    <a:pt x="1760997" y="1203180"/>
                  </a:lnTo>
                  <a:lnTo>
                    <a:pt x="0" y="120318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801378" y="2629526"/>
            <a:ext cx="1571625" cy="104076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6068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2840"/>
              </a:spcBef>
            </a:pPr>
            <a:r>
              <a:rPr sz="3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</a:t>
            </a: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2100" y="2453313"/>
            <a:ext cx="2139950" cy="1223010"/>
            <a:chOff x="162100" y="2453313"/>
            <a:chExt cx="2139950" cy="1223010"/>
          </a:xfrm>
        </p:grpSpPr>
        <p:sp>
          <p:nvSpPr>
            <p:cNvPr id="11" name="object 11"/>
            <p:cNvSpPr/>
            <p:nvPr/>
          </p:nvSpPr>
          <p:spPr>
            <a:xfrm>
              <a:off x="168450" y="2459663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2127182" y="0"/>
                  </a:moveTo>
                  <a:lnTo>
                    <a:pt x="0" y="0"/>
                  </a:lnTo>
                  <a:lnTo>
                    <a:pt x="0" y="1210213"/>
                  </a:lnTo>
                  <a:lnTo>
                    <a:pt x="2127182" y="1210213"/>
                  </a:lnTo>
                  <a:lnTo>
                    <a:pt x="212718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8450" y="2459663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0" y="0"/>
                  </a:moveTo>
                  <a:lnTo>
                    <a:pt x="2127183" y="0"/>
                  </a:lnTo>
                  <a:lnTo>
                    <a:pt x="21271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87491" y="2556510"/>
            <a:ext cx="1689100" cy="9944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69545" indent="-170180">
              <a:lnSpc>
                <a:spcPct val="100000"/>
              </a:lnSpc>
              <a:spcBef>
                <a:spcPts val="2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4530" y="2623176"/>
            <a:ext cx="2152015" cy="1223010"/>
            <a:chOff x="324530" y="2623176"/>
            <a:chExt cx="2152015" cy="1223010"/>
          </a:xfrm>
        </p:grpSpPr>
        <p:sp>
          <p:nvSpPr>
            <p:cNvPr id="15" name="object 15"/>
            <p:cNvSpPr/>
            <p:nvPr/>
          </p:nvSpPr>
          <p:spPr>
            <a:xfrm>
              <a:off x="330880" y="2629526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2138872" y="0"/>
                  </a:moveTo>
                  <a:lnTo>
                    <a:pt x="0" y="0"/>
                  </a:lnTo>
                  <a:lnTo>
                    <a:pt x="0" y="1210213"/>
                  </a:lnTo>
                  <a:lnTo>
                    <a:pt x="2138872" y="1210213"/>
                  </a:lnTo>
                  <a:lnTo>
                    <a:pt x="213887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30880" y="2629526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0" y="0"/>
                  </a:moveTo>
                  <a:lnTo>
                    <a:pt x="2138873" y="0"/>
                  </a:lnTo>
                  <a:lnTo>
                    <a:pt x="213887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30880" y="2629526"/>
            <a:ext cx="1965325" cy="104076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394335" marR="42545" indent="-170180">
              <a:lnSpc>
                <a:spcPct val="100000"/>
              </a:lnSpc>
              <a:spcBef>
                <a:spcPts val="9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5275" y="4104736"/>
            <a:ext cx="2308225" cy="1386840"/>
            <a:chOff x="165275" y="4104736"/>
            <a:chExt cx="2308225" cy="1386840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8450" y="4107911"/>
              <a:ext cx="2127182" cy="121021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8450" y="4107911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0" y="0"/>
                  </a:moveTo>
                  <a:lnTo>
                    <a:pt x="2127183" y="0"/>
                  </a:lnTo>
                  <a:lnTo>
                    <a:pt x="21271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880" y="4277776"/>
              <a:ext cx="2138872" cy="121021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30880" y="4277776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0" y="0"/>
                  </a:moveTo>
                  <a:lnTo>
                    <a:pt x="2138873" y="0"/>
                  </a:lnTo>
                  <a:lnTo>
                    <a:pt x="213887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30880" y="4277776"/>
            <a:ext cx="1965325" cy="1040765"/>
          </a:xfrm>
          <a:prstGeom prst="rect">
            <a:avLst/>
          </a:prstGeom>
          <a:ln w="6350">
            <a:solidFill>
              <a:srgbClr val="F05A28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394335" marR="126365" indent="-85725">
              <a:lnSpc>
                <a:spcPct val="100000"/>
              </a:lnSpc>
              <a:spcBef>
                <a:spcPts val="990"/>
              </a:spcBef>
            </a:pPr>
            <a:r>
              <a:rPr sz="30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3000" b="1" spc="37" baseline="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rd</a:t>
            </a:r>
            <a:r>
              <a:rPr sz="3000" b="1" spc="209" baseline="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party </a:t>
            </a:r>
            <a:r>
              <a:rPr sz="3000" b="1" spc="-81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456078" y="2453313"/>
            <a:ext cx="2139950" cy="1223010"/>
            <a:chOff x="12456078" y="2453313"/>
            <a:chExt cx="2139950" cy="1223010"/>
          </a:xfrm>
        </p:grpSpPr>
        <p:sp>
          <p:nvSpPr>
            <p:cNvPr id="25" name="object 25"/>
            <p:cNvSpPr/>
            <p:nvPr/>
          </p:nvSpPr>
          <p:spPr>
            <a:xfrm>
              <a:off x="12462428" y="2459663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2127178" y="0"/>
                  </a:moveTo>
                  <a:lnTo>
                    <a:pt x="0" y="0"/>
                  </a:lnTo>
                  <a:lnTo>
                    <a:pt x="0" y="1210213"/>
                  </a:lnTo>
                  <a:lnTo>
                    <a:pt x="2127178" y="1210213"/>
                  </a:lnTo>
                  <a:lnTo>
                    <a:pt x="212717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2462428" y="2459663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0" y="0"/>
                  </a:moveTo>
                  <a:lnTo>
                    <a:pt x="2127183" y="0"/>
                  </a:lnTo>
                  <a:lnTo>
                    <a:pt x="21271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2681470" y="2556510"/>
            <a:ext cx="1689100" cy="9944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69545" indent="-170180">
              <a:lnSpc>
                <a:spcPct val="100000"/>
              </a:lnSpc>
              <a:spcBef>
                <a:spcPts val="2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618510" y="2623176"/>
            <a:ext cx="2152015" cy="1223010"/>
            <a:chOff x="12618510" y="2623176"/>
            <a:chExt cx="2152015" cy="1223010"/>
          </a:xfrm>
        </p:grpSpPr>
        <p:sp>
          <p:nvSpPr>
            <p:cNvPr id="29" name="object 29"/>
            <p:cNvSpPr/>
            <p:nvPr/>
          </p:nvSpPr>
          <p:spPr>
            <a:xfrm>
              <a:off x="12624860" y="2629526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2138876" y="0"/>
                  </a:moveTo>
                  <a:lnTo>
                    <a:pt x="0" y="0"/>
                  </a:lnTo>
                  <a:lnTo>
                    <a:pt x="0" y="1210213"/>
                  </a:lnTo>
                  <a:lnTo>
                    <a:pt x="2138876" y="1210213"/>
                  </a:lnTo>
                  <a:lnTo>
                    <a:pt x="213887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2624860" y="2629526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0" y="0"/>
                  </a:moveTo>
                  <a:lnTo>
                    <a:pt x="2138873" y="0"/>
                  </a:lnTo>
                  <a:lnTo>
                    <a:pt x="213887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2624860" y="2629526"/>
            <a:ext cx="1965325" cy="104076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394335" marR="42545" indent="-170180">
              <a:lnSpc>
                <a:spcPct val="100000"/>
              </a:lnSpc>
              <a:spcBef>
                <a:spcPts val="9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2459253" y="4104736"/>
            <a:ext cx="2308225" cy="1386840"/>
            <a:chOff x="12459253" y="4104736"/>
            <a:chExt cx="2308225" cy="1386840"/>
          </a:xfrm>
        </p:grpSpPr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62428" y="4107911"/>
              <a:ext cx="2127178" cy="121021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2462428" y="4107911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0" y="0"/>
                  </a:moveTo>
                  <a:lnTo>
                    <a:pt x="2127183" y="0"/>
                  </a:lnTo>
                  <a:lnTo>
                    <a:pt x="21271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24859" y="4277776"/>
              <a:ext cx="2138876" cy="121021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2624860" y="4277776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0" y="0"/>
                  </a:moveTo>
                  <a:lnTo>
                    <a:pt x="2138873" y="0"/>
                  </a:lnTo>
                  <a:lnTo>
                    <a:pt x="213887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2656070" y="4230115"/>
            <a:ext cx="183768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000" b="1" spc="-9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4500" b="1" spc="-1575" baseline="-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3000" b="1" spc="-5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405" baseline="-1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000" b="1" spc="-1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15" baseline="-1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000" b="1" spc="-330" baseline="-1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4500" b="1" spc="-652" baseline="-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13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4500" b="1" spc="-427" baseline="-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5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4500" b="1" spc="-989" baseline="-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000" b="1" spc="-10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500" b="1" spc="52" baseline="-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10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4500" b="1" spc="-60" baseline="-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endParaRPr sz="4500" baseline="-2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825933" y="4687315"/>
            <a:ext cx="15824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000" b="1" spc="-7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4500" b="1" spc="-1177" baseline="-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7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4500" b="1" spc="-1177" baseline="-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7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4500" b="1" spc="-1177" baseline="-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000" b="1" spc="-7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4500" b="1" spc="-1177" baseline="-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-7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le</a:t>
            </a:r>
            <a:r>
              <a:rPr sz="4500" b="1" spc="-1177" baseline="-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le</a:t>
            </a:r>
            <a:endParaRPr sz="4500" baseline="-2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12772" y="8137397"/>
            <a:ext cx="2142490" cy="5372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0"/>
              </a:spcBef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459658" y="5705094"/>
            <a:ext cx="2231390" cy="3606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295"/>
              </a:spcBef>
            </a:pPr>
            <a:r>
              <a:rPr sz="30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Declares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34620">
              <a:lnSpc>
                <a:spcPct val="100000"/>
              </a:lnSpc>
              <a:spcBef>
                <a:spcPts val="1870"/>
              </a:spcBef>
            </a:pPr>
            <a:r>
              <a:rPr sz="30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42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3065"/>
              </a:spcBef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,  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Directive, </a:t>
            </a: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789975" y="3775555"/>
            <a:ext cx="2448560" cy="114300"/>
          </a:xfrm>
          <a:custGeom>
            <a:avLst/>
            <a:gdLst/>
            <a:ahLst/>
            <a:cxnLst/>
            <a:rect l="l" t="t" r="r" b="b"/>
            <a:pathLst>
              <a:path w="2448559" h="114300">
                <a:moveTo>
                  <a:pt x="38100" y="38098"/>
                </a:moveTo>
                <a:lnTo>
                  <a:pt x="0" y="38098"/>
                </a:lnTo>
                <a:lnTo>
                  <a:pt x="0" y="76198"/>
                </a:lnTo>
                <a:lnTo>
                  <a:pt x="38100" y="76198"/>
                </a:lnTo>
                <a:lnTo>
                  <a:pt x="38100" y="38098"/>
                </a:lnTo>
                <a:close/>
              </a:path>
              <a:path w="2448559" h="114300">
                <a:moveTo>
                  <a:pt x="114300" y="38098"/>
                </a:moveTo>
                <a:lnTo>
                  <a:pt x="76200" y="38098"/>
                </a:lnTo>
                <a:lnTo>
                  <a:pt x="76200" y="76198"/>
                </a:lnTo>
                <a:lnTo>
                  <a:pt x="114300" y="76198"/>
                </a:lnTo>
                <a:lnTo>
                  <a:pt x="114300" y="38098"/>
                </a:lnTo>
                <a:close/>
              </a:path>
              <a:path w="2448559" h="114300">
                <a:moveTo>
                  <a:pt x="190500" y="38098"/>
                </a:moveTo>
                <a:lnTo>
                  <a:pt x="152400" y="38098"/>
                </a:lnTo>
                <a:lnTo>
                  <a:pt x="152400" y="76198"/>
                </a:lnTo>
                <a:lnTo>
                  <a:pt x="190500" y="76198"/>
                </a:lnTo>
                <a:lnTo>
                  <a:pt x="190500" y="38098"/>
                </a:lnTo>
                <a:close/>
              </a:path>
              <a:path w="2448559" h="114300">
                <a:moveTo>
                  <a:pt x="266700" y="38098"/>
                </a:moveTo>
                <a:lnTo>
                  <a:pt x="228600" y="38098"/>
                </a:lnTo>
                <a:lnTo>
                  <a:pt x="228600" y="76198"/>
                </a:lnTo>
                <a:lnTo>
                  <a:pt x="266700" y="76198"/>
                </a:lnTo>
                <a:lnTo>
                  <a:pt x="266700" y="38098"/>
                </a:lnTo>
                <a:close/>
              </a:path>
              <a:path w="2448559" h="114300">
                <a:moveTo>
                  <a:pt x="342900" y="38098"/>
                </a:moveTo>
                <a:lnTo>
                  <a:pt x="304800" y="38098"/>
                </a:lnTo>
                <a:lnTo>
                  <a:pt x="304800" y="76198"/>
                </a:lnTo>
                <a:lnTo>
                  <a:pt x="342900" y="76198"/>
                </a:lnTo>
                <a:lnTo>
                  <a:pt x="342900" y="38098"/>
                </a:lnTo>
                <a:close/>
              </a:path>
              <a:path w="2448559" h="114300">
                <a:moveTo>
                  <a:pt x="419100" y="38098"/>
                </a:moveTo>
                <a:lnTo>
                  <a:pt x="381000" y="38098"/>
                </a:lnTo>
                <a:lnTo>
                  <a:pt x="381000" y="76198"/>
                </a:lnTo>
                <a:lnTo>
                  <a:pt x="419100" y="76198"/>
                </a:lnTo>
                <a:lnTo>
                  <a:pt x="419100" y="38098"/>
                </a:lnTo>
                <a:close/>
              </a:path>
              <a:path w="2448559" h="114300">
                <a:moveTo>
                  <a:pt x="495300" y="38098"/>
                </a:moveTo>
                <a:lnTo>
                  <a:pt x="457200" y="38098"/>
                </a:lnTo>
                <a:lnTo>
                  <a:pt x="457200" y="76198"/>
                </a:lnTo>
                <a:lnTo>
                  <a:pt x="495300" y="76198"/>
                </a:lnTo>
                <a:lnTo>
                  <a:pt x="495300" y="38098"/>
                </a:lnTo>
                <a:close/>
              </a:path>
              <a:path w="2448559" h="114300">
                <a:moveTo>
                  <a:pt x="571500" y="38098"/>
                </a:moveTo>
                <a:lnTo>
                  <a:pt x="533400" y="38098"/>
                </a:lnTo>
                <a:lnTo>
                  <a:pt x="533400" y="76198"/>
                </a:lnTo>
                <a:lnTo>
                  <a:pt x="571500" y="76198"/>
                </a:lnTo>
                <a:lnTo>
                  <a:pt x="571500" y="38098"/>
                </a:lnTo>
                <a:close/>
              </a:path>
              <a:path w="2448559" h="114300">
                <a:moveTo>
                  <a:pt x="647700" y="38098"/>
                </a:moveTo>
                <a:lnTo>
                  <a:pt x="609600" y="38098"/>
                </a:lnTo>
                <a:lnTo>
                  <a:pt x="609600" y="76198"/>
                </a:lnTo>
                <a:lnTo>
                  <a:pt x="647700" y="76198"/>
                </a:lnTo>
                <a:lnTo>
                  <a:pt x="647700" y="38098"/>
                </a:lnTo>
                <a:close/>
              </a:path>
              <a:path w="2448559" h="114300">
                <a:moveTo>
                  <a:pt x="723900" y="38098"/>
                </a:moveTo>
                <a:lnTo>
                  <a:pt x="685800" y="38098"/>
                </a:lnTo>
                <a:lnTo>
                  <a:pt x="685800" y="76198"/>
                </a:lnTo>
                <a:lnTo>
                  <a:pt x="723900" y="76198"/>
                </a:lnTo>
                <a:lnTo>
                  <a:pt x="723900" y="38098"/>
                </a:lnTo>
                <a:close/>
              </a:path>
              <a:path w="2448559" h="114300">
                <a:moveTo>
                  <a:pt x="800100" y="38098"/>
                </a:moveTo>
                <a:lnTo>
                  <a:pt x="762000" y="38098"/>
                </a:lnTo>
                <a:lnTo>
                  <a:pt x="762000" y="76198"/>
                </a:lnTo>
                <a:lnTo>
                  <a:pt x="800100" y="76198"/>
                </a:lnTo>
                <a:lnTo>
                  <a:pt x="800100" y="38098"/>
                </a:lnTo>
                <a:close/>
              </a:path>
              <a:path w="2448559" h="114300">
                <a:moveTo>
                  <a:pt x="876300" y="38098"/>
                </a:moveTo>
                <a:lnTo>
                  <a:pt x="838200" y="38098"/>
                </a:lnTo>
                <a:lnTo>
                  <a:pt x="838200" y="76198"/>
                </a:lnTo>
                <a:lnTo>
                  <a:pt x="876300" y="76198"/>
                </a:lnTo>
                <a:lnTo>
                  <a:pt x="876300" y="38098"/>
                </a:lnTo>
                <a:close/>
              </a:path>
              <a:path w="2448559" h="114300">
                <a:moveTo>
                  <a:pt x="952500" y="38098"/>
                </a:moveTo>
                <a:lnTo>
                  <a:pt x="914400" y="38098"/>
                </a:lnTo>
                <a:lnTo>
                  <a:pt x="914400" y="76198"/>
                </a:lnTo>
                <a:lnTo>
                  <a:pt x="952500" y="76198"/>
                </a:lnTo>
                <a:lnTo>
                  <a:pt x="952500" y="38098"/>
                </a:lnTo>
                <a:close/>
              </a:path>
              <a:path w="2448559" h="114300">
                <a:moveTo>
                  <a:pt x="990600" y="38098"/>
                </a:moveTo>
                <a:lnTo>
                  <a:pt x="990600" y="76198"/>
                </a:lnTo>
                <a:lnTo>
                  <a:pt x="1028700" y="76200"/>
                </a:lnTo>
                <a:lnTo>
                  <a:pt x="1028700" y="38100"/>
                </a:lnTo>
                <a:lnTo>
                  <a:pt x="990600" y="38098"/>
                </a:lnTo>
                <a:close/>
              </a:path>
              <a:path w="2448559" h="114300">
                <a:moveTo>
                  <a:pt x="1104900" y="38100"/>
                </a:moveTo>
                <a:lnTo>
                  <a:pt x="1066800" y="38100"/>
                </a:lnTo>
                <a:lnTo>
                  <a:pt x="1066800" y="76200"/>
                </a:lnTo>
                <a:lnTo>
                  <a:pt x="1104900" y="76200"/>
                </a:lnTo>
                <a:lnTo>
                  <a:pt x="1104900" y="38100"/>
                </a:lnTo>
                <a:close/>
              </a:path>
              <a:path w="2448559" h="114300">
                <a:moveTo>
                  <a:pt x="1181100" y="38100"/>
                </a:moveTo>
                <a:lnTo>
                  <a:pt x="1143000" y="38100"/>
                </a:lnTo>
                <a:lnTo>
                  <a:pt x="1143000" y="76200"/>
                </a:lnTo>
                <a:lnTo>
                  <a:pt x="1181100" y="76200"/>
                </a:lnTo>
                <a:lnTo>
                  <a:pt x="1181100" y="38100"/>
                </a:lnTo>
                <a:close/>
              </a:path>
              <a:path w="2448559" h="114300">
                <a:moveTo>
                  <a:pt x="1257300" y="38100"/>
                </a:moveTo>
                <a:lnTo>
                  <a:pt x="1219200" y="38100"/>
                </a:lnTo>
                <a:lnTo>
                  <a:pt x="1219200" y="76200"/>
                </a:lnTo>
                <a:lnTo>
                  <a:pt x="1257300" y="76200"/>
                </a:lnTo>
                <a:lnTo>
                  <a:pt x="1257300" y="38100"/>
                </a:lnTo>
                <a:close/>
              </a:path>
              <a:path w="2448559" h="114300">
                <a:moveTo>
                  <a:pt x="1333500" y="38100"/>
                </a:moveTo>
                <a:lnTo>
                  <a:pt x="1295400" y="38100"/>
                </a:lnTo>
                <a:lnTo>
                  <a:pt x="1295400" y="76200"/>
                </a:lnTo>
                <a:lnTo>
                  <a:pt x="1333500" y="76200"/>
                </a:lnTo>
                <a:lnTo>
                  <a:pt x="1333500" y="38100"/>
                </a:lnTo>
                <a:close/>
              </a:path>
              <a:path w="2448559" h="114300">
                <a:moveTo>
                  <a:pt x="1409700" y="38100"/>
                </a:moveTo>
                <a:lnTo>
                  <a:pt x="1371600" y="38100"/>
                </a:lnTo>
                <a:lnTo>
                  <a:pt x="1371600" y="76200"/>
                </a:lnTo>
                <a:lnTo>
                  <a:pt x="1409700" y="76200"/>
                </a:lnTo>
                <a:lnTo>
                  <a:pt x="1409700" y="38100"/>
                </a:lnTo>
                <a:close/>
              </a:path>
              <a:path w="2448559" h="114300">
                <a:moveTo>
                  <a:pt x="1485900" y="38100"/>
                </a:moveTo>
                <a:lnTo>
                  <a:pt x="1447800" y="38100"/>
                </a:lnTo>
                <a:lnTo>
                  <a:pt x="1447800" y="76200"/>
                </a:lnTo>
                <a:lnTo>
                  <a:pt x="1485900" y="76200"/>
                </a:lnTo>
                <a:lnTo>
                  <a:pt x="1485900" y="38100"/>
                </a:lnTo>
                <a:close/>
              </a:path>
              <a:path w="2448559" h="114300">
                <a:moveTo>
                  <a:pt x="1562100" y="38100"/>
                </a:moveTo>
                <a:lnTo>
                  <a:pt x="1524000" y="38100"/>
                </a:lnTo>
                <a:lnTo>
                  <a:pt x="1524000" y="76200"/>
                </a:lnTo>
                <a:lnTo>
                  <a:pt x="1562100" y="76200"/>
                </a:lnTo>
                <a:lnTo>
                  <a:pt x="1562100" y="38100"/>
                </a:lnTo>
                <a:close/>
              </a:path>
              <a:path w="2448559" h="114300">
                <a:moveTo>
                  <a:pt x="1638300" y="38100"/>
                </a:moveTo>
                <a:lnTo>
                  <a:pt x="1600200" y="38100"/>
                </a:lnTo>
                <a:lnTo>
                  <a:pt x="1600200" y="76200"/>
                </a:lnTo>
                <a:lnTo>
                  <a:pt x="1638300" y="76200"/>
                </a:lnTo>
                <a:lnTo>
                  <a:pt x="1638300" y="38100"/>
                </a:lnTo>
                <a:close/>
              </a:path>
              <a:path w="2448559" h="114300">
                <a:moveTo>
                  <a:pt x="1714500" y="38100"/>
                </a:moveTo>
                <a:lnTo>
                  <a:pt x="1676400" y="38100"/>
                </a:lnTo>
                <a:lnTo>
                  <a:pt x="1676400" y="76200"/>
                </a:lnTo>
                <a:lnTo>
                  <a:pt x="1714500" y="76200"/>
                </a:lnTo>
                <a:lnTo>
                  <a:pt x="1714500" y="38100"/>
                </a:lnTo>
                <a:close/>
              </a:path>
              <a:path w="2448559" h="114300">
                <a:moveTo>
                  <a:pt x="1790700" y="38100"/>
                </a:moveTo>
                <a:lnTo>
                  <a:pt x="1752600" y="38100"/>
                </a:lnTo>
                <a:lnTo>
                  <a:pt x="1752600" y="76200"/>
                </a:lnTo>
                <a:lnTo>
                  <a:pt x="1790700" y="76200"/>
                </a:lnTo>
                <a:lnTo>
                  <a:pt x="1790700" y="38100"/>
                </a:lnTo>
                <a:close/>
              </a:path>
              <a:path w="2448559" h="114300">
                <a:moveTo>
                  <a:pt x="1866900" y="38100"/>
                </a:moveTo>
                <a:lnTo>
                  <a:pt x="1828800" y="38100"/>
                </a:lnTo>
                <a:lnTo>
                  <a:pt x="1828800" y="76200"/>
                </a:lnTo>
                <a:lnTo>
                  <a:pt x="1866900" y="76200"/>
                </a:lnTo>
                <a:lnTo>
                  <a:pt x="1866900" y="38100"/>
                </a:lnTo>
                <a:close/>
              </a:path>
              <a:path w="2448559" h="114300">
                <a:moveTo>
                  <a:pt x="1943100" y="38100"/>
                </a:moveTo>
                <a:lnTo>
                  <a:pt x="1905000" y="38100"/>
                </a:lnTo>
                <a:lnTo>
                  <a:pt x="1905000" y="76200"/>
                </a:lnTo>
                <a:lnTo>
                  <a:pt x="1943100" y="76200"/>
                </a:lnTo>
                <a:lnTo>
                  <a:pt x="1943100" y="38100"/>
                </a:lnTo>
                <a:close/>
              </a:path>
              <a:path w="2448559" h="114300">
                <a:moveTo>
                  <a:pt x="2019300" y="38100"/>
                </a:moveTo>
                <a:lnTo>
                  <a:pt x="1981200" y="38100"/>
                </a:lnTo>
                <a:lnTo>
                  <a:pt x="1981200" y="76200"/>
                </a:lnTo>
                <a:lnTo>
                  <a:pt x="2019300" y="76200"/>
                </a:lnTo>
                <a:lnTo>
                  <a:pt x="2019300" y="38100"/>
                </a:lnTo>
                <a:close/>
              </a:path>
              <a:path w="2448559" h="114300">
                <a:moveTo>
                  <a:pt x="2095500" y="38100"/>
                </a:moveTo>
                <a:lnTo>
                  <a:pt x="2057400" y="38100"/>
                </a:lnTo>
                <a:lnTo>
                  <a:pt x="2057400" y="76200"/>
                </a:lnTo>
                <a:lnTo>
                  <a:pt x="2095500" y="76200"/>
                </a:lnTo>
                <a:lnTo>
                  <a:pt x="2095500" y="38100"/>
                </a:lnTo>
                <a:close/>
              </a:path>
              <a:path w="2448559" h="114300">
                <a:moveTo>
                  <a:pt x="2171700" y="38100"/>
                </a:moveTo>
                <a:lnTo>
                  <a:pt x="2133600" y="38100"/>
                </a:lnTo>
                <a:lnTo>
                  <a:pt x="2133600" y="76200"/>
                </a:lnTo>
                <a:lnTo>
                  <a:pt x="2171700" y="76200"/>
                </a:lnTo>
                <a:lnTo>
                  <a:pt x="2171700" y="38100"/>
                </a:lnTo>
                <a:close/>
              </a:path>
              <a:path w="2448559" h="114300">
                <a:moveTo>
                  <a:pt x="2247900" y="38100"/>
                </a:moveTo>
                <a:lnTo>
                  <a:pt x="2209800" y="38100"/>
                </a:lnTo>
                <a:lnTo>
                  <a:pt x="2209800" y="76200"/>
                </a:lnTo>
                <a:lnTo>
                  <a:pt x="2247900" y="76200"/>
                </a:lnTo>
                <a:lnTo>
                  <a:pt x="2247900" y="38100"/>
                </a:lnTo>
                <a:close/>
              </a:path>
              <a:path w="2448559" h="114300">
                <a:moveTo>
                  <a:pt x="2324100" y="38100"/>
                </a:moveTo>
                <a:lnTo>
                  <a:pt x="2286000" y="38100"/>
                </a:lnTo>
                <a:lnTo>
                  <a:pt x="2286000" y="76200"/>
                </a:lnTo>
                <a:lnTo>
                  <a:pt x="2324100" y="76200"/>
                </a:lnTo>
                <a:lnTo>
                  <a:pt x="2324100" y="38100"/>
                </a:lnTo>
                <a:close/>
              </a:path>
              <a:path w="2448559" h="114300">
                <a:moveTo>
                  <a:pt x="2334262" y="0"/>
                </a:moveTo>
                <a:lnTo>
                  <a:pt x="2334262" y="114300"/>
                </a:lnTo>
                <a:lnTo>
                  <a:pt x="2448562" y="57150"/>
                </a:lnTo>
                <a:lnTo>
                  <a:pt x="233426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145392" y="3224276"/>
            <a:ext cx="14046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0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0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2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817945" y="3775555"/>
            <a:ext cx="2448560" cy="114300"/>
          </a:xfrm>
          <a:custGeom>
            <a:avLst/>
            <a:gdLst/>
            <a:ahLst/>
            <a:cxnLst/>
            <a:rect l="l" t="t" r="r" b="b"/>
            <a:pathLst>
              <a:path w="2448559" h="114300">
                <a:moveTo>
                  <a:pt x="38100" y="38098"/>
                </a:moveTo>
                <a:lnTo>
                  <a:pt x="0" y="38098"/>
                </a:lnTo>
                <a:lnTo>
                  <a:pt x="0" y="76198"/>
                </a:lnTo>
                <a:lnTo>
                  <a:pt x="38100" y="76198"/>
                </a:lnTo>
                <a:lnTo>
                  <a:pt x="38100" y="38098"/>
                </a:lnTo>
                <a:close/>
              </a:path>
              <a:path w="2448559" h="114300">
                <a:moveTo>
                  <a:pt x="114300" y="38098"/>
                </a:moveTo>
                <a:lnTo>
                  <a:pt x="76200" y="38098"/>
                </a:lnTo>
                <a:lnTo>
                  <a:pt x="76200" y="76198"/>
                </a:lnTo>
                <a:lnTo>
                  <a:pt x="114300" y="76198"/>
                </a:lnTo>
                <a:lnTo>
                  <a:pt x="114300" y="38098"/>
                </a:lnTo>
                <a:close/>
              </a:path>
              <a:path w="2448559" h="114300">
                <a:moveTo>
                  <a:pt x="190500" y="38098"/>
                </a:moveTo>
                <a:lnTo>
                  <a:pt x="152400" y="38098"/>
                </a:lnTo>
                <a:lnTo>
                  <a:pt x="152400" y="76198"/>
                </a:lnTo>
                <a:lnTo>
                  <a:pt x="190500" y="76198"/>
                </a:lnTo>
                <a:lnTo>
                  <a:pt x="190500" y="38098"/>
                </a:lnTo>
                <a:close/>
              </a:path>
              <a:path w="2448559" h="114300">
                <a:moveTo>
                  <a:pt x="266700" y="38098"/>
                </a:moveTo>
                <a:lnTo>
                  <a:pt x="228600" y="38098"/>
                </a:lnTo>
                <a:lnTo>
                  <a:pt x="228600" y="76198"/>
                </a:lnTo>
                <a:lnTo>
                  <a:pt x="266700" y="76198"/>
                </a:lnTo>
                <a:lnTo>
                  <a:pt x="266700" y="38098"/>
                </a:lnTo>
                <a:close/>
              </a:path>
              <a:path w="2448559" h="114300">
                <a:moveTo>
                  <a:pt x="342900" y="38098"/>
                </a:moveTo>
                <a:lnTo>
                  <a:pt x="304800" y="38098"/>
                </a:lnTo>
                <a:lnTo>
                  <a:pt x="304800" y="76198"/>
                </a:lnTo>
                <a:lnTo>
                  <a:pt x="342900" y="76198"/>
                </a:lnTo>
                <a:lnTo>
                  <a:pt x="342900" y="38098"/>
                </a:lnTo>
                <a:close/>
              </a:path>
              <a:path w="2448559" h="114300">
                <a:moveTo>
                  <a:pt x="419100" y="38098"/>
                </a:moveTo>
                <a:lnTo>
                  <a:pt x="381000" y="38098"/>
                </a:lnTo>
                <a:lnTo>
                  <a:pt x="381000" y="76198"/>
                </a:lnTo>
                <a:lnTo>
                  <a:pt x="419100" y="76198"/>
                </a:lnTo>
                <a:lnTo>
                  <a:pt x="419100" y="38098"/>
                </a:lnTo>
                <a:close/>
              </a:path>
              <a:path w="2448559" h="114300">
                <a:moveTo>
                  <a:pt x="495300" y="38098"/>
                </a:moveTo>
                <a:lnTo>
                  <a:pt x="457200" y="38098"/>
                </a:lnTo>
                <a:lnTo>
                  <a:pt x="457200" y="76198"/>
                </a:lnTo>
                <a:lnTo>
                  <a:pt x="495300" y="76198"/>
                </a:lnTo>
                <a:lnTo>
                  <a:pt x="495300" y="38098"/>
                </a:lnTo>
                <a:close/>
              </a:path>
              <a:path w="2448559" h="114300">
                <a:moveTo>
                  <a:pt x="571500" y="38098"/>
                </a:moveTo>
                <a:lnTo>
                  <a:pt x="533400" y="38098"/>
                </a:lnTo>
                <a:lnTo>
                  <a:pt x="533400" y="76198"/>
                </a:lnTo>
                <a:lnTo>
                  <a:pt x="571500" y="76198"/>
                </a:lnTo>
                <a:lnTo>
                  <a:pt x="571500" y="38098"/>
                </a:lnTo>
                <a:close/>
              </a:path>
              <a:path w="2448559" h="114300">
                <a:moveTo>
                  <a:pt x="647700" y="38098"/>
                </a:moveTo>
                <a:lnTo>
                  <a:pt x="609600" y="38098"/>
                </a:lnTo>
                <a:lnTo>
                  <a:pt x="609600" y="76198"/>
                </a:lnTo>
                <a:lnTo>
                  <a:pt x="647700" y="76198"/>
                </a:lnTo>
                <a:lnTo>
                  <a:pt x="647700" y="38098"/>
                </a:lnTo>
                <a:close/>
              </a:path>
              <a:path w="2448559" h="114300">
                <a:moveTo>
                  <a:pt x="723900" y="38098"/>
                </a:moveTo>
                <a:lnTo>
                  <a:pt x="685800" y="38098"/>
                </a:lnTo>
                <a:lnTo>
                  <a:pt x="685800" y="76198"/>
                </a:lnTo>
                <a:lnTo>
                  <a:pt x="723900" y="76198"/>
                </a:lnTo>
                <a:lnTo>
                  <a:pt x="723900" y="38098"/>
                </a:lnTo>
                <a:close/>
              </a:path>
              <a:path w="2448559" h="114300">
                <a:moveTo>
                  <a:pt x="800100" y="38098"/>
                </a:moveTo>
                <a:lnTo>
                  <a:pt x="762000" y="38098"/>
                </a:lnTo>
                <a:lnTo>
                  <a:pt x="762000" y="76198"/>
                </a:lnTo>
                <a:lnTo>
                  <a:pt x="800100" y="76198"/>
                </a:lnTo>
                <a:lnTo>
                  <a:pt x="800100" y="38098"/>
                </a:lnTo>
                <a:close/>
              </a:path>
              <a:path w="2448559" h="114300">
                <a:moveTo>
                  <a:pt x="876300" y="38098"/>
                </a:moveTo>
                <a:lnTo>
                  <a:pt x="838200" y="38098"/>
                </a:lnTo>
                <a:lnTo>
                  <a:pt x="838200" y="76198"/>
                </a:lnTo>
                <a:lnTo>
                  <a:pt x="876300" y="76198"/>
                </a:lnTo>
                <a:lnTo>
                  <a:pt x="876300" y="38098"/>
                </a:lnTo>
                <a:close/>
              </a:path>
              <a:path w="2448559" h="114300">
                <a:moveTo>
                  <a:pt x="952500" y="38098"/>
                </a:moveTo>
                <a:lnTo>
                  <a:pt x="914400" y="38098"/>
                </a:lnTo>
                <a:lnTo>
                  <a:pt x="914400" y="76198"/>
                </a:lnTo>
                <a:lnTo>
                  <a:pt x="952500" y="76198"/>
                </a:lnTo>
                <a:lnTo>
                  <a:pt x="952500" y="38098"/>
                </a:lnTo>
                <a:close/>
              </a:path>
              <a:path w="2448559" h="114300">
                <a:moveTo>
                  <a:pt x="990600" y="38098"/>
                </a:moveTo>
                <a:lnTo>
                  <a:pt x="990600" y="76198"/>
                </a:lnTo>
                <a:lnTo>
                  <a:pt x="1028700" y="76200"/>
                </a:lnTo>
                <a:lnTo>
                  <a:pt x="1028700" y="38100"/>
                </a:lnTo>
                <a:lnTo>
                  <a:pt x="990600" y="38098"/>
                </a:lnTo>
                <a:close/>
              </a:path>
              <a:path w="2448559" h="114300">
                <a:moveTo>
                  <a:pt x="1104900" y="38100"/>
                </a:moveTo>
                <a:lnTo>
                  <a:pt x="1066800" y="38100"/>
                </a:lnTo>
                <a:lnTo>
                  <a:pt x="1066800" y="76200"/>
                </a:lnTo>
                <a:lnTo>
                  <a:pt x="1104900" y="76200"/>
                </a:lnTo>
                <a:lnTo>
                  <a:pt x="1104900" y="38100"/>
                </a:lnTo>
                <a:close/>
              </a:path>
              <a:path w="2448559" h="114300">
                <a:moveTo>
                  <a:pt x="1181100" y="38100"/>
                </a:moveTo>
                <a:lnTo>
                  <a:pt x="1143000" y="38100"/>
                </a:lnTo>
                <a:lnTo>
                  <a:pt x="1143000" y="76200"/>
                </a:lnTo>
                <a:lnTo>
                  <a:pt x="1181100" y="76200"/>
                </a:lnTo>
                <a:lnTo>
                  <a:pt x="1181100" y="38100"/>
                </a:lnTo>
                <a:close/>
              </a:path>
              <a:path w="2448559" h="114300">
                <a:moveTo>
                  <a:pt x="1257300" y="38100"/>
                </a:moveTo>
                <a:lnTo>
                  <a:pt x="1219200" y="38100"/>
                </a:lnTo>
                <a:lnTo>
                  <a:pt x="1219200" y="76200"/>
                </a:lnTo>
                <a:lnTo>
                  <a:pt x="1257300" y="76200"/>
                </a:lnTo>
                <a:lnTo>
                  <a:pt x="1257300" y="38100"/>
                </a:lnTo>
                <a:close/>
              </a:path>
              <a:path w="2448559" h="114300">
                <a:moveTo>
                  <a:pt x="1333500" y="38100"/>
                </a:moveTo>
                <a:lnTo>
                  <a:pt x="1295400" y="38100"/>
                </a:lnTo>
                <a:lnTo>
                  <a:pt x="1295400" y="76200"/>
                </a:lnTo>
                <a:lnTo>
                  <a:pt x="1333500" y="76200"/>
                </a:lnTo>
                <a:lnTo>
                  <a:pt x="1333500" y="38100"/>
                </a:lnTo>
                <a:close/>
              </a:path>
              <a:path w="2448559" h="114300">
                <a:moveTo>
                  <a:pt x="1409700" y="38100"/>
                </a:moveTo>
                <a:lnTo>
                  <a:pt x="1371600" y="38100"/>
                </a:lnTo>
                <a:lnTo>
                  <a:pt x="1371600" y="76200"/>
                </a:lnTo>
                <a:lnTo>
                  <a:pt x="1409700" y="76200"/>
                </a:lnTo>
                <a:lnTo>
                  <a:pt x="1409700" y="38100"/>
                </a:lnTo>
                <a:close/>
              </a:path>
              <a:path w="2448559" h="114300">
                <a:moveTo>
                  <a:pt x="1485900" y="38100"/>
                </a:moveTo>
                <a:lnTo>
                  <a:pt x="1447800" y="38100"/>
                </a:lnTo>
                <a:lnTo>
                  <a:pt x="1447800" y="76200"/>
                </a:lnTo>
                <a:lnTo>
                  <a:pt x="1485900" y="76200"/>
                </a:lnTo>
                <a:lnTo>
                  <a:pt x="1485900" y="38100"/>
                </a:lnTo>
                <a:close/>
              </a:path>
              <a:path w="2448559" h="114300">
                <a:moveTo>
                  <a:pt x="1562100" y="38100"/>
                </a:moveTo>
                <a:lnTo>
                  <a:pt x="1524000" y="38100"/>
                </a:lnTo>
                <a:lnTo>
                  <a:pt x="1524000" y="76200"/>
                </a:lnTo>
                <a:lnTo>
                  <a:pt x="1562100" y="76200"/>
                </a:lnTo>
                <a:lnTo>
                  <a:pt x="1562100" y="38100"/>
                </a:lnTo>
                <a:close/>
              </a:path>
              <a:path w="2448559" h="114300">
                <a:moveTo>
                  <a:pt x="1638300" y="38100"/>
                </a:moveTo>
                <a:lnTo>
                  <a:pt x="1600200" y="38100"/>
                </a:lnTo>
                <a:lnTo>
                  <a:pt x="1600200" y="76200"/>
                </a:lnTo>
                <a:lnTo>
                  <a:pt x="1638300" y="76200"/>
                </a:lnTo>
                <a:lnTo>
                  <a:pt x="1638300" y="38100"/>
                </a:lnTo>
                <a:close/>
              </a:path>
              <a:path w="2448559" h="114300">
                <a:moveTo>
                  <a:pt x="1714500" y="38100"/>
                </a:moveTo>
                <a:lnTo>
                  <a:pt x="1676400" y="38100"/>
                </a:lnTo>
                <a:lnTo>
                  <a:pt x="1676400" y="76200"/>
                </a:lnTo>
                <a:lnTo>
                  <a:pt x="1714500" y="76200"/>
                </a:lnTo>
                <a:lnTo>
                  <a:pt x="1714500" y="38100"/>
                </a:lnTo>
                <a:close/>
              </a:path>
              <a:path w="2448559" h="114300">
                <a:moveTo>
                  <a:pt x="1790700" y="38100"/>
                </a:moveTo>
                <a:lnTo>
                  <a:pt x="1752600" y="38100"/>
                </a:lnTo>
                <a:lnTo>
                  <a:pt x="1752600" y="76200"/>
                </a:lnTo>
                <a:lnTo>
                  <a:pt x="1790700" y="76200"/>
                </a:lnTo>
                <a:lnTo>
                  <a:pt x="1790700" y="38100"/>
                </a:lnTo>
                <a:close/>
              </a:path>
              <a:path w="2448559" h="114300">
                <a:moveTo>
                  <a:pt x="1866900" y="38100"/>
                </a:moveTo>
                <a:lnTo>
                  <a:pt x="1828800" y="38100"/>
                </a:lnTo>
                <a:lnTo>
                  <a:pt x="1828800" y="76200"/>
                </a:lnTo>
                <a:lnTo>
                  <a:pt x="1866900" y="76200"/>
                </a:lnTo>
                <a:lnTo>
                  <a:pt x="1866900" y="38100"/>
                </a:lnTo>
                <a:close/>
              </a:path>
              <a:path w="2448559" h="114300">
                <a:moveTo>
                  <a:pt x="1943100" y="38100"/>
                </a:moveTo>
                <a:lnTo>
                  <a:pt x="1905000" y="38100"/>
                </a:lnTo>
                <a:lnTo>
                  <a:pt x="1905000" y="76200"/>
                </a:lnTo>
                <a:lnTo>
                  <a:pt x="1943100" y="76200"/>
                </a:lnTo>
                <a:lnTo>
                  <a:pt x="1943100" y="38100"/>
                </a:lnTo>
                <a:close/>
              </a:path>
              <a:path w="2448559" h="114300">
                <a:moveTo>
                  <a:pt x="2019300" y="38100"/>
                </a:moveTo>
                <a:lnTo>
                  <a:pt x="1981200" y="38100"/>
                </a:lnTo>
                <a:lnTo>
                  <a:pt x="1981200" y="76200"/>
                </a:lnTo>
                <a:lnTo>
                  <a:pt x="2019300" y="76200"/>
                </a:lnTo>
                <a:lnTo>
                  <a:pt x="2019300" y="38100"/>
                </a:lnTo>
                <a:close/>
              </a:path>
              <a:path w="2448559" h="114300">
                <a:moveTo>
                  <a:pt x="2095500" y="38100"/>
                </a:moveTo>
                <a:lnTo>
                  <a:pt x="2057400" y="38100"/>
                </a:lnTo>
                <a:lnTo>
                  <a:pt x="2057400" y="76200"/>
                </a:lnTo>
                <a:lnTo>
                  <a:pt x="2095500" y="76200"/>
                </a:lnTo>
                <a:lnTo>
                  <a:pt x="2095500" y="38100"/>
                </a:lnTo>
                <a:close/>
              </a:path>
              <a:path w="2448559" h="114300">
                <a:moveTo>
                  <a:pt x="2171700" y="38100"/>
                </a:moveTo>
                <a:lnTo>
                  <a:pt x="2133600" y="38100"/>
                </a:lnTo>
                <a:lnTo>
                  <a:pt x="2133600" y="76200"/>
                </a:lnTo>
                <a:lnTo>
                  <a:pt x="2171700" y="76200"/>
                </a:lnTo>
                <a:lnTo>
                  <a:pt x="2171700" y="38100"/>
                </a:lnTo>
                <a:close/>
              </a:path>
              <a:path w="2448559" h="114300">
                <a:moveTo>
                  <a:pt x="2247900" y="38100"/>
                </a:moveTo>
                <a:lnTo>
                  <a:pt x="2209800" y="38100"/>
                </a:lnTo>
                <a:lnTo>
                  <a:pt x="2209800" y="76200"/>
                </a:lnTo>
                <a:lnTo>
                  <a:pt x="2247900" y="76200"/>
                </a:lnTo>
                <a:lnTo>
                  <a:pt x="2247900" y="38100"/>
                </a:lnTo>
                <a:close/>
              </a:path>
              <a:path w="2448559" h="114300">
                <a:moveTo>
                  <a:pt x="2324100" y="38100"/>
                </a:moveTo>
                <a:lnTo>
                  <a:pt x="2286000" y="38100"/>
                </a:lnTo>
                <a:lnTo>
                  <a:pt x="2286000" y="76200"/>
                </a:lnTo>
                <a:lnTo>
                  <a:pt x="2324100" y="76200"/>
                </a:lnTo>
                <a:lnTo>
                  <a:pt x="2324100" y="38100"/>
                </a:lnTo>
                <a:close/>
              </a:path>
              <a:path w="2448559" h="114300">
                <a:moveTo>
                  <a:pt x="2334262" y="0"/>
                </a:moveTo>
                <a:lnTo>
                  <a:pt x="2334262" y="114300"/>
                </a:lnTo>
                <a:lnTo>
                  <a:pt x="2448562" y="57150"/>
                </a:lnTo>
                <a:lnTo>
                  <a:pt x="233426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0130052" y="3224276"/>
            <a:ext cx="1402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14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1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000" b="1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8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000" b="1" spc="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2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5142832" y="2453313"/>
            <a:ext cx="1943100" cy="1386205"/>
            <a:chOff x="15142832" y="2453313"/>
            <a:chExt cx="1943100" cy="1386205"/>
          </a:xfrm>
        </p:grpSpPr>
        <p:sp>
          <p:nvSpPr>
            <p:cNvPr id="46" name="object 46"/>
            <p:cNvSpPr/>
            <p:nvPr/>
          </p:nvSpPr>
          <p:spPr>
            <a:xfrm>
              <a:off x="15149182" y="2459663"/>
              <a:ext cx="1728470" cy="1210310"/>
            </a:xfrm>
            <a:custGeom>
              <a:avLst/>
              <a:gdLst/>
              <a:ahLst/>
              <a:cxnLst/>
              <a:rect l="l" t="t" r="r" b="b"/>
              <a:pathLst>
                <a:path w="1728469" h="1210310">
                  <a:moveTo>
                    <a:pt x="1728063" y="0"/>
                  </a:moveTo>
                  <a:lnTo>
                    <a:pt x="0" y="0"/>
                  </a:lnTo>
                  <a:lnTo>
                    <a:pt x="0" y="1210213"/>
                  </a:lnTo>
                  <a:lnTo>
                    <a:pt x="1728063" y="1210213"/>
                  </a:lnTo>
                  <a:lnTo>
                    <a:pt x="1728063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5149182" y="2459663"/>
              <a:ext cx="1728470" cy="1210310"/>
            </a:xfrm>
            <a:custGeom>
              <a:avLst/>
              <a:gdLst/>
              <a:ahLst/>
              <a:cxnLst/>
              <a:rect l="l" t="t" r="r" b="b"/>
              <a:pathLst>
                <a:path w="1728469" h="1210310">
                  <a:moveTo>
                    <a:pt x="0" y="0"/>
                  </a:moveTo>
                  <a:lnTo>
                    <a:pt x="1728057" y="0"/>
                  </a:lnTo>
                  <a:lnTo>
                    <a:pt x="1728057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5318371" y="2629526"/>
              <a:ext cx="1761489" cy="1203325"/>
            </a:xfrm>
            <a:custGeom>
              <a:avLst/>
              <a:gdLst/>
              <a:ahLst/>
              <a:cxnLst/>
              <a:rect l="l" t="t" r="r" b="b"/>
              <a:pathLst>
                <a:path w="1761490" h="1203325">
                  <a:moveTo>
                    <a:pt x="1761007" y="0"/>
                  </a:moveTo>
                  <a:lnTo>
                    <a:pt x="0" y="0"/>
                  </a:lnTo>
                  <a:lnTo>
                    <a:pt x="0" y="1203180"/>
                  </a:lnTo>
                  <a:lnTo>
                    <a:pt x="1761007" y="1203180"/>
                  </a:lnTo>
                  <a:lnTo>
                    <a:pt x="1761007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5318371" y="2629526"/>
              <a:ext cx="1761489" cy="1203325"/>
            </a:xfrm>
            <a:custGeom>
              <a:avLst/>
              <a:gdLst/>
              <a:ahLst/>
              <a:cxnLst/>
              <a:rect l="l" t="t" r="r" b="b"/>
              <a:pathLst>
                <a:path w="1761490" h="1203325">
                  <a:moveTo>
                    <a:pt x="0" y="0"/>
                  </a:moveTo>
                  <a:lnTo>
                    <a:pt x="1760997" y="0"/>
                  </a:lnTo>
                  <a:lnTo>
                    <a:pt x="1760997" y="1203180"/>
                  </a:lnTo>
                  <a:lnTo>
                    <a:pt x="0" y="120318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15318371" y="2629526"/>
            <a:ext cx="1571625" cy="104076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6068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2840"/>
              </a:spcBef>
            </a:pPr>
            <a:r>
              <a:rPr sz="3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</a:t>
            </a: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5148560" y="4101561"/>
            <a:ext cx="2709545" cy="1452880"/>
            <a:chOff x="15148560" y="4101561"/>
            <a:chExt cx="2709545" cy="1452880"/>
          </a:xfrm>
        </p:grpSpPr>
        <p:sp>
          <p:nvSpPr>
            <p:cNvPr id="52" name="object 52"/>
            <p:cNvSpPr/>
            <p:nvPr/>
          </p:nvSpPr>
          <p:spPr>
            <a:xfrm>
              <a:off x="15154910" y="4107911"/>
              <a:ext cx="2696845" cy="1440180"/>
            </a:xfrm>
            <a:custGeom>
              <a:avLst/>
              <a:gdLst/>
              <a:ahLst/>
              <a:cxnLst/>
              <a:rect l="l" t="t" r="r" b="b"/>
              <a:pathLst>
                <a:path w="2696844" h="1440179">
                  <a:moveTo>
                    <a:pt x="2696248" y="0"/>
                  </a:moveTo>
                  <a:lnTo>
                    <a:pt x="0" y="0"/>
                  </a:lnTo>
                  <a:lnTo>
                    <a:pt x="0" y="1439734"/>
                  </a:lnTo>
                  <a:lnTo>
                    <a:pt x="2696248" y="1439734"/>
                  </a:lnTo>
                  <a:lnTo>
                    <a:pt x="269624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5154910" y="4107911"/>
              <a:ext cx="2696845" cy="1440180"/>
            </a:xfrm>
            <a:custGeom>
              <a:avLst/>
              <a:gdLst/>
              <a:ahLst/>
              <a:cxnLst/>
              <a:rect l="l" t="t" r="r" b="b"/>
              <a:pathLst>
                <a:path w="2696844" h="1440179">
                  <a:moveTo>
                    <a:pt x="0" y="0"/>
                  </a:moveTo>
                  <a:lnTo>
                    <a:pt x="2696241" y="0"/>
                  </a:lnTo>
                  <a:lnTo>
                    <a:pt x="2696241" y="1439735"/>
                  </a:lnTo>
                  <a:lnTo>
                    <a:pt x="0" y="143973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15431478" y="4549902"/>
            <a:ext cx="2142490" cy="5372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5317762" y="4271422"/>
            <a:ext cx="2752090" cy="1468755"/>
            <a:chOff x="15317762" y="4271422"/>
            <a:chExt cx="2752090" cy="1468755"/>
          </a:xfrm>
        </p:grpSpPr>
        <p:sp>
          <p:nvSpPr>
            <p:cNvPr id="56" name="object 56"/>
            <p:cNvSpPr/>
            <p:nvPr/>
          </p:nvSpPr>
          <p:spPr>
            <a:xfrm>
              <a:off x="15324112" y="4277772"/>
              <a:ext cx="2739390" cy="1456055"/>
            </a:xfrm>
            <a:custGeom>
              <a:avLst/>
              <a:gdLst/>
              <a:ahLst/>
              <a:cxnLst/>
              <a:rect l="l" t="t" r="r" b="b"/>
              <a:pathLst>
                <a:path w="2739390" h="1456054">
                  <a:moveTo>
                    <a:pt x="2738945" y="0"/>
                  </a:moveTo>
                  <a:lnTo>
                    <a:pt x="0" y="0"/>
                  </a:lnTo>
                  <a:lnTo>
                    <a:pt x="0" y="1455814"/>
                  </a:lnTo>
                  <a:lnTo>
                    <a:pt x="2738945" y="1455814"/>
                  </a:lnTo>
                  <a:lnTo>
                    <a:pt x="273894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5324112" y="4277772"/>
              <a:ext cx="2739390" cy="1456055"/>
            </a:xfrm>
            <a:custGeom>
              <a:avLst/>
              <a:gdLst/>
              <a:ahLst/>
              <a:cxnLst/>
              <a:rect l="l" t="t" r="r" b="b"/>
              <a:pathLst>
                <a:path w="2739390" h="1456054">
                  <a:moveTo>
                    <a:pt x="0" y="0"/>
                  </a:moveTo>
                  <a:lnTo>
                    <a:pt x="2738945" y="0"/>
                  </a:lnTo>
                  <a:lnTo>
                    <a:pt x="2738945" y="1455815"/>
                  </a:lnTo>
                  <a:lnTo>
                    <a:pt x="0" y="14558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15324112" y="4277772"/>
            <a:ext cx="2527300" cy="12700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54000" marR="34290" algn="ctr">
              <a:lnSpc>
                <a:spcPct val="100000"/>
              </a:lnSpc>
              <a:spcBef>
                <a:spcPts val="125"/>
              </a:spcBef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,  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Directive, </a:t>
            </a: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110132" y="4800600"/>
            <a:ext cx="8140065" cy="4801870"/>
          </a:xfrm>
          <a:custGeom>
            <a:avLst/>
            <a:gdLst/>
            <a:ahLst/>
            <a:cxnLst/>
            <a:rect l="l" t="t" r="r" b="b"/>
            <a:pathLst>
              <a:path w="8140065" h="4801870">
                <a:moveTo>
                  <a:pt x="8139443" y="0"/>
                </a:moveTo>
                <a:lnTo>
                  <a:pt x="0" y="0"/>
                </a:lnTo>
                <a:lnTo>
                  <a:pt x="0" y="4801313"/>
                </a:lnTo>
                <a:lnTo>
                  <a:pt x="8139443" y="4801313"/>
                </a:lnTo>
                <a:lnTo>
                  <a:pt x="81394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4110132" y="4800600"/>
            <a:ext cx="8140065" cy="480187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805" marR="120650">
              <a:lnSpc>
                <a:spcPct val="101000"/>
              </a:lnSpc>
              <a:spcBef>
                <a:spcPts val="240"/>
              </a:spcBef>
            </a:pP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BrowserModule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} </a:t>
            </a: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 </a:t>
            </a:r>
            <a:r>
              <a:rPr sz="1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'@angular/platform-browser'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1800" spc="-10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18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NgModule</a:t>
            </a:r>
            <a:r>
              <a:rPr sz="1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2110"/>
              </a:lnSpc>
            </a:pP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1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FormsModule</a:t>
            </a:r>
            <a:r>
              <a:rPr sz="1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'@angular/forms'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45"/>
              </a:spcBef>
            </a:pP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1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HttpClientModule</a:t>
            </a:r>
            <a:r>
              <a:rPr sz="1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Courier New" panose="02070309020205020404"/>
              <a:cs typeface="Courier New" panose="02070309020205020404"/>
            </a:endParaRPr>
          </a:p>
          <a:p>
            <a:pPr marL="363855" marR="5036820" indent="-273050">
              <a:lnSpc>
                <a:spcPct val="100000"/>
              </a:lnSpc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declarations: [...], </a:t>
            </a:r>
            <a:r>
              <a:rPr sz="1800" spc="-10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1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[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36905" marR="3808095">
              <a:lnSpc>
                <a:spcPct val="99000"/>
              </a:lnSpc>
              <a:spcBef>
                <a:spcPts val="50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BrowserModule, </a:t>
            </a:r>
            <a:r>
              <a:rPr sz="1800" spc="1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FormsModule,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HttpClientModule,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RouterModule.forRoot([...])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3855">
              <a:lnSpc>
                <a:spcPct val="100000"/>
              </a:lnSpc>
              <a:spcBef>
                <a:spcPts val="45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3855">
              <a:lnSpc>
                <a:spcPts val="2135"/>
              </a:lnSpc>
              <a:spcBef>
                <a:spcPts val="25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1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[AppComponent]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2135"/>
              </a:lnSpc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1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1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9775" y="1714501"/>
            <a:ext cx="16169005" cy="6525895"/>
          </a:xfrm>
          <a:custGeom>
            <a:avLst/>
            <a:gdLst/>
            <a:ahLst/>
            <a:cxnLst/>
            <a:rect l="l" t="t" r="r" b="b"/>
            <a:pathLst>
              <a:path w="16169005" h="6525895">
                <a:moveTo>
                  <a:pt x="0" y="0"/>
                </a:moveTo>
                <a:lnTo>
                  <a:pt x="16168457" y="0"/>
                </a:lnTo>
                <a:lnTo>
                  <a:pt x="16168457" y="6525752"/>
                </a:lnTo>
                <a:lnTo>
                  <a:pt x="0" y="65257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2411" y="5881912"/>
            <a:ext cx="353060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812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875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1409" y="2341771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6855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865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1409" y="3525004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909320" marR="810895" indent="-90805">
              <a:lnSpc>
                <a:spcPct val="100000"/>
              </a:lnSpc>
              <a:spcBef>
                <a:spcPts val="445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1409" y="4703459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909320" marR="654685" indent="-247015">
              <a:lnSpc>
                <a:spcPct val="101000"/>
              </a:lnSpc>
              <a:spcBef>
                <a:spcPts val="405"/>
              </a:spcBef>
            </a:pP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</a:t>
            </a:r>
            <a:r>
              <a:rPr sz="24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28130" y="2341771"/>
            <a:ext cx="8150225" cy="3632200"/>
          </a:xfrm>
          <a:custGeom>
            <a:avLst/>
            <a:gdLst/>
            <a:ahLst/>
            <a:cxnLst/>
            <a:rect l="l" t="t" r="r" b="b"/>
            <a:pathLst>
              <a:path w="8150225" h="3632200">
                <a:moveTo>
                  <a:pt x="0" y="0"/>
                </a:moveTo>
                <a:lnTo>
                  <a:pt x="8149769" y="0"/>
                </a:lnTo>
                <a:lnTo>
                  <a:pt x="8149769" y="3631763"/>
                </a:lnTo>
                <a:lnTo>
                  <a:pt x="0" y="36317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711011" y="2408427"/>
            <a:ext cx="650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11011" y="2826004"/>
            <a:ext cx="6610350" cy="3018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850265" marR="433705" indent="-850900">
              <a:lnSpc>
                <a:spcPct val="10100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&lt;li&gt;&lt;a </a:t>
            </a:r>
            <a:r>
              <a:rPr sz="2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routerLink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='/welcome'&gt;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Home&lt;/a&gt;&lt;/li&gt;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50265" marR="220980" indent="-850900">
              <a:lnSpc>
                <a:spcPts val="34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&lt;li&gt;&lt;a </a:t>
            </a:r>
            <a:r>
              <a:rPr sz="2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routerLink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='/products'&gt;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List&lt;/a&gt;&lt;/li&gt;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25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325"/>
              </a:lnSpc>
            </a:pPr>
            <a:r>
              <a:rPr sz="2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&lt;router-outlet&gt;&lt;/router-outlet&gt;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73200" y="2341769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855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865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17804" y="7373207"/>
            <a:ext cx="6825615" cy="1823085"/>
            <a:chOff x="1517804" y="7373207"/>
            <a:chExt cx="6825615" cy="1823085"/>
          </a:xfrm>
        </p:grpSpPr>
        <p:sp>
          <p:nvSpPr>
            <p:cNvPr id="12" name="object 12"/>
            <p:cNvSpPr/>
            <p:nvPr/>
          </p:nvSpPr>
          <p:spPr>
            <a:xfrm>
              <a:off x="1536852" y="7392263"/>
              <a:ext cx="6806565" cy="1784985"/>
            </a:xfrm>
            <a:custGeom>
              <a:avLst/>
              <a:gdLst/>
              <a:ahLst/>
              <a:cxnLst/>
              <a:rect l="l" t="t" r="r" b="b"/>
              <a:pathLst>
                <a:path w="6806565" h="1784984">
                  <a:moveTo>
                    <a:pt x="1784731" y="892365"/>
                  </a:moveTo>
                  <a:lnTo>
                    <a:pt x="1783486" y="844969"/>
                  </a:lnTo>
                  <a:lnTo>
                    <a:pt x="1779816" y="798220"/>
                  </a:lnTo>
                  <a:lnTo>
                    <a:pt x="1773783" y="752182"/>
                  </a:lnTo>
                  <a:lnTo>
                    <a:pt x="1765427" y="706907"/>
                  </a:lnTo>
                  <a:lnTo>
                    <a:pt x="1754835" y="662457"/>
                  </a:lnTo>
                  <a:lnTo>
                    <a:pt x="1742046" y="618909"/>
                  </a:lnTo>
                  <a:lnTo>
                    <a:pt x="1727136" y="576300"/>
                  </a:lnTo>
                  <a:lnTo>
                    <a:pt x="1710169" y="534720"/>
                  </a:lnTo>
                  <a:lnTo>
                    <a:pt x="1691195" y="494207"/>
                  </a:lnTo>
                  <a:lnTo>
                    <a:pt x="1670278" y="454837"/>
                  </a:lnTo>
                  <a:lnTo>
                    <a:pt x="1647494" y="416661"/>
                  </a:lnTo>
                  <a:lnTo>
                    <a:pt x="1622882" y="379742"/>
                  </a:lnTo>
                  <a:lnTo>
                    <a:pt x="1596529" y="344157"/>
                  </a:lnTo>
                  <a:lnTo>
                    <a:pt x="1568475" y="309943"/>
                  </a:lnTo>
                  <a:lnTo>
                    <a:pt x="1538795" y="277190"/>
                  </a:lnTo>
                  <a:lnTo>
                    <a:pt x="1507540" y="245935"/>
                  </a:lnTo>
                  <a:lnTo>
                    <a:pt x="1474774" y="216255"/>
                  </a:lnTo>
                  <a:lnTo>
                    <a:pt x="1440573" y="188201"/>
                  </a:lnTo>
                  <a:lnTo>
                    <a:pt x="1404975" y="161836"/>
                  </a:lnTo>
                  <a:lnTo>
                    <a:pt x="1368069" y="137236"/>
                  </a:lnTo>
                  <a:lnTo>
                    <a:pt x="1329893" y="114439"/>
                  </a:lnTo>
                  <a:lnTo>
                    <a:pt x="1290523" y="93535"/>
                  </a:lnTo>
                  <a:lnTo>
                    <a:pt x="1250010" y="74561"/>
                  </a:lnTo>
                  <a:lnTo>
                    <a:pt x="1208417" y="57581"/>
                  </a:lnTo>
                  <a:lnTo>
                    <a:pt x="1165821" y="42684"/>
                  </a:lnTo>
                  <a:lnTo>
                    <a:pt x="1122260" y="29895"/>
                  </a:lnTo>
                  <a:lnTo>
                    <a:pt x="1077823" y="19304"/>
                  </a:lnTo>
                  <a:lnTo>
                    <a:pt x="1032548" y="10947"/>
                  </a:lnTo>
                  <a:lnTo>
                    <a:pt x="986497" y="4902"/>
                  </a:lnTo>
                  <a:lnTo>
                    <a:pt x="939749" y="1231"/>
                  </a:lnTo>
                  <a:lnTo>
                    <a:pt x="892365" y="0"/>
                  </a:lnTo>
                  <a:lnTo>
                    <a:pt x="844969" y="1231"/>
                  </a:lnTo>
                  <a:lnTo>
                    <a:pt x="798220" y="4902"/>
                  </a:lnTo>
                  <a:lnTo>
                    <a:pt x="752182" y="10947"/>
                  </a:lnTo>
                  <a:lnTo>
                    <a:pt x="706907" y="19304"/>
                  </a:lnTo>
                  <a:lnTo>
                    <a:pt x="662457" y="29895"/>
                  </a:lnTo>
                  <a:lnTo>
                    <a:pt x="618909" y="42684"/>
                  </a:lnTo>
                  <a:lnTo>
                    <a:pt x="576300" y="57581"/>
                  </a:lnTo>
                  <a:lnTo>
                    <a:pt x="534708" y="74561"/>
                  </a:lnTo>
                  <a:lnTo>
                    <a:pt x="494207" y="93535"/>
                  </a:lnTo>
                  <a:lnTo>
                    <a:pt x="454825" y="114439"/>
                  </a:lnTo>
                  <a:lnTo>
                    <a:pt x="416648" y="137236"/>
                  </a:lnTo>
                  <a:lnTo>
                    <a:pt x="379742" y="161836"/>
                  </a:lnTo>
                  <a:lnTo>
                    <a:pt x="344144" y="188201"/>
                  </a:lnTo>
                  <a:lnTo>
                    <a:pt x="309943" y="216255"/>
                  </a:lnTo>
                  <a:lnTo>
                    <a:pt x="277177" y="245935"/>
                  </a:lnTo>
                  <a:lnTo>
                    <a:pt x="245935" y="277190"/>
                  </a:lnTo>
                  <a:lnTo>
                    <a:pt x="216242" y="309943"/>
                  </a:lnTo>
                  <a:lnTo>
                    <a:pt x="188188" y="344157"/>
                  </a:lnTo>
                  <a:lnTo>
                    <a:pt x="161836" y="379742"/>
                  </a:lnTo>
                  <a:lnTo>
                    <a:pt x="137223" y="416661"/>
                  </a:lnTo>
                  <a:lnTo>
                    <a:pt x="114439" y="454837"/>
                  </a:lnTo>
                  <a:lnTo>
                    <a:pt x="93522" y="494207"/>
                  </a:lnTo>
                  <a:lnTo>
                    <a:pt x="74561" y="534720"/>
                  </a:lnTo>
                  <a:lnTo>
                    <a:pt x="57581" y="576300"/>
                  </a:lnTo>
                  <a:lnTo>
                    <a:pt x="42672" y="618909"/>
                  </a:lnTo>
                  <a:lnTo>
                    <a:pt x="29895" y="662457"/>
                  </a:lnTo>
                  <a:lnTo>
                    <a:pt x="19291" y="706907"/>
                  </a:lnTo>
                  <a:lnTo>
                    <a:pt x="10947" y="752182"/>
                  </a:lnTo>
                  <a:lnTo>
                    <a:pt x="4902" y="798220"/>
                  </a:lnTo>
                  <a:lnTo>
                    <a:pt x="1231" y="844969"/>
                  </a:lnTo>
                  <a:lnTo>
                    <a:pt x="0" y="892365"/>
                  </a:lnTo>
                  <a:lnTo>
                    <a:pt x="1231" y="939761"/>
                  </a:lnTo>
                  <a:lnTo>
                    <a:pt x="4902" y="986510"/>
                  </a:lnTo>
                  <a:lnTo>
                    <a:pt x="10947" y="1032548"/>
                  </a:lnTo>
                  <a:lnTo>
                    <a:pt x="19291" y="1077823"/>
                  </a:lnTo>
                  <a:lnTo>
                    <a:pt x="29895" y="1122273"/>
                  </a:lnTo>
                  <a:lnTo>
                    <a:pt x="42672" y="1165821"/>
                  </a:lnTo>
                  <a:lnTo>
                    <a:pt x="57581" y="1208430"/>
                  </a:lnTo>
                  <a:lnTo>
                    <a:pt x="74561" y="1250010"/>
                  </a:lnTo>
                  <a:lnTo>
                    <a:pt x="93522" y="1290523"/>
                  </a:lnTo>
                  <a:lnTo>
                    <a:pt x="114439" y="1329893"/>
                  </a:lnTo>
                  <a:lnTo>
                    <a:pt x="137223" y="1368069"/>
                  </a:lnTo>
                  <a:lnTo>
                    <a:pt x="161836" y="1404988"/>
                  </a:lnTo>
                  <a:lnTo>
                    <a:pt x="188188" y="1440573"/>
                  </a:lnTo>
                  <a:lnTo>
                    <a:pt x="216242" y="1474787"/>
                  </a:lnTo>
                  <a:lnTo>
                    <a:pt x="245935" y="1507540"/>
                  </a:lnTo>
                  <a:lnTo>
                    <a:pt x="277177" y="1538795"/>
                  </a:lnTo>
                  <a:lnTo>
                    <a:pt x="309943" y="1568475"/>
                  </a:lnTo>
                  <a:lnTo>
                    <a:pt x="344144" y="1596529"/>
                  </a:lnTo>
                  <a:lnTo>
                    <a:pt x="379742" y="1622894"/>
                  </a:lnTo>
                  <a:lnTo>
                    <a:pt x="416648" y="1647494"/>
                  </a:lnTo>
                  <a:lnTo>
                    <a:pt x="454825" y="1670291"/>
                  </a:lnTo>
                  <a:lnTo>
                    <a:pt x="494207" y="1691195"/>
                  </a:lnTo>
                  <a:lnTo>
                    <a:pt x="534708" y="1710169"/>
                  </a:lnTo>
                  <a:lnTo>
                    <a:pt x="576300" y="1727136"/>
                  </a:lnTo>
                  <a:lnTo>
                    <a:pt x="618909" y="1742046"/>
                  </a:lnTo>
                  <a:lnTo>
                    <a:pt x="662457" y="1754835"/>
                  </a:lnTo>
                  <a:lnTo>
                    <a:pt x="706907" y="1765427"/>
                  </a:lnTo>
                  <a:lnTo>
                    <a:pt x="752182" y="1773783"/>
                  </a:lnTo>
                  <a:lnTo>
                    <a:pt x="798220" y="1779828"/>
                  </a:lnTo>
                  <a:lnTo>
                    <a:pt x="844969" y="1783499"/>
                  </a:lnTo>
                  <a:lnTo>
                    <a:pt x="892365" y="1784731"/>
                  </a:lnTo>
                  <a:lnTo>
                    <a:pt x="939749" y="1783499"/>
                  </a:lnTo>
                  <a:lnTo>
                    <a:pt x="986497" y="1779828"/>
                  </a:lnTo>
                  <a:lnTo>
                    <a:pt x="1032548" y="1773783"/>
                  </a:lnTo>
                  <a:lnTo>
                    <a:pt x="1077823" y="1765427"/>
                  </a:lnTo>
                  <a:lnTo>
                    <a:pt x="1122260" y="1754835"/>
                  </a:lnTo>
                  <a:lnTo>
                    <a:pt x="1165821" y="1742046"/>
                  </a:lnTo>
                  <a:lnTo>
                    <a:pt x="1208417" y="1727136"/>
                  </a:lnTo>
                  <a:lnTo>
                    <a:pt x="1250010" y="1710169"/>
                  </a:lnTo>
                  <a:lnTo>
                    <a:pt x="1290523" y="1691195"/>
                  </a:lnTo>
                  <a:lnTo>
                    <a:pt x="1329893" y="1670291"/>
                  </a:lnTo>
                  <a:lnTo>
                    <a:pt x="1368069" y="1647494"/>
                  </a:lnTo>
                  <a:lnTo>
                    <a:pt x="1404975" y="1622894"/>
                  </a:lnTo>
                  <a:lnTo>
                    <a:pt x="1440573" y="1596529"/>
                  </a:lnTo>
                  <a:lnTo>
                    <a:pt x="1474774" y="1568475"/>
                  </a:lnTo>
                  <a:lnTo>
                    <a:pt x="1507540" y="1538795"/>
                  </a:lnTo>
                  <a:lnTo>
                    <a:pt x="1538795" y="1507540"/>
                  </a:lnTo>
                  <a:lnTo>
                    <a:pt x="1568475" y="1474787"/>
                  </a:lnTo>
                  <a:lnTo>
                    <a:pt x="1596529" y="1440573"/>
                  </a:lnTo>
                  <a:lnTo>
                    <a:pt x="1622882" y="1404988"/>
                  </a:lnTo>
                  <a:lnTo>
                    <a:pt x="1647494" y="1368069"/>
                  </a:lnTo>
                  <a:lnTo>
                    <a:pt x="1670278" y="1329893"/>
                  </a:lnTo>
                  <a:lnTo>
                    <a:pt x="1691195" y="1290523"/>
                  </a:lnTo>
                  <a:lnTo>
                    <a:pt x="1710169" y="1250010"/>
                  </a:lnTo>
                  <a:lnTo>
                    <a:pt x="1727136" y="1208430"/>
                  </a:lnTo>
                  <a:lnTo>
                    <a:pt x="1742046" y="1165821"/>
                  </a:lnTo>
                  <a:lnTo>
                    <a:pt x="1754835" y="1122273"/>
                  </a:lnTo>
                  <a:lnTo>
                    <a:pt x="1765427" y="1077823"/>
                  </a:lnTo>
                  <a:lnTo>
                    <a:pt x="1773783" y="1032548"/>
                  </a:lnTo>
                  <a:lnTo>
                    <a:pt x="1779816" y="986510"/>
                  </a:lnTo>
                  <a:lnTo>
                    <a:pt x="1783486" y="939761"/>
                  </a:lnTo>
                  <a:lnTo>
                    <a:pt x="1784731" y="892365"/>
                  </a:lnTo>
                  <a:close/>
                </a:path>
                <a:path w="6806565" h="1784984">
                  <a:moveTo>
                    <a:pt x="6806158" y="449465"/>
                  </a:moveTo>
                  <a:lnTo>
                    <a:pt x="1784731" y="449465"/>
                  </a:lnTo>
                  <a:lnTo>
                    <a:pt x="1784731" y="892365"/>
                  </a:lnTo>
                  <a:lnTo>
                    <a:pt x="1784731" y="1234287"/>
                  </a:lnTo>
                  <a:lnTo>
                    <a:pt x="6806158" y="1234287"/>
                  </a:lnTo>
                  <a:lnTo>
                    <a:pt x="6806158" y="449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36854" y="7392257"/>
              <a:ext cx="1784985" cy="1784985"/>
            </a:xfrm>
            <a:custGeom>
              <a:avLst/>
              <a:gdLst/>
              <a:ahLst/>
              <a:cxnLst/>
              <a:rect l="l" t="t" r="r" b="b"/>
              <a:pathLst>
                <a:path w="1784985" h="1784984">
                  <a:moveTo>
                    <a:pt x="0" y="892365"/>
                  </a:moveTo>
                  <a:lnTo>
                    <a:pt x="1236" y="844972"/>
                  </a:lnTo>
                  <a:lnTo>
                    <a:pt x="4906" y="798224"/>
                  </a:lnTo>
                  <a:lnTo>
                    <a:pt x="10947" y="752181"/>
                  </a:lnTo>
                  <a:lnTo>
                    <a:pt x="19297" y="706907"/>
                  </a:lnTo>
                  <a:lnTo>
                    <a:pt x="29895" y="662461"/>
                  </a:lnTo>
                  <a:lnTo>
                    <a:pt x="42679" y="618907"/>
                  </a:lnTo>
                  <a:lnTo>
                    <a:pt x="57588" y="576305"/>
                  </a:lnTo>
                  <a:lnTo>
                    <a:pt x="74559" y="534717"/>
                  </a:lnTo>
                  <a:lnTo>
                    <a:pt x="93531" y="494206"/>
                  </a:lnTo>
                  <a:lnTo>
                    <a:pt x="114443" y="454832"/>
                  </a:lnTo>
                  <a:lnTo>
                    <a:pt x="137232" y="416657"/>
                  </a:lnTo>
                  <a:lnTo>
                    <a:pt x="161837" y="379744"/>
                  </a:lnTo>
                  <a:lnTo>
                    <a:pt x="188197" y="344153"/>
                  </a:lnTo>
                  <a:lnTo>
                    <a:pt x="216250" y="309946"/>
                  </a:lnTo>
                  <a:lnTo>
                    <a:pt x="245933" y="277186"/>
                  </a:lnTo>
                  <a:lnTo>
                    <a:pt x="277186" y="245933"/>
                  </a:lnTo>
                  <a:lnTo>
                    <a:pt x="309946" y="216250"/>
                  </a:lnTo>
                  <a:lnTo>
                    <a:pt x="344153" y="188197"/>
                  </a:lnTo>
                  <a:lnTo>
                    <a:pt x="379744" y="161837"/>
                  </a:lnTo>
                  <a:lnTo>
                    <a:pt x="416657" y="137232"/>
                  </a:lnTo>
                  <a:lnTo>
                    <a:pt x="454832" y="114443"/>
                  </a:lnTo>
                  <a:lnTo>
                    <a:pt x="494206" y="93531"/>
                  </a:lnTo>
                  <a:lnTo>
                    <a:pt x="534717" y="74559"/>
                  </a:lnTo>
                  <a:lnTo>
                    <a:pt x="576305" y="57588"/>
                  </a:lnTo>
                  <a:lnTo>
                    <a:pt x="618907" y="42679"/>
                  </a:lnTo>
                  <a:lnTo>
                    <a:pt x="662461" y="29895"/>
                  </a:lnTo>
                  <a:lnTo>
                    <a:pt x="706907" y="19297"/>
                  </a:lnTo>
                  <a:lnTo>
                    <a:pt x="752181" y="10947"/>
                  </a:lnTo>
                  <a:lnTo>
                    <a:pt x="798224" y="4906"/>
                  </a:lnTo>
                  <a:lnTo>
                    <a:pt x="844972" y="1236"/>
                  </a:lnTo>
                  <a:lnTo>
                    <a:pt x="892365" y="0"/>
                  </a:lnTo>
                  <a:lnTo>
                    <a:pt x="939757" y="1236"/>
                  </a:lnTo>
                  <a:lnTo>
                    <a:pt x="986505" y="4906"/>
                  </a:lnTo>
                  <a:lnTo>
                    <a:pt x="1032548" y="10947"/>
                  </a:lnTo>
                  <a:lnTo>
                    <a:pt x="1077823" y="19297"/>
                  </a:lnTo>
                  <a:lnTo>
                    <a:pt x="1122268" y="29895"/>
                  </a:lnTo>
                  <a:lnTo>
                    <a:pt x="1165822" y="42679"/>
                  </a:lnTo>
                  <a:lnTo>
                    <a:pt x="1208424" y="57588"/>
                  </a:lnTo>
                  <a:lnTo>
                    <a:pt x="1250012" y="74559"/>
                  </a:lnTo>
                  <a:lnTo>
                    <a:pt x="1290523" y="93531"/>
                  </a:lnTo>
                  <a:lnTo>
                    <a:pt x="1329897" y="114443"/>
                  </a:lnTo>
                  <a:lnTo>
                    <a:pt x="1368072" y="137232"/>
                  </a:lnTo>
                  <a:lnTo>
                    <a:pt x="1404985" y="161837"/>
                  </a:lnTo>
                  <a:lnTo>
                    <a:pt x="1440576" y="188197"/>
                  </a:lnTo>
                  <a:lnTo>
                    <a:pt x="1474783" y="216250"/>
                  </a:lnTo>
                  <a:lnTo>
                    <a:pt x="1507543" y="245933"/>
                  </a:lnTo>
                  <a:lnTo>
                    <a:pt x="1538796" y="277186"/>
                  </a:lnTo>
                  <a:lnTo>
                    <a:pt x="1568480" y="309946"/>
                  </a:lnTo>
                  <a:lnTo>
                    <a:pt x="1596532" y="344153"/>
                  </a:lnTo>
                  <a:lnTo>
                    <a:pt x="1622892" y="379744"/>
                  </a:lnTo>
                  <a:lnTo>
                    <a:pt x="1647497" y="416657"/>
                  </a:lnTo>
                  <a:lnTo>
                    <a:pt x="1670286" y="454832"/>
                  </a:lnTo>
                  <a:lnTo>
                    <a:pt x="1691198" y="494206"/>
                  </a:lnTo>
                  <a:lnTo>
                    <a:pt x="1710170" y="534717"/>
                  </a:lnTo>
                  <a:lnTo>
                    <a:pt x="1727141" y="576305"/>
                  </a:lnTo>
                  <a:lnTo>
                    <a:pt x="1742050" y="618907"/>
                  </a:lnTo>
                  <a:lnTo>
                    <a:pt x="1754834" y="662461"/>
                  </a:lnTo>
                  <a:lnTo>
                    <a:pt x="1765432" y="706907"/>
                  </a:lnTo>
                  <a:lnTo>
                    <a:pt x="1773782" y="752181"/>
                  </a:lnTo>
                  <a:lnTo>
                    <a:pt x="1779823" y="798224"/>
                  </a:lnTo>
                  <a:lnTo>
                    <a:pt x="1783493" y="844972"/>
                  </a:lnTo>
                  <a:lnTo>
                    <a:pt x="1784730" y="892365"/>
                  </a:lnTo>
                  <a:lnTo>
                    <a:pt x="1783493" y="939757"/>
                  </a:lnTo>
                  <a:lnTo>
                    <a:pt x="1779823" y="986505"/>
                  </a:lnTo>
                  <a:lnTo>
                    <a:pt x="1773782" y="1032548"/>
                  </a:lnTo>
                  <a:lnTo>
                    <a:pt x="1765432" y="1077823"/>
                  </a:lnTo>
                  <a:lnTo>
                    <a:pt x="1754834" y="1122268"/>
                  </a:lnTo>
                  <a:lnTo>
                    <a:pt x="1742050" y="1165822"/>
                  </a:lnTo>
                  <a:lnTo>
                    <a:pt x="1727141" y="1208424"/>
                  </a:lnTo>
                  <a:lnTo>
                    <a:pt x="1710170" y="1250012"/>
                  </a:lnTo>
                  <a:lnTo>
                    <a:pt x="1691198" y="1290523"/>
                  </a:lnTo>
                  <a:lnTo>
                    <a:pt x="1670286" y="1329897"/>
                  </a:lnTo>
                  <a:lnTo>
                    <a:pt x="1647497" y="1368072"/>
                  </a:lnTo>
                  <a:lnTo>
                    <a:pt x="1622892" y="1404985"/>
                  </a:lnTo>
                  <a:lnTo>
                    <a:pt x="1596532" y="1440576"/>
                  </a:lnTo>
                  <a:lnTo>
                    <a:pt x="1568480" y="1474783"/>
                  </a:lnTo>
                  <a:lnTo>
                    <a:pt x="1538796" y="1507543"/>
                  </a:lnTo>
                  <a:lnTo>
                    <a:pt x="1507543" y="1538796"/>
                  </a:lnTo>
                  <a:lnTo>
                    <a:pt x="1474783" y="1568480"/>
                  </a:lnTo>
                  <a:lnTo>
                    <a:pt x="1440576" y="1596532"/>
                  </a:lnTo>
                  <a:lnTo>
                    <a:pt x="1404985" y="1622892"/>
                  </a:lnTo>
                  <a:lnTo>
                    <a:pt x="1368072" y="1647497"/>
                  </a:lnTo>
                  <a:lnTo>
                    <a:pt x="1329897" y="1670286"/>
                  </a:lnTo>
                  <a:lnTo>
                    <a:pt x="1290523" y="1691198"/>
                  </a:lnTo>
                  <a:lnTo>
                    <a:pt x="1250012" y="1710170"/>
                  </a:lnTo>
                  <a:lnTo>
                    <a:pt x="1208424" y="1727141"/>
                  </a:lnTo>
                  <a:lnTo>
                    <a:pt x="1165822" y="1742050"/>
                  </a:lnTo>
                  <a:lnTo>
                    <a:pt x="1122268" y="1754834"/>
                  </a:lnTo>
                  <a:lnTo>
                    <a:pt x="1077823" y="1765432"/>
                  </a:lnTo>
                  <a:lnTo>
                    <a:pt x="1032548" y="1773782"/>
                  </a:lnTo>
                  <a:lnTo>
                    <a:pt x="986505" y="1779823"/>
                  </a:lnTo>
                  <a:lnTo>
                    <a:pt x="939757" y="1783493"/>
                  </a:lnTo>
                  <a:lnTo>
                    <a:pt x="892365" y="1784730"/>
                  </a:lnTo>
                  <a:lnTo>
                    <a:pt x="844972" y="1783493"/>
                  </a:lnTo>
                  <a:lnTo>
                    <a:pt x="798224" y="1779823"/>
                  </a:lnTo>
                  <a:lnTo>
                    <a:pt x="752181" y="1773782"/>
                  </a:lnTo>
                  <a:lnTo>
                    <a:pt x="706907" y="1765432"/>
                  </a:lnTo>
                  <a:lnTo>
                    <a:pt x="662461" y="1754834"/>
                  </a:lnTo>
                  <a:lnTo>
                    <a:pt x="618907" y="1742050"/>
                  </a:lnTo>
                  <a:lnTo>
                    <a:pt x="576305" y="1727141"/>
                  </a:lnTo>
                  <a:lnTo>
                    <a:pt x="534717" y="1710170"/>
                  </a:lnTo>
                  <a:lnTo>
                    <a:pt x="494206" y="1691198"/>
                  </a:lnTo>
                  <a:lnTo>
                    <a:pt x="454832" y="1670286"/>
                  </a:lnTo>
                  <a:lnTo>
                    <a:pt x="416657" y="1647497"/>
                  </a:lnTo>
                  <a:lnTo>
                    <a:pt x="379744" y="1622892"/>
                  </a:lnTo>
                  <a:lnTo>
                    <a:pt x="344153" y="1596532"/>
                  </a:lnTo>
                  <a:lnTo>
                    <a:pt x="309946" y="1568480"/>
                  </a:lnTo>
                  <a:lnTo>
                    <a:pt x="277186" y="1538796"/>
                  </a:lnTo>
                  <a:lnTo>
                    <a:pt x="245933" y="1507543"/>
                  </a:lnTo>
                  <a:lnTo>
                    <a:pt x="216250" y="1474783"/>
                  </a:lnTo>
                  <a:lnTo>
                    <a:pt x="188197" y="1440576"/>
                  </a:lnTo>
                  <a:lnTo>
                    <a:pt x="161837" y="1404985"/>
                  </a:lnTo>
                  <a:lnTo>
                    <a:pt x="137232" y="1368072"/>
                  </a:lnTo>
                  <a:lnTo>
                    <a:pt x="114443" y="1329897"/>
                  </a:lnTo>
                  <a:lnTo>
                    <a:pt x="93531" y="1290523"/>
                  </a:lnTo>
                  <a:lnTo>
                    <a:pt x="74559" y="1250012"/>
                  </a:lnTo>
                  <a:lnTo>
                    <a:pt x="57588" y="1208424"/>
                  </a:lnTo>
                  <a:lnTo>
                    <a:pt x="42679" y="1165822"/>
                  </a:lnTo>
                  <a:lnTo>
                    <a:pt x="29895" y="1122268"/>
                  </a:lnTo>
                  <a:lnTo>
                    <a:pt x="19297" y="1077823"/>
                  </a:lnTo>
                  <a:lnTo>
                    <a:pt x="10947" y="1032548"/>
                  </a:lnTo>
                  <a:lnTo>
                    <a:pt x="4906" y="986505"/>
                  </a:lnTo>
                  <a:lnTo>
                    <a:pt x="1236" y="939757"/>
                  </a:lnTo>
                  <a:lnTo>
                    <a:pt x="0" y="892365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11236" y="7711587"/>
              <a:ext cx="1435967" cy="124059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916264" y="7795818"/>
            <a:ext cx="4027804" cy="7778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4200" b="1" spc="-7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4200" b="1" spc="-13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2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9775" y="1714500"/>
            <a:ext cx="16169005" cy="6520180"/>
          </a:xfrm>
          <a:custGeom>
            <a:avLst/>
            <a:gdLst/>
            <a:ahLst/>
            <a:cxnLst/>
            <a:rect l="l" t="t" r="r" b="b"/>
            <a:pathLst>
              <a:path w="16169005" h="6520180">
                <a:moveTo>
                  <a:pt x="0" y="0"/>
                </a:moveTo>
                <a:lnTo>
                  <a:pt x="16168457" y="0"/>
                </a:lnTo>
                <a:lnTo>
                  <a:pt x="16168457" y="6519636"/>
                </a:lnTo>
                <a:lnTo>
                  <a:pt x="0" y="651963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192580" y="2365016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870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92580" y="3551349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854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865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2411" y="5881912"/>
            <a:ext cx="353060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812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875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1409" y="2341771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6855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865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1409" y="3525004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909320" marR="810895" indent="-90805">
              <a:lnSpc>
                <a:spcPct val="100000"/>
              </a:lnSpc>
              <a:spcBef>
                <a:spcPts val="445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1409" y="4703459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909320" marR="654685" indent="-247015">
              <a:lnSpc>
                <a:spcPct val="101000"/>
              </a:lnSpc>
              <a:spcBef>
                <a:spcPts val="405"/>
              </a:spcBef>
            </a:pP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</a:t>
            </a:r>
            <a:r>
              <a:rPr sz="24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26586" y="3544021"/>
            <a:ext cx="8151495" cy="1908810"/>
          </a:xfrm>
          <a:custGeom>
            <a:avLst/>
            <a:gdLst/>
            <a:ahLst/>
            <a:cxnLst/>
            <a:rect l="l" t="t" r="r" b="b"/>
            <a:pathLst>
              <a:path w="8151494" h="1908810">
                <a:moveTo>
                  <a:pt x="0" y="0"/>
                </a:moveTo>
                <a:lnTo>
                  <a:pt x="8151313" y="0"/>
                </a:lnTo>
                <a:lnTo>
                  <a:pt x="8151313" y="1908215"/>
                </a:lnTo>
                <a:lnTo>
                  <a:pt x="0" y="190821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709466" y="3609340"/>
            <a:ext cx="650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9466" y="4029964"/>
            <a:ext cx="7245350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8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type='text'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89075">
              <a:lnSpc>
                <a:spcPts val="3335"/>
              </a:lnSpc>
              <a:spcBef>
                <a:spcPts val="25"/>
              </a:spcBef>
            </a:pPr>
            <a:r>
              <a:rPr sz="2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[(ngModel)]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='listFilter'</a:t>
            </a:r>
            <a:r>
              <a:rPr sz="28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/&gt;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17804" y="7373207"/>
            <a:ext cx="6825615" cy="1823085"/>
            <a:chOff x="1517804" y="7373207"/>
            <a:chExt cx="6825615" cy="1823085"/>
          </a:xfrm>
        </p:grpSpPr>
        <p:sp>
          <p:nvSpPr>
            <p:cNvPr id="13" name="object 13"/>
            <p:cNvSpPr/>
            <p:nvPr/>
          </p:nvSpPr>
          <p:spPr>
            <a:xfrm>
              <a:off x="1536852" y="7392263"/>
              <a:ext cx="6806565" cy="1784985"/>
            </a:xfrm>
            <a:custGeom>
              <a:avLst/>
              <a:gdLst/>
              <a:ahLst/>
              <a:cxnLst/>
              <a:rect l="l" t="t" r="r" b="b"/>
              <a:pathLst>
                <a:path w="6806565" h="1784984">
                  <a:moveTo>
                    <a:pt x="1784731" y="892365"/>
                  </a:moveTo>
                  <a:lnTo>
                    <a:pt x="1783486" y="844969"/>
                  </a:lnTo>
                  <a:lnTo>
                    <a:pt x="1779816" y="798220"/>
                  </a:lnTo>
                  <a:lnTo>
                    <a:pt x="1773783" y="752182"/>
                  </a:lnTo>
                  <a:lnTo>
                    <a:pt x="1765427" y="706907"/>
                  </a:lnTo>
                  <a:lnTo>
                    <a:pt x="1754835" y="662457"/>
                  </a:lnTo>
                  <a:lnTo>
                    <a:pt x="1742046" y="618909"/>
                  </a:lnTo>
                  <a:lnTo>
                    <a:pt x="1727136" y="576300"/>
                  </a:lnTo>
                  <a:lnTo>
                    <a:pt x="1710169" y="534720"/>
                  </a:lnTo>
                  <a:lnTo>
                    <a:pt x="1691195" y="494207"/>
                  </a:lnTo>
                  <a:lnTo>
                    <a:pt x="1670278" y="454837"/>
                  </a:lnTo>
                  <a:lnTo>
                    <a:pt x="1647494" y="416661"/>
                  </a:lnTo>
                  <a:lnTo>
                    <a:pt x="1622882" y="379742"/>
                  </a:lnTo>
                  <a:lnTo>
                    <a:pt x="1596529" y="344157"/>
                  </a:lnTo>
                  <a:lnTo>
                    <a:pt x="1568475" y="309943"/>
                  </a:lnTo>
                  <a:lnTo>
                    <a:pt x="1538795" y="277190"/>
                  </a:lnTo>
                  <a:lnTo>
                    <a:pt x="1507540" y="245935"/>
                  </a:lnTo>
                  <a:lnTo>
                    <a:pt x="1474774" y="216255"/>
                  </a:lnTo>
                  <a:lnTo>
                    <a:pt x="1440573" y="188201"/>
                  </a:lnTo>
                  <a:lnTo>
                    <a:pt x="1404975" y="161836"/>
                  </a:lnTo>
                  <a:lnTo>
                    <a:pt x="1368069" y="137236"/>
                  </a:lnTo>
                  <a:lnTo>
                    <a:pt x="1329893" y="114439"/>
                  </a:lnTo>
                  <a:lnTo>
                    <a:pt x="1290523" y="93535"/>
                  </a:lnTo>
                  <a:lnTo>
                    <a:pt x="1250010" y="74561"/>
                  </a:lnTo>
                  <a:lnTo>
                    <a:pt x="1208417" y="57581"/>
                  </a:lnTo>
                  <a:lnTo>
                    <a:pt x="1165821" y="42684"/>
                  </a:lnTo>
                  <a:lnTo>
                    <a:pt x="1122260" y="29895"/>
                  </a:lnTo>
                  <a:lnTo>
                    <a:pt x="1077823" y="19304"/>
                  </a:lnTo>
                  <a:lnTo>
                    <a:pt x="1032548" y="10947"/>
                  </a:lnTo>
                  <a:lnTo>
                    <a:pt x="986497" y="4902"/>
                  </a:lnTo>
                  <a:lnTo>
                    <a:pt x="939749" y="1231"/>
                  </a:lnTo>
                  <a:lnTo>
                    <a:pt x="892365" y="0"/>
                  </a:lnTo>
                  <a:lnTo>
                    <a:pt x="844969" y="1231"/>
                  </a:lnTo>
                  <a:lnTo>
                    <a:pt x="798220" y="4902"/>
                  </a:lnTo>
                  <a:lnTo>
                    <a:pt x="752182" y="10947"/>
                  </a:lnTo>
                  <a:lnTo>
                    <a:pt x="706907" y="19304"/>
                  </a:lnTo>
                  <a:lnTo>
                    <a:pt x="662457" y="29895"/>
                  </a:lnTo>
                  <a:lnTo>
                    <a:pt x="618909" y="42684"/>
                  </a:lnTo>
                  <a:lnTo>
                    <a:pt x="576300" y="57581"/>
                  </a:lnTo>
                  <a:lnTo>
                    <a:pt x="534708" y="74561"/>
                  </a:lnTo>
                  <a:lnTo>
                    <a:pt x="494207" y="93535"/>
                  </a:lnTo>
                  <a:lnTo>
                    <a:pt x="454825" y="114439"/>
                  </a:lnTo>
                  <a:lnTo>
                    <a:pt x="416648" y="137236"/>
                  </a:lnTo>
                  <a:lnTo>
                    <a:pt x="379742" y="161836"/>
                  </a:lnTo>
                  <a:lnTo>
                    <a:pt x="344144" y="188201"/>
                  </a:lnTo>
                  <a:lnTo>
                    <a:pt x="309943" y="216255"/>
                  </a:lnTo>
                  <a:lnTo>
                    <a:pt x="277177" y="245935"/>
                  </a:lnTo>
                  <a:lnTo>
                    <a:pt x="245935" y="277190"/>
                  </a:lnTo>
                  <a:lnTo>
                    <a:pt x="216242" y="309943"/>
                  </a:lnTo>
                  <a:lnTo>
                    <a:pt x="188188" y="344157"/>
                  </a:lnTo>
                  <a:lnTo>
                    <a:pt x="161836" y="379742"/>
                  </a:lnTo>
                  <a:lnTo>
                    <a:pt x="137223" y="416661"/>
                  </a:lnTo>
                  <a:lnTo>
                    <a:pt x="114439" y="454837"/>
                  </a:lnTo>
                  <a:lnTo>
                    <a:pt x="93522" y="494207"/>
                  </a:lnTo>
                  <a:lnTo>
                    <a:pt x="74561" y="534720"/>
                  </a:lnTo>
                  <a:lnTo>
                    <a:pt x="57581" y="576300"/>
                  </a:lnTo>
                  <a:lnTo>
                    <a:pt x="42672" y="618909"/>
                  </a:lnTo>
                  <a:lnTo>
                    <a:pt x="29895" y="662457"/>
                  </a:lnTo>
                  <a:lnTo>
                    <a:pt x="19291" y="706907"/>
                  </a:lnTo>
                  <a:lnTo>
                    <a:pt x="10947" y="752182"/>
                  </a:lnTo>
                  <a:lnTo>
                    <a:pt x="4902" y="798220"/>
                  </a:lnTo>
                  <a:lnTo>
                    <a:pt x="1231" y="844969"/>
                  </a:lnTo>
                  <a:lnTo>
                    <a:pt x="0" y="892365"/>
                  </a:lnTo>
                  <a:lnTo>
                    <a:pt x="1231" y="939761"/>
                  </a:lnTo>
                  <a:lnTo>
                    <a:pt x="4902" y="986510"/>
                  </a:lnTo>
                  <a:lnTo>
                    <a:pt x="10947" y="1032548"/>
                  </a:lnTo>
                  <a:lnTo>
                    <a:pt x="19291" y="1077823"/>
                  </a:lnTo>
                  <a:lnTo>
                    <a:pt x="29895" y="1122273"/>
                  </a:lnTo>
                  <a:lnTo>
                    <a:pt x="42672" y="1165821"/>
                  </a:lnTo>
                  <a:lnTo>
                    <a:pt x="57581" y="1208430"/>
                  </a:lnTo>
                  <a:lnTo>
                    <a:pt x="74561" y="1250010"/>
                  </a:lnTo>
                  <a:lnTo>
                    <a:pt x="93522" y="1290523"/>
                  </a:lnTo>
                  <a:lnTo>
                    <a:pt x="114439" y="1329893"/>
                  </a:lnTo>
                  <a:lnTo>
                    <a:pt x="137223" y="1368069"/>
                  </a:lnTo>
                  <a:lnTo>
                    <a:pt x="161836" y="1404988"/>
                  </a:lnTo>
                  <a:lnTo>
                    <a:pt x="188188" y="1440573"/>
                  </a:lnTo>
                  <a:lnTo>
                    <a:pt x="216242" y="1474787"/>
                  </a:lnTo>
                  <a:lnTo>
                    <a:pt x="245935" y="1507540"/>
                  </a:lnTo>
                  <a:lnTo>
                    <a:pt x="277177" y="1538795"/>
                  </a:lnTo>
                  <a:lnTo>
                    <a:pt x="309943" y="1568475"/>
                  </a:lnTo>
                  <a:lnTo>
                    <a:pt x="344144" y="1596529"/>
                  </a:lnTo>
                  <a:lnTo>
                    <a:pt x="379742" y="1622894"/>
                  </a:lnTo>
                  <a:lnTo>
                    <a:pt x="416648" y="1647494"/>
                  </a:lnTo>
                  <a:lnTo>
                    <a:pt x="454825" y="1670291"/>
                  </a:lnTo>
                  <a:lnTo>
                    <a:pt x="494207" y="1691195"/>
                  </a:lnTo>
                  <a:lnTo>
                    <a:pt x="534708" y="1710169"/>
                  </a:lnTo>
                  <a:lnTo>
                    <a:pt x="576300" y="1727136"/>
                  </a:lnTo>
                  <a:lnTo>
                    <a:pt x="618909" y="1742046"/>
                  </a:lnTo>
                  <a:lnTo>
                    <a:pt x="662457" y="1754835"/>
                  </a:lnTo>
                  <a:lnTo>
                    <a:pt x="706907" y="1765427"/>
                  </a:lnTo>
                  <a:lnTo>
                    <a:pt x="752182" y="1773783"/>
                  </a:lnTo>
                  <a:lnTo>
                    <a:pt x="798220" y="1779828"/>
                  </a:lnTo>
                  <a:lnTo>
                    <a:pt x="844969" y="1783499"/>
                  </a:lnTo>
                  <a:lnTo>
                    <a:pt x="892365" y="1784731"/>
                  </a:lnTo>
                  <a:lnTo>
                    <a:pt x="939749" y="1783499"/>
                  </a:lnTo>
                  <a:lnTo>
                    <a:pt x="986497" y="1779828"/>
                  </a:lnTo>
                  <a:lnTo>
                    <a:pt x="1032548" y="1773783"/>
                  </a:lnTo>
                  <a:lnTo>
                    <a:pt x="1077823" y="1765427"/>
                  </a:lnTo>
                  <a:lnTo>
                    <a:pt x="1122260" y="1754835"/>
                  </a:lnTo>
                  <a:lnTo>
                    <a:pt x="1165821" y="1742046"/>
                  </a:lnTo>
                  <a:lnTo>
                    <a:pt x="1208417" y="1727136"/>
                  </a:lnTo>
                  <a:lnTo>
                    <a:pt x="1250010" y="1710169"/>
                  </a:lnTo>
                  <a:lnTo>
                    <a:pt x="1290523" y="1691195"/>
                  </a:lnTo>
                  <a:lnTo>
                    <a:pt x="1329893" y="1670291"/>
                  </a:lnTo>
                  <a:lnTo>
                    <a:pt x="1368069" y="1647494"/>
                  </a:lnTo>
                  <a:lnTo>
                    <a:pt x="1404975" y="1622894"/>
                  </a:lnTo>
                  <a:lnTo>
                    <a:pt x="1440573" y="1596529"/>
                  </a:lnTo>
                  <a:lnTo>
                    <a:pt x="1474774" y="1568475"/>
                  </a:lnTo>
                  <a:lnTo>
                    <a:pt x="1507540" y="1538795"/>
                  </a:lnTo>
                  <a:lnTo>
                    <a:pt x="1538795" y="1507540"/>
                  </a:lnTo>
                  <a:lnTo>
                    <a:pt x="1568475" y="1474787"/>
                  </a:lnTo>
                  <a:lnTo>
                    <a:pt x="1596529" y="1440573"/>
                  </a:lnTo>
                  <a:lnTo>
                    <a:pt x="1622882" y="1404988"/>
                  </a:lnTo>
                  <a:lnTo>
                    <a:pt x="1647494" y="1368069"/>
                  </a:lnTo>
                  <a:lnTo>
                    <a:pt x="1670278" y="1329893"/>
                  </a:lnTo>
                  <a:lnTo>
                    <a:pt x="1691195" y="1290523"/>
                  </a:lnTo>
                  <a:lnTo>
                    <a:pt x="1710169" y="1250010"/>
                  </a:lnTo>
                  <a:lnTo>
                    <a:pt x="1727136" y="1208430"/>
                  </a:lnTo>
                  <a:lnTo>
                    <a:pt x="1742046" y="1165821"/>
                  </a:lnTo>
                  <a:lnTo>
                    <a:pt x="1754835" y="1122273"/>
                  </a:lnTo>
                  <a:lnTo>
                    <a:pt x="1765427" y="1077823"/>
                  </a:lnTo>
                  <a:lnTo>
                    <a:pt x="1773783" y="1032548"/>
                  </a:lnTo>
                  <a:lnTo>
                    <a:pt x="1779816" y="986510"/>
                  </a:lnTo>
                  <a:lnTo>
                    <a:pt x="1783486" y="939761"/>
                  </a:lnTo>
                  <a:lnTo>
                    <a:pt x="1784731" y="892365"/>
                  </a:lnTo>
                  <a:close/>
                </a:path>
                <a:path w="6806565" h="1784984">
                  <a:moveTo>
                    <a:pt x="6806158" y="449465"/>
                  </a:moveTo>
                  <a:lnTo>
                    <a:pt x="1784731" y="449465"/>
                  </a:lnTo>
                  <a:lnTo>
                    <a:pt x="1784731" y="892365"/>
                  </a:lnTo>
                  <a:lnTo>
                    <a:pt x="1784731" y="1234287"/>
                  </a:lnTo>
                  <a:lnTo>
                    <a:pt x="6806158" y="1234287"/>
                  </a:lnTo>
                  <a:lnTo>
                    <a:pt x="6806158" y="449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36854" y="7392257"/>
              <a:ext cx="1784985" cy="1784985"/>
            </a:xfrm>
            <a:custGeom>
              <a:avLst/>
              <a:gdLst/>
              <a:ahLst/>
              <a:cxnLst/>
              <a:rect l="l" t="t" r="r" b="b"/>
              <a:pathLst>
                <a:path w="1784985" h="1784984">
                  <a:moveTo>
                    <a:pt x="0" y="892365"/>
                  </a:moveTo>
                  <a:lnTo>
                    <a:pt x="1236" y="844972"/>
                  </a:lnTo>
                  <a:lnTo>
                    <a:pt x="4906" y="798224"/>
                  </a:lnTo>
                  <a:lnTo>
                    <a:pt x="10947" y="752181"/>
                  </a:lnTo>
                  <a:lnTo>
                    <a:pt x="19297" y="706907"/>
                  </a:lnTo>
                  <a:lnTo>
                    <a:pt x="29895" y="662461"/>
                  </a:lnTo>
                  <a:lnTo>
                    <a:pt x="42679" y="618907"/>
                  </a:lnTo>
                  <a:lnTo>
                    <a:pt x="57588" y="576305"/>
                  </a:lnTo>
                  <a:lnTo>
                    <a:pt x="74559" y="534717"/>
                  </a:lnTo>
                  <a:lnTo>
                    <a:pt x="93531" y="494206"/>
                  </a:lnTo>
                  <a:lnTo>
                    <a:pt x="114443" y="454832"/>
                  </a:lnTo>
                  <a:lnTo>
                    <a:pt x="137232" y="416657"/>
                  </a:lnTo>
                  <a:lnTo>
                    <a:pt x="161837" y="379744"/>
                  </a:lnTo>
                  <a:lnTo>
                    <a:pt x="188197" y="344153"/>
                  </a:lnTo>
                  <a:lnTo>
                    <a:pt x="216250" y="309946"/>
                  </a:lnTo>
                  <a:lnTo>
                    <a:pt x="245933" y="277186"/>
                  </a:lnTo>
                  <a:lnTo>
                    <a:pt x="277186" y="245933"/>
                  </a:lnTo>
                  <a:lnTo>
                    <a:pt x="309946" y="216250"/>
                  </a:lnTo>
                  <a:lnTo>
                    <a:pt x="344153" y="188197"/>
                  </a:lnTo>
                  <a:lnTo>
                    <a:pt x="379744" y="161837"/>
                  </a:lnTo>
                  <a:lnTo>
                    <a:pt x="416657" y="137232"/>
                  </a:lnTo>
                  <a:lnTo>
                    <a:pt x="454832" y="114443"/>
                  </a:lnTo>
                  <a:lnTo>
                    <a:pt x="494206" y="93531"/>
                  </a:lnTo>
                  <a:lnTo>
                    <a:pt x="534717" y="74559"/>
                  </a:lnTo>
                  <a:lnTo>
                    <a:pt x="576305" y="57588"/>
                  </a:lnTo>
                  <a:lnTo>
                    <a:pt x="618907" y="42679"/>
                  </a:lnTo>
                  <a:lnTo>
                    <a:pt x="662461" y="29895"/>
                  </a:lnTo>
                  <a:lnTo>
                    <a:pt x="706907" y="19297"/>
                  </a:lnTo>
                  <a:lnTo>
                    <a:pt x="752181" y="10947"/>
                  </a:lnTo>
                  <a:lnTo>
                    <a:pt x="798224" y="4906"/>
                  </a:lnTo>
                  <a:lnTo>
                    <a:pt x="844972" y="1236"/>
                  </a:lnTo>
                  <a:lnTo>
                    <a:pt x="892365" y="0"/>
                  </a:lnTo>
                  <a:lnTo>
                    <a:pt x="939757" y="1236"/>
                  </a:lnTo>
                  <a:lnTo>
                    <a:pt x="986505" y="4906"/>
                  </a:lnTo>
                  <a:lnTo>
                    <a:pt x="1032548" y="10947"/>
                  </a:lnTo>
                  <a:lnTo>
                    <a:pt x="1077823" y="19297"/>
                  </a:lnTo>
                  <a:lnTo>
                    <a:pt x="1122268" y="29895"/>
                  </a:lnTo>
                  <a:lnTo>
                    <a:pt x="1165822" y="42679"/>
                  </a:lnTo>
                  <a:lnTo>
                    <a:pt x="1208424" y="57588"/>
                  </a:lnTo>
                  <a:lnTo>
                    <a:pt x="1250012" y="74559"/>
                  </a:lnTo>
                  <a:lnTo>
                    <a:pt x="1290523" y="93531"/>
                  </a:lnTo>
                  <a:lnTo>
                    <a:pt x="1329897" y="114443"/>
                  </a:lnTo>
                  <a:lnTo>
                    <a:pt x="1368072" y="137232"/>
                  </a:lnTo>
                  <a:lnTo>
                    <a:pt x="1404985" y="161837"/>
                  </a:lnTo>
                  <a:lnTo>
                    <a:pt x="1440576" y="188197"/>
                  </a:lnTo>
                  <a:lnTo>
                    <a:pt x="1474783" y="216250"/>
                  </a:lnTo>
                  <a:lnTo>
                    <a:pt x="1507543" y="245933"/>
                  </a:lnTo>
                  <a:lnTo>
                    <a:pt x="1538796" y="277186"/>
                  </a:lnTo>
                  <a:lnTo>
                    <a:pt x="1568480" y="309946"/>
                  </a:lnTo>
                  <a:lnTo>
                    <a:pt x="1596532" y="344153"/>
                  </a:lnTo>
                  <a:lnTo>
                    <a:pt x="1622892" y="379744"/>
                  </a:lnTo>
                  <a:lnTo>
                    <a:pt x="1647497" y="416657"/>
                  </a:lnTo>
                  <a:lnTo>
                    <a:pt x="1670286" y="454832"/>
                  </a:lnTo>
                  <a:lnTo>
                    <a:pt x="1691198" y="494206"/>
                  </a:lnTo>
                  <a:lnTo>
                    <a:pt x="1710170" y="534717"/>
                  </a:lnTo>
                  <a:lnTo>
                    <a:pt x="1727141" y="576305"/>
                  </a:lnTo>
                  <a:lnTo>
                    <a:pt x="1742050" y="618907"/>
                  </a:lnTo>
                  <a:lnTo>
                    <a:pt x="1754834" y="662461"/>
                  </a:lnTo>
                  <a:lnTo>
                    <a:pt x="1765432" y="706907"/>
                  </a:lnTo>
                  <a:lnTo>
                    <a:pt x="1773782" y="752181"/>
                  </a:lnTo>
                  <a:lnTo>
                    <a:pt x="1779823" y="798224"/>
                  </a:lnTo>
                  <a:lnTo>
                    <a:pt x="1783493" y="844972"/>
                  </a:lnTo>
                  <a:lnTo>
                    <a:pt x="1784730" y="892365"/>
                  </a:lnTo>
                  <a:lnTo>
                    <a:pt x="1783493" y="939757"/>
                  </a:lnTo>
                  <a:lnTo>
                    <a:pt x="1779823" y="986505"/>
                  </a:lnTo>
                  <a:lnTo>
                    <a:pt x="1773782" y="1032548"/>
                  </a:lnTo>
                  <a:lnTo>
                    <a:pt x="1765432" y="1077823"/>
                  </a:lnTo>
                  <a:lnTo>
                    <a:pt x="1754834" y="1122268"/>
                  </a:lnTo>
                  <a:lnTo>
                    <a:pt x="1742050" y="1165822"/>
                  </a:lnTo>
                  <a:lnTo>
                    <a:pt x="1727141" y="1208424"/>
                  </a:lnTo>
                  <a:lnTo>
                    <a:pt x="1710170" y="1250012"/>
                  </a:lnTo>
                  <a:lnTo>
                    <a:pt x="1691198" y="1290523"/>
                  </a:lnTo>
                  <a:lnTo>
                    <a:pt x="1670286" y="1329897"/>
                  </a:lnTo>
                  <a:lnTo>
                    <a:pt x="1647497" y="1368072"/>
                  </a:lnTo>
                  <a:lnTo>
                    <a:pt x="1622892" y="1404985"/>
                  </a:lnTo>
                  <a:lnTo>
                    <a:pt x="1596532" y="1440576"/>
                  </a:lnTo>
                  <a:lnTo>
                    <a:pt x="1568480" y="1474783"/>
                  </a:lnTo>
                  <a:lnTo>
                    <a:pt x="1538796" y="1507543"/>
                  </a:lnTo>
                  <a:lnTo>
                    <a:pt x="1507543" y="1538796"/>
                  </a:lnTo>
                  <a:lnTo>
                    <a:pt x="1474783" y="1568480"/>
                  </a:lnTo>
                  <a:lnTo>
                    <a:pt x="1440576" y="1596532"/>
                  </a:lnTo>
                  <a:lnTo>
                    <a:pt x="1404985" y="1622892"/>
                  </a:lnTo>
                  <a:lnTo>
                    <a:pt x="1368072" y="1647497"/>
                  </a:lnTo>
                  <a:lnTo>
                    <a:pt x="1329897" y="1670286"/>
                  </a:lnTo>
                  <a:lnTo>
                    <a:pt x="1290523" y="1691198"/>
                  </a:lnTo>
                  <a:lnTo>
                    <a:pt x="1250012" y="1710170"/>
                  </a:lnTo>
                  <a:lnTo>
                    <a:pt x="1208424" y="1727141"/>
                  </a:lnTo>
                  <a:lnTo>
                    <a:pt x="1165822" y="1742050"/>
                  </a:lnTo>
                  <a:lnTo>
                    <a:pt x="1122268" y="1754834"/>
                  </a:lnTo>
                  <a:lnTo>
                    <a:pt x="1077823" y="1765432"/>
                  </a:lnTo>
                  <a:lnTo>
                    <a:pt x="1032548" y="1773782"/>
                  </a:lnTo>
                  <a:lnTo>
                    <a:pt x="986505" y="1779823"/>
                  </a:lnTo>
                  <a:lnTo>
                    <a:pt x="939757" y="1783493"/>
                  </a:lnTo>
                  <a:lnTo>
                    <a:pt x="892365" y="1784730"/>
                  </a:lnTo>
                  <a:lnTo>
                    <a:pt x="844972" y="1783493"/>
                  </a:lnTo>
                  <a:lnTo>
                    <a:pt x="798224" y="1779823"/>
                  </a:lnTo>
                  <a:lnTo>
                    <a:pt x="752181" y="1773782"/>
                  </a:lnTo>
                  <a:lnTo>
                    <a:pt x="706907" y="1765432"/>
                  </a:lnTo>
                  <a:lnTo>
                    <a:pt x="662461" y="1754834"/>
                  </a:lnTo>
                  <a:lnTo>
                    <a:pt x="618907" y="1742050"/>
                  </a:lnTo>
                  <a:lnTo>
                    <a:pt x="576305" y="1727141"/>
                  </a:lnTo>
                  <a:lnTo>
                    <a:pt x="534717" y="1710170"/>
                  </a:lnTo>
                  <a:lnTo>
                    <a:pt x="494206" y="1691198"/>
                  </a:lnTo>
                  <a:lnTo>
                    <a:pt x="454832" y="1670286"/>
                  </a:lnTo>
                  <a:lnTo>
                    <a:pt x="416657" y="1647497"/>
                  </a:lnTo>
                  <a:lnTo>
                    <a:pt x="379744" y="1622892"/>
                  </a:lnTo>
                  <a:lnTo>
                    <a:pt x="344153" y="1596532"/>
                  </a:lnTo>
                  <a:lnTo>
                    <a:pt x="309946" y="1568480"/>
                  </a:lnTo>
                  <a:lnTo>
                    <a:pt x="277186" y="1538796"/>
                  </a:lnTo>
                  <a:lnTo>
                    <a:pt x="245933" y="1507543"/>
                  </a:lnTo>
                  <a:lnTo>
                    <a:pt x="216250" y="1474783"/>
                  </a:lnTo>
                  <a:lnTo>
                    <a:pt x="188197" y="1440576"/>
                  </a:lnTo>
                  <a:lnTo>
                    <a:pt x="161837" y="1404985"/>
                  </a:lnTo>
                  <a:lnTo>
                    <a:pt x="137232" y="1368072"/>
                  </a:lnTo>
                  <a:lnTo>
                    <a:pt x="114443" y="1329897"/>
                  </a:lnTo>
                  <a:lnTo>
                    <a:pt x="93531" y="1290523"/>
                  </a:lnTo>
                  <a:lnTo>
                    <a:pt x="74559" y="1250012"/>
                  </a:lnTo>
                  <a:lnTo>
                    <a:pt x="57588" y="1208424"/>
                  </a:lnTo>
                  <a:lnTo>
                    <a:pt x="42679" y="1165822"/>
                  </a:lnTo>
                  <a:lnTo>
                    <a:pt x="29895" y="1122268"/>
                  </a:lnTo>
                  <a:lnTo>
                    <a:pt x="19297" y="1077823"/>
                  </a:lnTo>
                  <a:lnTo>
                    <a:pt x="10947" y="1032548"/>
                  </a:lnTo>
                  <a:lnTo>
                    <a:pt x="4906" y="986505"/>
                  </a:lnTo>
                  <a:lnTo>
                    <a:pt x="1236" y="939757"/>
                  </a:lnTo>
                  <a:lnTo>
                    <a:pt x="0" y="892365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11236" y="7711587"/>
              <a:ext cx="1435967" cy="124059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916264" y="7795818"/>
            <a:ext cx="4027804" cy="7778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4200" b="1" spc="-7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4200" b="1" spc="-13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2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9775" y="1722488"/>
            <a:ext cx="16169005" cy="6507480"/>
          </a:xfrm>
          <a:custGeom>
            <a:avLst/>
            <a:gdLst/>
            <a:ahLst/>
            <a:cxnLst/>
            <a:rect l="l" t="t" r="r" b="b"/>
            <a:pathLst>
              <a:path w="16169005" h="6507480">
                <a:moveTo>
                  <a:pt x="0" y="0"/>
                </a:moveTo>
                <a:lnTo>
                  <a:pt x="16168457" y="0"/>
                </a:lnTo>
                <a:lnTo>
                  <a:pt x="16168457" y="6507113"/>
                </a:lnTo>
                <a:lnTo>
                  <a:pt x="0" y="650711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2411" y="5889900"/>
            <a:ext cx="353060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860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1409" y="2349760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87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1409" y="3532992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909320" marR="810895" indent="-90805">
              <a:lnSpc>
                <a:spcPct val="101000"/>
              </a:lnSpc>
              <a:spcBef>
                <a:spcPts val="405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1409" y="4711447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909320" marR="654685" indent="-247015">
              <a:lnSpc>
                <a:spcPct val="101000"/>
              </a:lnSpc>
              <a:spcBef>
                <a:spcPts val="415"/>
              </a:spcBef>
            </a:pP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</a:t>
            </a:r>
            <a:r>
              <a:rPr sz="24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29461" y="2346973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870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29461" y="3536090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854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865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47736" y="4711446"/>
            <a:ext cx="272542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495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850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8130" y="3558622"/>
            <a:ext cx="8269605" cy="190881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&lt;tr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*ngFor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='let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of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products'&gt;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  <a:spcBef>
                <a:spcPts val="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&lt;td&gt;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3314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&lt;img</a:t>
            </a:r>
            <a:r>
              <a:rPr sz="2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*ngIf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='showImage'...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17804" y="7373207"/>
            <a:ext cx="6825615" cy="1823085"/>
            <a:chOff x="1517804" y="7373207"/>
            <a:chExt cx="6825615" cy="1823085"/>
          </a:xfrm>
        </p:grpSpPr>
        <p:sp>
          <p:nvSpPr>
            <p:cNvPr id="12" name="object 12"/>
            <p:cNvSpPr/>
            <p:nvPr/>
          </p:nvSpPr>
          <p:spPr>
            <a:xfrm>
              <a:off x="1536852" y="7392263"/>
              <a:ext cx="6806565" cy="1784985"/>
            </a:xfrm>
            <a:custGeom>
              <a:avLst/>
              <a:gdLst/>
              <a:ahLst/>
              <a:cxnLst/>
              <a:rect l="l" t="t" r="r" b="b"/>
              <a:pathLst>
                <a:path w="6806565" h="1784984">
                  <a:moveTo>
                    <a:pt x="1784731" y="892365"/>
                  </a:moveTo>
                  <a:lnTo>
                    <a:pt x="1783486" y="844969"/>
                  </a:lnTo>
                  <a:lnTo>
                    <a:pt x="1779816" y="798220"/>
                  </a:lnTo>
                  <a:lnTo>
                    <a:pt x="1773783" y="752182"/>
                  </a:lnTo>
                  <a:lnTo>
                    <a:pt x="1765427" y="706907"/>
                  </a:lnTo>
                  <a:lnTo>
                    <a:pt x="1754835" y="662457"/>
                  </a:lnTo>
                  <a:lnTo>
                    <a:pt x="1742046" y="618909"/>
                  </a:lnTo>
                  <a:lnTo>
                    <a:pt x="1727136" y="576300"/>
                  </a:lnTo>
                  <a:lnTo>
                    <a:pt x="1710169" y="534720"/>
                  </a:lnTo>
                  <a:lnTo>
                    <a:pt x="1691195" y="494207"/>
                  </a:lnTo>
                  <a:lnTo>
                    <a:pt x="1670278" y="454837"/>
                  </a:lnTo>
                  <a:lnTo>
                    <a:pt x="1647494" y="416661"/>
                  </a:lnTo>
                  <a:lnTo>
                    <a:pt x="1622882" y="379742"/>
                  </a:lnTo>
                  <a:lnTo>
                    <a:pt x="1596529" y="344157"/>
                  </a:lnTo>
                  <a:lnTo>
                    <a:pt x="1568475" y="309943"/>
                  </a:lnTo>
                  <a:lnTo>
                    <a:pt x="1538795" y="277190"/>
                  </a:lnTo>
                  <a:lnTo>
                    <a:pt x="1507540" y="245935"/>
                  </a:lnTo>
                  <a:lnTo>
                    <a:pt x="1474774" y="216255"/>
                  </a:lnTo>
                  <a:lnTo>
                    <a:pt x="1440573" y="188201"/>
                  </a:lnTo>
                  <a:lnTo>
                    <a:pt x="1404975" y="161836"/>
                  </a:lnTo>
                  <a:lnTo>
                    <a:pt x="1368069" y="137236"/>
                  </a:lnTo>
                  <a:lnTo>
                    <a:pt x="1329893" y="114439"/>
                  </a:lnTo>
                  <a:lnTo>
                    <a:pt x="1290523" y="93535"/>
                  </a:lnTo>
                  <a:lnTo>
                    <a:pt x="1250010" y="74561"/>
                  </a:lnTo>
                  <a:lnTo>
                    <a:pt x="1208417" y="57581"/>
                  </a:lnTo>
                  <a:lnTo>
                    <a:pt x="1165821" y="42684"/>
                  </a:lnTo>
                  <a:lnTo>
                    <a:pt x="1122260" y="29895"/>
                  </a:lnTo>
                  <a:lnTo>
                    <a:pt x="1077823" y="19304"/>
                  </a:lnTo>
                  <a:lnTo>
                    <a:pt x="1032548" y="10947"/>
                  </a:lnTo>
                  <a:lnTo>
                    <a:pt x="986497" y="4902"/>
                  </a:lnTo>
                  <a:lnTo>
                    <a:pt x="939749" y="1231"/>
                  </a:lnTo>
                  <a:lnTo>
                    <a:pt x="892365" y="0"/>
                  </a:lnTo>
                  <a:lnTo>
                    <a:pt x="844969" y="1231"/>
                  </a:lnTo>
                  <a:lnTo>
                    <a:pt x="798220" y="4902"/>
                  </a:lnTo>
                  <a:lnTo>
                    <a:pt x="752182" y="10947"/>
                  </a:lnTo>
                  <a:lnTo>
                    <a:pt x="706907" y="19304"/>
                  </a:lnTo>
                  <a:lnTo>
                    <a:pt x="662457" y="29895"/>
                  </a:lnTo>
                  <a:lnTo>
                    <a:pt x="618909" y="42684"/>
                  </a:lnTo>
                  <a:lnTo>
                    <a:pt x="576300" y="57581"/>
                  </a:lnTo>
                  <a:lnTo>
                    <a:pt x="534708" y="74561"/>
                  </a:lnTo>
                  <a:lnTo>
                    <a:pt x="494207" y="93535"/>
                  </a:lnTo>
                  <a:lnTo>
                    <a:pt x="454825" y="114439"/>
                  </a:lnTo>
                  <a:lnTo>
                    <a:pt x="416648" y="137236"/>
                  </a:lnTo>
                  <a:lnTo>
                    <a:pt x="379742" y="161836"/>
                  </a:lnTo>
                  <a:lnTo>
                    <a:pt x="344144" y="188201"/>
                  </a:lnTo>
                  <a:lnTo>
                    <a:pt x="309943" y="216255"/>
                  </a:lnTo>
                  <a:lnTo>
                    <a:pt x="277177" y="245935"/>
                  </a:lnTo>
                  <a:lnTo>
                    <a:pt x="245935" y="277190"/>
                  </a:lnTo>
                  <a:lnTo>
                    <a:pt x="216242" y="309943"/>
                  </a:lnTo>
                  <a:lnTo>
                    <a:pt x="188188" y="344157"/>
                  </a:lnTo>
                  <a:lnTo>
                    <a:pt x="161836" y="379742"/>
                  </a:lnTo>
                  <a:lnTo>
                    <a:pt x="137223" y="416661"/>
                  </a:lnTo>
                  <a:lnTo>
                    <a:pt x="114439" y="454837"/>
                  </a:lnTo>
                  <a:lnTo>
                    <a:pt x="93522" y="494207"/>
                  </a:lnTo>
                  <a:lnTo>
                    <a:pt x="74561" y="534720"/>
                  </a:lnTo>
                  <a:lnTo>
                    <a:pt x="57581" y="576300"/>
                  </a:lnTo>
                  <a:lnTo>
                    <a:pt x="42672" y="618909"/>
                  </a:lnTo>
                  <a:lnTo>
                    <a:pt x="29895" y="662457"/>
                  </a:lnTo>
                  <a:lnTo>
                    <a:pt x="19291" y="706907"/>
                  </a:lnTo>
                  <a:lnTo>
                    <a:pt x="10947" y="752182"/>
                  </a:lnTo>
                  <a:lnTo>
                    <a:pt x="4902" y="798220"/>
                  </a:lnTo>
                  <a:lnTo>
                    <a:pt x="1231" y="844969"/>
                  </a:lnTo>
                  <a:lnTo>
                    <a:pt x="0" y="892365"/>
                  </a:lnTo>
                  <a:lnTo>
                    <a:pt x="1231" y="939761"/>
                  </a:lnTo>
                  <a:lnTo>
                    <a:pt x="4902" y="986510"/>
                  </a:lnTo>
                  <a:lnTo>
                    <a:pt x="10947" y="1032548"/>
                  </a:lnTo>
                  <a:lnTo>
                    <a:pt x="19291" y="1077823"/>
                  </a:lnTo>
                  <a:lnTo>
                    <a:pt x="29895" y="1122273"/>
                  </a:lnTo>
                  <a:lnTo>
                    <a:pt x="42672" y="1165821"/>
                  </a:lnTo>
                  <a:lnTo>
                    <a:pt x="57581" y="1208430"/>
                  </a:lnTo>
                  <a:lnTo>
                    <a:pt x="74561" y="1250010"/>
                  </a:lnTo>
                  <a:lnTo>
                    <a:pt x="93522" y="1290523"/>
                  </a:lnTo>
                  <a:lnTo>
                    <a:pt x="114439" y="1329893"/>
                  </a:lnTo>
                  <a:lnTo>
                    <a:pt x="137223" y="1368069"/>
                  </a:lnTo>
                  <a:lnTo>
                    <a:pt x="161836" y="1404988"/>
                  </a:lnTo>
                  <a:lnTo>
                    <a:pt x="188188" y="1440573"/>
                  </a:lnTo>
                  <a:lnTo>
                    <a:pt x="216242" y="1474787"/>
                  </a:lnTo>
                  <a:lnTo>
                    <a:pt x="245935" y="1507540"/>
                  </a:lnTo>
                  <a:lnTo>
                    <a:pt x="277177" y="1538795"/>
                  </a:lnTo>
                  <a:lnTo>
                    <a:pt x="309943" y="1568475"/>
                  </a:lnTo>
                  <a:lnTo>
                    <a:pt x="344144" y="1596529"/>
                  </a:lnTo>
                  <a:lnTo>
                    <a:pt x="379742" y="1622894"/>
                  </a:lnTo>
                  <a:lnTo>
                    <a:pt x="416648" y="1647494"/>
                  </a:lnTo>
                  <a:lnTo>
                    <a:pt x="454825" y="1670291"/>
                  </a:lnTo>
                  <a:lnTo>
                    <a:pt x="494207" y="1691195"/>
                  </a:lnTo>
                  <a:lnTo>
                    <a:pt x="534708" y="1710169"/>
                  </a:lnTo>
                  <a:lnTo>
                    <a:pt x="576300" y="1727136"/>
                  </a:lnTo>
                  <a:lnTo>
                    <a:pt x="618909" y="1742046"/>
                  </a:lnTo>
                  <a:lnTo>
                    <a:pt x="662457" y="1754835"/>
                  </a:lnTo>
                  <a:lnTo>
                    <a:pt x="706907" y="1765427"/>
                  </a:lnTo>
                  <a:lnTo>
                    <a:pt x="752182" y="1773783"/>
                  </a:lnTo>
                  <a:lnTo>
                    <a:pt x="798220" y="1779828"/>
                  </a:lnTo>
                  <a:lnTo>
                    <a:pt x="844969" y="1783499"/>
                  </a:lnTo>
                  <a:lnTo>
                    <a:pt x="892365" y="1784731"/>
                  </a:lnTo>
                  <a:lnTo>
                    <a:pt x="939749" y="1783499"/>
                  </a:lnTo>
                  <a:lnTo>
                    <a:pt x="986497" y="1779828"/>
                  </a:lnTo>
                  <a:lnTo>
                    <a:pt x="1032548" y="1773783"/>
                  </a:lnTo>
                  <a:lnTo>
                    <a:pt x="1077823" y="1765427"/>
                  </a:lnTo>
                  <a:lnTo>
                    <a:pt x="1122260" y="1754835"/>
                  </a:lnTo>
                  <a:lnTo>
                    <a:pt x="1165821" y="1742046"/>
                  </a:lnTo>
                  <a:lnTo>
                    <a:pt x="1208417" y="1727136"/>
                  </a:lnTo>
                  <a:lnTo>
                    <a:pt x="1250010" y="1710169"/>
                  </a:lnTo>
                  <a:lnTo>
                    <a:pt x="1290523" y="1691195"/>
                  </a:lnTo>
                  <a:lnTo>
                    <a:pt x="1329893" y="1670291"/>
                  </a:lnTo>
                  <a:lnTo>
                    <a:pt x="1368069" y="1647494"/>
                  </a:lnTo>
                  <a:lnTo>
                    <a:pt x="1404975" y="1622894"/>
                  </a:lnTo>
                  <a:lnTo>
                    <a:pt x="1440573" y="1596529"/>
                  </a:lnTo>
                  <a:lnTo>
                    <a:pt x="1474774" y="1568475"/>
                  </a:lnTo>
                  <a:lnTo>
                    <a:pt x="1507540" y="1538795"/>
                  </a:lnTo>
                  <a:lnTo>
                    <a:pt x="1538795" y="1507540"/>
                  </a:lnTo>
                  <a:lnTo>
                    <a:pt x="1568475" y="1474787"/>
                  </a:lnTo>
                  <a:lnTo>
                    <a:pt x="1596529" y="1440573"/>
                  </a:lnTo>
                  <a:lnTo>
                    <a:pt x="1622882" y="1404988"/>
                  </a:lnTo>
                  <a:lnTo>
                    <a:pt x="1647494" y="1368069"/>
                  </a:lnTo>
                  <a:lnTo>
                    <a:pt x="1670278" y="1329893"/>
                  </a:lnTo>
                  <a:lnTo>
                    <a:pt x="1691195" y="1290523"/>
                  </a:lnTo>
                  <a:lnTo>
                    <a:pt x="1710169" y="1250010"/>
                  </a:lnTo>
                  <a:lnTo>
                    <a:pt x="1727136" y="1208430"/>
                  </a:lnTo>
                  <a:lnTo>
                    <a:pt x="1742046" y="1165821"/>
                  </a:lnTo>
                  <a:lnTo>
                    <a:pt x="1754835" y="1122273"/>
                  </a:lnTo>
                  <a:lnTo>
                    <a:pt x="1765427" y="1077823"/>
                  </a:lnTo>
                  <a:lnTo>
                    <a:pt x="1773783" y="1032548"/>
                  </a:lnTo>
                  <a:lnTo>
                    <a:pt x="1779816" y="986510"/>
                  </a:lnTo>
                  <a:lnTo>
                    <a:pt x="1783486" y="939761"/>
                  </a:lnTo>
                  <a:lnTo>
                    <a:pt x="1784731" y="892365"/>
                  </a:lnTo>
                  <a:close/>
                </a:path>
                <a:path w="6806565" h="1784984">
                  <a:moveTo>
                    <a:pt x="6806158" y="449465"/>
                  </a:moveTo>
                  <a:lnTo>
                    <a:pt x="1784731" y="449465"/>
                  </a:lnTo>
                  <a:lnTo>
                    <a:pt x="1784731" y="892365"/>
                  </a:lnTo>
                  <a:lnTo>
                    <a:pt x="1784731" y="1234287"/>
                  </a:lnTo>
                  <a:lnTo>
                    <a:pt x="6806158" y="1234287"/>
                  </a:lnTo>
                  <a:lnTo>
                    <a:pt x="6806158" y="449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36854" y="7392257"/>
              <a:ext cx="1784985" cy="1784985"/>
            </a:xfrm>
            <a:custGeom>
              <a:avLst/>
              <a:gdLst/>
              <a:ahLst/>
              <a:cxnLst/>
              <a:rect l="l" t="t" r="r" b="b"/>
              <a:pathLst>
                <a:path w="1784985" h="1784984">
                  <a:moveTo>
                    <a:pt x="0" y="892365"/>
                  </a:moveTo>
                  <a:lnTo>
                    <a:pt x="1236" y="844972"/>
                  </a:lnTo>
                  <a:lnTo>
                    <a:pt x="4906" y="798224"/>
                  </a:lnTo>
                  <a:lnTo>
                    <a:pt x="10947" y="752181"/>
                  </a:lnTo>
                  <a:lnTo>
                    <a:pt x="19297" y="706907"/>
                  </a:lnTo>
                  <a:lnTo>
                    <a:pt x="29895" y="662461"/>
                  </a:lnTo>
                  <a:lnTo>
                    <a:pt x="42679" y="618907"/>
                  </a:lnTo>
                  <a:lnTo>
                    <a:pt x="57588" y="576305"/>
                  </a:lnTo>
                  <a:lnTo>
                    <a:pt x="74559" y="534717"/>
                  </a:lnTo>
                  <a:lnTo>
                    <a:pt x="93531" y="494206"/>
                  </a:lnTo>
                  <a:lnTo>
                    <a:pt x="114443" y="454832"/>
                  </a:lnTo>
                  <a:lnTo>
                    <a:pt x="137232" y="416657"/>
                  </a:lnTo>
                  <a:lnTo>
                    <a:pt x="161837" y="379744"/>
                  </a:lnTo>
                  <a:lnTo>
                    <a:pt x="188197" y="344153"/>
                  </a:lnTo>
                  <a:lnTo>
                    <a:pt x="216250" y="309946"/>
                  </a:lnTo>
                  <a:lnTo>
                    <a:pt x="245933" y="277186"/>
                  </a:lnTo>
                  <a:lnTo>
                    <a:pt x="277186" y="245933"/>
                  </a:lnTo>
                  <a:lnTo>
                    <a:pt x="309946" y="216250"/>
                  </a:lnTo>
                  <a:lnTo>
                    <a:pt x="344153" y="188197"/>
                  </a:lnTo>
                  <a:lnTo>
                    <a:pt x="379744" y="161837"/>
                  </a:lnTo>
                  <a:lnTo>
                    <a:pt x="416657" y="137232"/>
                  </a:lnTo>
                  <a:lnTo>
                    <a:pt x="454832" y="114443"/>
                  </a:lnTo>
                  <a:lnTo>
                    <a:pt x="494206" y="93531"/>
                  </a:lnTo>
                  <a:lnTo>
                    <a:pt x="534717" y="74559"/>
                  </a:lnTo>
                  <a:lnTo>
                    <a:pt x="576305" y="57588"/>
                  </a:lnTo>
                  <a:lnTo>
                    <a:pt x="618907" y="42679"/>
                  </a:lnTo>
                  <a:lnTo>
                    <a:pt x="662461" y="29895"/>
                  </a:lnTo>
                  <a:lnTo>
                    <a:pt x="706907" y="19297"/>
                  </a:lnTo>
                  <a:lnTo>
                    <a:pt x="752181" y="10947"/>
                  </a:lnTo>
                  <a:lnTo>
                    <a:pt x="798224" y="4906"/>
                  </a:lnTo>
                  <a:lnTo>
                    <a:pt x="844972" y="1236"/>
                  </a:lnTo>
                  <a:lnTo>
                    <a:pt x="892365" y="0"/>
                  </a:lnTo>
                  <a:lnTo>
                    <a:pt x="939757" y="1236"/>
                  </a:lnTo>
                  <a:lnTo>
                    <a:pt x="986505" y="4906"/>
                  </a:lnTo>
                  <a:lnTo>
                    <a:pt x="1032548" y="10947"/>
                  </a:lnTo>
                  <a:lnTo>
                    <a:pt x="1077823" y="19297"/>
                  </a:lnTo>
                  <a:lnTo>
                    <a:pt x="1122268" y="29895"/>
                  </a:lnTo>
                  <a:lnTo>
                    <a:pt x="1165822" y="42679"/>
                  </a:lnTo>
                  <a:lnTo>
                    <a:pt x="1208424" y="57588"/>
                  </a:lnTo>
                  <a:lnTo>
                    <a:pt x="1250012" y="74559"/>
                  </a:lnTo>
                  <a:lnTo>
                    <a:pt x="1290523" y="93531"/>
                  </a:lnTo>
                  <a:lnTo>
                    <a:pt x="1329897" y="114443"/>
                  </a:lnTo>
                  <a:lnTo>
                    <a:pt x="1368072" y="137232"/>
                  </a:lnTo>
                  <a:lnTo>
                    <a:pt x="1404985" y="161837"/>
                  </a:lnTo>
                  <a:lnTo>
                    <a:pt x="1440576" y="188197"/>
                  </a:lnTo>
                  <a:lnTo>
                    <a:pt x="1474783" y="216250"/>
                  </a:lnTo>
                  <a:lnTo>
                    <a:pt x="1507543" y="245933"/>
                  </a:lnTo>
                  <a:lnTo>
                    <a:pt x="1538796" y="277186"/>
                  </a:lnTo>
                  <a:lnTo>
                    <a:pt x="1568480" y="309946"/>
                  </a:lnTo>
                  <a:lnTo>
                    <a:pt x="1596532" y="344153"/>
                  </a:lnTo>
                  <a:lnTo>
                    <a:pt x="1622892" y="379744"/>
                  </a:lnTo>
                  <a:lnTo>
                    <a:pt x="1647497" y="416657"/>
                  </a:lnTo>
                  <a:lnTo>
                    <a:pt x="1670286" y="454832"/>
                  </a:lnTo>
                  <a:lnTo>
                    <a:pt x="1691198" y="494206"/>
                  </a:lnTo>
                  <a:lnTo>
                    <a:pt x="1710170" y="534717"/>
                  </a:lnTo>
                  <a:lnTo>
                    <a:pt x="1727141" y="576305"/>
                  </a:lnTo>
                  <a:lnTo>
                    <a:pt x="1742050" y="618907"/>
                  </a:lnTo>
                  <a:lnTo>
                    <a:pt x="1754834" y="662461"/>
                  </a:lnTo>
                  <a:lnTo>
                    <a:pt x="1765432" y="706907"/>
                  </a:lnTo>
                  <a:lnTo>
                    <a:pt x="1773782" y="752181"/>
                  </a:lnTo>
                  <a:lnTo>
                    <a:pt x="1779823" y="798224"/>
                  </a:lnTo>
                  <a:lnTo>
                    <a:pt x="1783493" y="844972"/>
                  </a:lnTo>
                  <a:lnTo>
                    <a:pt x="1784730" y="892365"/>
                  </a:lnTo>
                  <a:lnTo>
                    <a:pt x="1783493" y="939757"/>
                  </a:lnTo>
                  <a:lnTo>
                    <a:pt x="1779823" y="986505"/>
                  </a:lnTo>
                  <a:lnTo>
                    <a:pt x="1773782" y="1032548"/>
                  </a:lnTo>
                  <a:lnTo>
                    <a:pt x="1765432" y="1077823"/>
                  </a:lnTo>
                  <a:lnTo>
                    <a:pt x="1754834" y="1122268"/>
                  </a:lnTo>
                  <a:lnTo>
                    <a:pt x="1742050" y="1165822"/>
                  </a:lnTo>
                  <a:lnTo>
                    <a:pt x="1727141" y="1208424"/>
                  </a:lnTo>
                  <a:lnTo>
                    <a:pt x="1710170" y="1250012"/>
                  </a:lnTo>
                  <a:lnTo>
                    <a:pt x="1691198" y="1290523"/>
                  </a:lnTo>
                  <a:lnTo>
                    <a:pt x="1670286" y="1329897"/>
                  </a:lnTo>
                  <a:lnTo>
                    <a:pt x="1647497" y="1368072"/>
                  </a:lnTo>
                  <a:lnTo>
                    <a:pt x="1622892" y="1404985"/>
                  </a:lnTo>
                  <a:lnTo>
                    <a:pt x="1596532" y="1440576"/>
                  </a:lnTo>
                  <a:lnTo>
                    <a:pt x="1568480" y="1474783"/>
                  </a:lnTo>
                  <a:lnTo>
                    <a:pt x="1538796" y="1507543"/>
                  </a:lnTo>
                  <a:lnTo>
                    <a:pt x="1507543" y="1538796"/>
                  </a:lnTo>
                  <a:lnTo>
                    <a:pt x="1474783" y="1568480"/>
                  </a:lnTo>
                  <a:lnTo>
                    <a:pt x="1440576" y="1596532"/>
                  </a:lnTo>
                  <a:lnTo>
                    <a:pt x="1404985" y="1622892"/>
                  </a:lnTo>
                  <a:lnTo>
                    <a:pt x="1368072" y="1647497"/>
                  </a:lnTo>
                  <a:lnTo>
                    <a:pt x="1329897" y="1670286"/>
                  </a:lnTo>
                  <a:lnTo>
                    <a:pt x="1290523" y="1691198"/>
                  </a:lnTo>
                  <a:lnTo>
                    <a:pt x="1250012" y="1710170"/>
                  </a:lnTo>
                  <a:lnTo>
                    <a:pt x="1208424" y="1727141"/>
                  </a:lnTo>
                  <a:lnTo>
                    <a:pt x="1165822" y="1742050"/>
                  </a:lnTo>
                  <a:lnTo>
                    <a:pt x="1122268" y="1754834"/>
                  </a:lnTo>
                  <a:lnTo>
                    <a:pt x="1077823" y="1765432"/>
                  </a:lnTo>
                  <a:lnTo>
                    <a:pt x="1032548" y="1773782"/>
                  </a:lnTo>
                  <a:lnTo>
                    <a:pt x="986505" y="1779823"/>
                  </a:lnTo>
                  <a:lnTo>
                    <a:pt x="939757" y="1783493"/>
                  </a:lnTo>
                  <a:lnTo>
                    <a:pt x="892365" y="1784730"/>
                  </a:lnTo>
                  <a:lnTo>
                    <a:pt x="844972" y="1783493"/>
                  </a:lnTo>
                  <a:lnTo>
                    <a:pt x="798224" y="1779823"/>
                  </a:lnTo>
                  <a:lnTo>
                    <a:pt x="752181" y="1773782"/>
                  </a:lnTo>
                  <a:lnTo>
                    <a:pt x="706907" y="1765432"/>
                  </a:lnTo>
                  <a:lnTo>
                    <a:pt x="662461" y="1754834"/>
                  </a:lnTo>
                  <a:lnTo>
                    <a:pt x="618907" y="1742050"/>
                  </a:lnTo>
                  <a:lnTo>
                    <a:pt x="576305" y="1727141"/>
                  </a:lnTo>
                  <a:lnTo>
                    <a:pt x="534717" y="1710170"/>
                  </a:lnTo>
                  <a:lnTo>
                    <a:pt x="494206" y="1691198"/>
                  </a:lnTo>
                  <a:lnTo>
                    <a:pt x="454832" y="1670286"/>
                  </a:lnTo>
                  <a:lnTo>
                    <a:pt x="416657" y="1647497"/>
                  </a:lnTo>
                  <a:lnTo>
                    <a:pt x="379744" y="1622892"/>
                  </a:lnTo>
                  <a:lnTo>
                    <a:pt x="344153" y="1596532"/>
                  </a:lnTo>
                  <a:lnTo>
                    <a:pt x="309946" y="1568480"/>
                  </a:lnTo>
                  <a:lnTo>
                    <a:pt x="277186" y="1538796"/>
                  </a:lnTo>
                  <a:lnTo>
                    <a:pt x="245933" y="1507543"/>
                  </a:lnTo>
                  <a:lnTo>
                    <a:pt x="216250" y="1474783"/>
                  </a:lnTo>
                  <a:lnTo>
                    <a:pt x="188197" y="1440576"/>
                  </a:lnTo>
                  <a:lnTo>
                    <a:pt x="161837" y="1404985"/>
                  </a:lnTo>
                  <a:lnTo>
                    <a:pt x="137232" y="1368072"/>
                  </a:lnTo>
                  <a:lnTo>
                    <a:pt x="114443" y="1329897"/>
                  </a:lnTo>
                  <a:lnTo>
                    <a:pt x="93531" y="1290523"/>
                  </a:lnTo>
                  <a:lnTo>
                    <a:pt x="74559" y="1250012"/>
                  </a:lnTo>
                  <a:lnTo>
                    <a:pt x="57588" y="1208424"/>
                  </a:lnTo>
                  <a:lnTo>
                    <a:pt x="42679" y="1165822"/>
                  </a:lnTo>
                  <a:lnTo>
                    <a:pt x="29895" y="1122268"/>
                  </a:lnTo>
                  <a:lnTo>
                    <a:pt x="19297" y="1077823"/>
                  </a:lnTo>
                  <a:lnTo>
                    <a:pt x="10947" y="1032548"/>
                  </a:lnTo>
                  <a:lnTo>
                    <a:pt x="4906" y="986505"/>
                  </a:lnTo>
                  <a:lnTo>
                    <a:pt x="1236" y="939757"/>
                  </a:lnTo>
                  <a:lnTo>
                    <a:pt x="0" y="892365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11236" y="7711587"/>
              <a:ext cx="1435967" cy="124059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916264" y="7795818"/>
            <a:ext cx="4027804" cy="7778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4200" b="1" spc="-7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4200" b="1" spc="-13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2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9775" y="1714500"/>
            <a:ext cx="16169005" cy="6515100"/>
          </a:xfrm>
          <a:custGeom>
            <a:avLst/>
            <a:gdLst/>
            <a:ahLst/>
            <a:cxnLst/>
            <a:rect l="l" t="t" r="r" b="b"/>
            <a:pathLst>
              <a:path w="16169005" h="6515100">
                <a:moveTo>
                  <a:pt x="0" y="0"/>
                </a:moveTo>
                <a:lnTo>
                  <a:pt x="16168457" y="0"/>
                </a:lnTo>
                <a:lnTo>
                  <a:pt x="16168457" y="6515100"/>
                </a:lnTo>
                <a:lnTo>
                  <a:pt x="0" y="6515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239062" y="2341769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855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865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39062" y="3528102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860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57337" y="4703459"/>
            <a:ext cx="272542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854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865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64585" y="2341770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242695" marR="170815" indent="-1064260">
              <a:lnSpc>
                <a:spcPct val="101000"/>
              </a:lnSpc>
              <a:spcBef>
                <a:spcPts val="400"/>
              </a:spcBef>
            </a:pPr>
            <a:r>
              <a:rPr sz="2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ConvertToSpaces</a:t>
            </a:r>
            <a:r>
              <a:rPr sz="24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2411" y="5881912"/>
            <a:ext cx="353060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812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875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1409" y="2341771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6855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865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1409" y="3525004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909320" marR="810895" indent="-90805">
              <a:lnSpc>
                <a:spcPct val="100000"/>
              </a:lnSpc>
              <a:spcBef>
                <a:spcPts val="445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1409" y="4703459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909320" marR="654685" indent="-247015">
              <a:lnSpc>
                <a:spcPct val="101000"/>
              </a:lnSpc>
              <a:spcBef>
                <a:spcPts val="405"/>
              </a:spcBef>
            </a:pP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</a:t>
            </a:r>
            <a:r>
              <a:rPr sz="24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28129" y="3550635"/>
            <a:ext cx="8162290" cy="2339340"/>
          </a:xfrm>
          <a:custGeom>
            <a:avLst/>
            <a:gdLst/>
            <a:ahLst/>
            <a:cxnLst/>
            <a:rect l="l" t="t" r="r" b="b"/>
            <a:pathLst>
              <a:path w="8162290" h="2339340">
                <a:moveTo>
                  <a:pt x="0" y="0"/>
                </a:moveTo>
                <a:lnTo>
                  <a:pt x="8161662" y="0"/>
                </a:lnTo>
                <a:lnTo>
                  <a:pt x="8161662" y="2339102"/>
                </a:lnTo>
                <a:lnTo>
                  <a:pt x="0" y="233910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711009" y="3615435"/>
            <a:ext cx="650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11009" y="4036059"/>
            <a:ext cx="7459980" cy="173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&lt;td&gt;{{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product.productCode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|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552700">
              <a:lnSpc>
                <a:spcPts val="3325"/>
              </a:lnSpc>
              <a:spcBef>
                <a:spcPts val="45"/>
              </a:spcBef>
            </a:pPr>
            <a:r>
              <a:rPr sz="2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convertToSpaces:</a:t>
            </a:r>
            <a:r>
              <a:rPr sz="2800" spc="-5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'-'</a:t>
            </a:r>
            <a:r>
              <a:rPr sz="2800" spc="-5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}}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17804" y="7373207"/>
            <a:ext cx="6825615" cy="1823085"/>
            <a:chOff x="1517804" y="7373207"/>
            <a:chExt cx="6825615" cy="1823085"/>
          </a:xfrm>
        </p:grpSpPr>
        <p:sp>
          <p:nvSpPr>
            <p:cNvPr id="15" name="object 15"/>
            <p:cNvSpPr/>
            <p:nvPr/>
          </p:nvSpPr>
          <p:spPr>
            <a:xfrm>
              <a:off x="1536852" y="7392263"/>
              <a:ext cx="6806565" cy="1784985"/>
            </a:xfrm>
            <a:custGeom>
              <a:avLst/>
              <a:gdLst/>
              <a:ahLst/>
              <a:cxnLst/>
              <a:rect l="l" t="t" r="r" b="b"/>
              <a:pathLst>
                <a:path w="6806565" h="1784984">
                  <a:moveTo>
                    <a:pt x="1784731" y="892365"/>
                  </a:moveTo>
                  <a:lnTo>
                    <a:pt x="1783486" y="844969"/>
                  </a:lnTo>
                  <a:lnTo>
                    <a:pt x="1779816" y="798220"/>
                  </a:lnTo>
                  <a:lnTo>
                    <a:pt x="1773783" y="752182"/>
                  </a:lnTo>
                  <a:lnTo>
                    <a:pt x="1765427" y="706907"/>
                  </a:lnTo>
                  <a:lnTo>
                    <a:pt x="1754835" y="662457"/>
                  </a:lnTo>
                  <a:lnTo>
                    <a:pt x="1742046" y="618909"/>
                  </a:lnTo>
                  <a:lnTo>
                    <a:pt x="1727136" y="576300"/>
                  </a:lnTo>
                  <a:lnTo>
                    <a:pt x="1710169" y="534720"/>
                  </a:lnTo>
                  <a:lnTo>
                    <a:pt x="1691195" y="494207"/>
                  </a:lnTo>
                  <a:lnTo>
                    <a:pt x="1670278" y="454837"/>
                  </a:lnTo>
                  <a:lnTo>
                    <a:pt x="1647494" y="416661"/>
                  </a:lnTo>
                  <a:lnTo>
                    <a:pt x="1622882" y="379742"/>
                  </a:lnTo>
                  <a:lnTo>
                    <a:pt x="1596529" y="344157"/>
                  </a:lnTo>
                  <a:lnTo>
                    <a:pt x="1568475" y="309943"/>
                  </a:lnTo>
                  <a:lnTo>
                    <a:pt x="1538795" y="277190"/>
                  </a:lnTo>
                  <a:lnTo>
                    <a:pt x="1507540" y="245935"/>
                  </a:lnTo>
                  <a:lnTo>
                    <a:pt x="1474774" y="216255"/>
                  </a:lnTo>
                  <a:lnTo>
                    <a:pt x="1440573" y="188201"/>
                  </a:lnTo>
                  <a:lnTo>
                    <a:pt x="1404975" y="161836"/>
                  </a:lnTo>
                  <a:lnTo>
                    <a:pt x="1368069" y="137236"/>
                  </a:lnTo>
                  <a:lnTo>
                    <a:pt x="1329893" y="114439"/>
                  </a:lnTo>
                  <a:lnTo>
                    <a:pt x="1290523" y="93535"/>
                  </a:lnTo>
                  <a:lnTo>
                    <a:pt x="1250010" y="74561"/>
                  </a:lnTo>
                  <a:lnTo>
                    <a:pt x="1208417" y="57581"/>
                  </a:lnTo>
                  <a:lnTo>
                    <a:pt x="1165821" y="42684"/>
                  </a:lnTo>
                  <a:lnTo>
                    <a:pt x="1122260" y="29895"/>
                  </a:lnTo>
                  <a:lnTo>
                    <a:pt x="1077823" y="19304"/>
                  </a:lnTo>
                  <a:lnTo>
                    <a:pt x="1032548" y="10947"/>
                  </a:lnTo>
                  <a:lnTo>
                    <a:pt x="986497" y="4902"/>
                  </a:lnTo>
                  <a:lnTo>
                    <a:pt x="939749" y="1231"/>
                  </a:lnTo>
                  <a:lnTo>
                    <a:pt x="892365" y="0"/>
                  </a:lnTo>
                  <a:lnTo>
                    <a:pt x="844969" y="1231"/>
                  </a:lnTo>
                  <a:lnTo>
                    <a:pt x="798220" y="4902"/>
                  </a:lnTo>
                  <a:lnTo>
                    <a:pt x="752182" y="10947"/>
                  </a:lnTo>
                  <a:lnTo>
                    <a:pt x="706907" y="19304"/>
                  </a:lnTo>
                  <a:lnTo>
                    <a:pt x="662457" y="29895"/>
                  </a:lnTo>
                  <a:lnTo>
                    <a:pt x="618909" y="42684"/>
                  </a:lnTo>
                  <a:lnTo>
                    <a:pt x="576300" y="57581"/>
                  </a:lnTo>
                  <a:lnTo>
                    <a:pt x="534708" y="74561"/>
                  </a:lnTo>
                  <a:lnTo>
                    <a:pt x="494207" y="93535"/>
                  </a:lnTo>
                  <a:lnTo>
                    <a:pt x="454825" y="114439"/>
                  </a:lnTo>
                  <a:lnTo>
                    <a:pt x="416648" y="137236"/>
                  </a:lnTo>
                  <a:lnTo>
                    <a:pt x="379742" y="161836"/>
                  </a:lnTo>
                  <a:lnTo>
                    <a:pt x="344144" y="188201"/>
                  </a:lnTo>
                  <a:lnTo>
                    <a:pt x="309943" y="216255"/>
                  </a:lnTo>
                  <a:lnTo>
                    <a:pt x="277177" y="245935"/>
                  </a:lnTo>
                  <a:lnTo>
                    <a:pt x="245935" y="277190"/>
                  </a:lnTo>
                  <a:lnTo>
                    <a:pt x="216242" y="309943"/>
                  </a:lnTo>
                  <a:lnTo>
                    <a:pt x="188188" y="344157"/>
                  </a:lnTo>
                  <a:lnTo>
                    <a:pt x="161836" y="379742"/>
                  </a:lnTo>
                  <a:lnTo>
                    <a:pt x="137223" y="416661"/>
                  </a:lnTo>
                  <a:lnTo>
                    <a:pt x="114439" y="454837"/>
                  </a:lnTo>
                  <a:lnTo>
                    <a:pt x="93522" y="494207"/>
                  </a:lnTo>
                  <a:lnTo>
                    <a:pt x="74561" y="534720"/>
                  </a:lnTo>
                  <a:lnTo>
                    <a:pt x="57581" y="576300"/>
                  </a:lnTo>
                  <a:lnTo>
                    <a:pt x="42672" y="618909"/>
                  </a:lnTo>
                  <a:lnTo>
                    <a:pt x="29895" y="662457"/>
                  </a:lnTo>
                  <a:lnTo>
                    <a:pt x="19291" y="706907"/>
                  </a:lnTo>
                  <a:lnTo>
                    <a:pt x="10947" y="752182"/>
                  </a:lnTo>
                  <a:lnTo>
                    <a:pt x="4902" y="798220"/>
                  </a:lnTo>
                  <a:lnTo>
                    <a:pt x="1231" y="844969"/>
                  </a:lnTo>
                  <a:lnTo>
                    <a:pt x="0" y="892365"/>
                  </a:lnTo>
                  <a:lnTo>
                    <a:pt x="1231" y="939761"/>
                  </a:lnTo>
                  <a:lnTo>
                    <a:pt x="4902" y="986510"/>
                  </a:lnTo>
                  <a:lnTo>
                    <a:pt x="10947" y="1032548"/>
                  </a:lnTo>
                  <a:lnTo>
                    <a:pt x="19291" y="1077823"/>
                  </a:lnTo>
                  <a:lnTo>
                    <a:pt x="29895" y="1122273"/>
                  </a:lnTo>
                  <a:lnTo>
                    <a:pt x="42672" y="1165821"/>
                  </a:lnTo>
                  <a:lnTo>
                    <a:pt x="57581" y="1208430"/>
                  </a:lnTo>
                  <a:lnTo>
                    <a:pt x="74561" y="1250010"/>
                  </a:lnTo>
                  <a:lnTo>
                    <a:pt x="93522" y="1290523"/>
                  </a:lnTo>
                  <a:lnTo>
                    <a:pt x="114439" y="1329893"/>
                  </a:lnTo>
                  <a:lnTo>
                    <a:pt x="137223" y="1368069"/>
                  </a:lnTo>
                  <a:lnTo>
                    <a:pt x="161836" y="1404988"/>
                  </a:lnTo>
                  <a:lnTo>
                    <a:pt x="188188" y="1440573"/>
                  </a:lnTo>
                  <a:lnTo>
                    <a:pt x="216242" y="1474787"/>
                  </a:lnTo>
                  <a:lnTo>
                    <a:pt x="245935" y="1507540"/>
                  </a:lnTo>
                  <a:lnTo>
                    <a:pt x="277177" y="1538795"/>
                  </a:lnTo>
                  <a:lnTo>
                    <a:pt x="309943" y="1568475"/>
                  </a:lnTo>
                  <a:lnTo>
                    <a:pt x="344144" y="1596529"/>
                  </a:lnTo>
                  <a:lnTo>
                    <a:pt x="379742" y="1622894"/>
                  </a:lnTo>
                  <a:lnTo>
                    <a:pt x="416648" y="1647494"/>
                  </a:lnTo>
                  <a:lnTo>
                    <a:pt x="454825" y="1670291"/>
                  </a:lnTo>
                  <a:lnTo>
                    <a:pt x="494207" y="1691195"/>
                  </a:lnTo>
                  <a:lnTo>
                    <a:pt x="534708" y="1710169"/>
                  </a:lnTo>
                  <a:lnTo>
                    <a:pt x="576300" y="1727136"/>
                  </a:lnTo>
                  <a:lnTo>
                    <a:pt x="618909" y="1742046"/>
                  </a:lnTo>
                  <a:lnTo>
                    <a:pt x="662457" y="1754835"/>
                  </a:lnTo>
                  <a:lnTo>
                    <a:pt x="706907" y="1765427"/>
                  </a:lnTo>
                  <a:lnTo>
                    <a:pt x="752182" y="1773783"/>
                  </a:lnTo>
                  <a:lnTo>
                    <a:pt x="798220" y="1779828"/>
                  </a:lnTo>
                  <a:lnTo>
                    <a:pt x="844969" y="1783499"/>
                  </a:lnTo>
                  <a:lnTo>
                    <a:pt x="892365" y="1784731"/>
                  </a:lnTo>
                  <a:lnTo>
                    <a:pt x="939749" y="1783499"/>
                  </a:lnTo>
                  <a:lnTo>
                    <a:pt x="986497" y="1779828"/>
                  </a:lnTo>
                  <a:lnTo>
                    <a:pt x="1032548" y="1773783"/>
                  </a:lnTo>
                  <a:lnTo>
                    <a:pt x="1077823" y="1765427"/>
                  </a:lnTo>
                  <a:lnTo>
                    <a:pt x="1122260" y="1754835"/>
                  </a:lnTo>
                  <a:lnTo>
                    <a:pt x="1165821" y="1742046"/>
                  </a:lnTo>
                  <a:lnTo>
                    <a:pt x="1208417" y="1727136"/>
                  </a:lnTo>
                  <a:lnTo>
                    <a:pt x="1250010" y="1710169"/>
                  </a:lnTo>
                  <a:lnTo>
                    <a:pt x="1290523" y="1691195"/>
                  </a:lnTo>
                  <a:lnTo>
                    <a:pt x="1329893" y="1670291"/>
                  </a:lnTo>
                  <a:lnTo>
                    <a:pt x="1368069" y="1647494"/>
                  </a:lnTo>
                  <a:lnTo>
                    <a:pt x="1404975" y="1622894"/>
                  </a:lnTo>
                  <a:lnTo>
                    <a:pt x="1440573" y="1596529"/>
                  </a:lnTo>
                  <a:lnTo>
                    <a:pt x="1474774" y="1568475"/>
                  </a:lnTo>
                  <a:lnTo>
                    <a:pt x="1507540" y="1538795"/>
                  </a:lnTo>
                  <a:lnTo>
                    <a:pt x="1538795" y="1507540"/>
                  </a:lnTo>
                  <a:lnTo>
                    <a:pt x="1568475" y="1474787"/>
                  </a:lnTo>
                  <a:lnTo>
                    <a:pt x="1596529" y="1440573"/>
                  </a:lnTo>
                  <a:lnTo>
                    <a:pt x="1622882" y="1404988"/>
                  </a:lnTo>
                  <a:lnTo>
                    <a:pt x="1647494" y="1368069"/>
                  </a:lnTo>
                  <a:lnTo>
                    <a:pt x="1670278" y="1329893"/>
                  </a:lnTo>
                  <a:lnTo>
                    <a:pt x="1691195" y="1290523"/>
                  </a:lnTo>
                  <a:lnTo>
                    <a:pt x="1710169" y="1250010"/>
                  </a:lnTo>
                  <a:lnTo>
                    <a:pt x="1727136" y="1208430"/>
                  </a:lnTo>
                  <a:lnTo>
                    <a:pt x="1742046" y="1165821"/>
                  </a:lnTo>
                  <a:lnTo>
                    <a:pt x="1754835" y="1122273"/>
                  </a:lnTo>
                  <a:lnTo>
                    <a:pt x="1765427" y="1077823"/>
                  </a:lnTo>
                  <a:lnTo>
                    <a:pt x="1773783" y="1032548"/>
                  </a:lnTo>
                  <a:lnTo>
                    <a:pt x="1779816" y="986510"/>
                  </a:lnTo>
                  <a:lnTo>
                    <a:pt x="1783486" y="939761"/>
                  </a:lnTo>
                  <a:lnTo>
                    <a:pt x="1784731" y="892365"/>
                  </a:lnTo>
                  <a:close/>
                </a:path>
                <a:path w="6806565" h="1784984">
                  <a:moveTo>
                    <a:pt x="6806158" y="449465"/>
                  </a:moveTo>
                  <a:lnTo>
                    <a:pt x="1784731" y="449465"/>
                  </a:lnTo>
                  <a:lnTo>
                    <a:pt x="1784731" y="892365"/>
                  </a:lnTo>
                  <a:lnTo>
                    <a:pt x="1784731" y="1234287"/>
                  </a:lnTo>
                  <a:lnTo>
                    <a:pt x="6806158" y="1234287"/>
                  </a:lnTo>
                  <a:lnTo>
                    <a:pt x="6806158" y="449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36854" y="7392257"/>
              <a:ext cx="1784985" cy="1784985"/>
            </a:xfrm>
            <a:custGeom>
              <a:avLst/>
              <a:gdLst/>
              <a:ahLst/>
              <a:cxnLst/>
              <a:rect l="l" t="t" r="r" b="b"/>
              <a:pathLst>
                <a:path w="1784985" h="1784984">
                  <a:moveTo>
                    <a:pt x="0" y="892365"/>
                  </a:moveTo>
                  <a:lnTo>
                    <a:pt x="1236" y="844972"/>
                  </a:lnTo>
                  <a:lnTo>
                    <a:pt x="4906" y="798224"/>
                  </a:lnTo>
                  <a:lnTo>
                    <a:pt x="10947" y="752181"/>
                  </a:lnTo>
                  <a:lnTo>
                    <a:pt x="19297" y="706907"/>
                  </a:lnTo>
                  <a:lnTo>
                    <a:pt x="29895" y="662461"/>
                  </a:lnTo>
                  <a:lnTo>
                    <a:pt x="42679" y="618907"/>
                  </a:lnTo>
                  <a:lnTo>
                    <a:pt x="57588" y="576305"/>
                  </a:lnTo>
                  <a:lnTo>
                    <a:pt x="74559" y="534717"/>
                  </a:lnTo>
                  <a:lnTo>
                    <a:pt x="93531" y="494206"/>
                  </a:lnTo>
                  <a:lnTo>
                    <a:pt x="114443" y="454832"/>
                  </a:lnTo>
                  <a:lnTo>
                    <a:pt x="137232" y="416657"/>
                  </a:lnTo>
                  <a:lnTo>
                    <a:pt x="161837" y="379744"/>
                  </a:lnTo>
                  <a:lnTo>
                    <a:pt x="188197" y="344153"/>
                  </a:lnTo>
                  <a:lnTo>
                    <a:pt x="216250" y="309946"/>
                  </a:lnTo>
                  <a:lnTo>
                    <a:pt x="245933" y="277186"/>
                  </a:lnTo>
                  <a:lnTo>
                    <a:pt x="277186" y="245933"/>
                  </a:lnTo>
                  <a:lnTo>
                    <a:pt x="309946" y="216250"/>
                  </a:lnTo>
                  <a:lnTo>
                    <a:pt x="344153" y="188197"/>
                  </a:lnTo>
                  <a:lnTo>
                    <a:pt x="379744" y="161837"/>
                  </a:lnTo>
                  <a:lnTo>
                    <a:pt x="416657" y="137232"/>
                  </a:lnTo>
                  <a:lnTo>
                    <a:pt x="454832" y="114443"/>
                  </a:lnTo>
                  <a:lnTo>
                    <a:pt x="494206" y="93531"/>
                  </a:lnTo>
                  <a:lnTo>
                    <a:pt x="534717" y="74559"/>
                  </a:lnTo>
                  <a:lnTo>
                    <a:pt x="576305" y="57588"/>
                  </a:lnTo>
                  <a:lnTo>
                    <a:pt x="618907" y="42679"/>
                  </a:lnTo>
                  <a:lnTo>
                    <a:pt x="662461" y="29895"/>
                  </a:lnTo>
                  <a:lnTo>
                    <a:pt x="706907" y="19297"/>
                  </a:lnTo>
                  <a:lnTo>
                    <a:pt x="752181" y="10947"/>
                  </a:lnTo>
                  <a:lnTo>
                    <a:pt x="798224" y="4906"/>
                  </a:lnTo>
                  <a:lnTo>
                    <a:pt x="844972" y="1236"/>
                  </a:lnTo>
                  <a:lnTo>
                    <a:pt x="892365" y="0"/>
                  </a:lnTo>
                  <a:lnTo>
                    <a:pt x="939757" y="1236"/>
                  </a:lnTo>
                  <a:lnTo>
                    <a:pt x="986505" y="4906"/>
                  </a:lnTo>
                  <a:lnTo>
                    <a:pt x="1032548" y="10947"/>
                  </a:lnTo>
                  <a:lnTo>
                    <a:pt x="1077823" y="19297"/>
                  </a:lnTo>
                  <a:lnTo>
                    <a:pt x="1122268" y="29895"/>
                  </a:lnTo>
                  <a:lnTo>
                    <a:pt x="1165822" y="42679"/>
                  </a:lnTo>
                  <a:lnTo>
                    <a:pt x="1208424" y="57588"/>
                  </a:lnTo>
                  <a:lnTo>
                    <a:pt x="1250012" y="74559"/>
                  </a:lnTo>
                  <a:lnTo>
                    <a:pt x="1290523" y="93531"/>
                  </a:lnTo>
                  <a:lnTo>
                    <a:pt x="1329897" y="114443"/>
                  </a:lnTo>
                  <a:lnTo>
                    <a:pt x="1368072" y="137232"/>
                  </a:lnTo>
                  <a:lnTo>
                    <a:pt x="1404985" y="161837"/>
                  </a:lnTo>
                  <a:lnTo>
                    <a:pt x="1440576" y="188197"/>
                  </a:lnTo>
                  <a:lnTo>
                    <a:pt x="1474783" y="216250"/>
                  </a:lnTo>
                  <a:lnTo>
                    <a:pt x="1507543" y="245933"/>
                  </a:lnTo>
                  <a:lnTo>
                    <a:pt x="1538796" y="277186"/>
                  </a:lnTo>
                  <a:lnTo>
                    <a:pt x="1568480" y="309946"/>
                  </a:lnTo>
                  <a:lnTo>
                    <a:pt x="1596532" y="344153"/>
                  </a:lnTo>
                  <a:lnTo>
                    <a:pt x="1622892" y="379744"/>
                  </a:lnTo>
                  <a:lnTo>
                    <a:pt x="1647497" y="416657"/>
                  </a:lnTo>
                  <a:lnTo>
                    <a:pt x="1670286" y="454832"/>
                  </a:lnTo>
                  <a:lnTo>
                    <a:pt x="1691198" y="494206"/>
                  </a:lnTo>
                  <a:lnTo>
                    <a:pt x="1710170" y="534717"/>
                  </a:lnTo>
                  <a:lnTo>
                    <a:pt x="1727141" y="576305"/>
                  </a:lnTo>
                  <a:lnTo>
                    <a:pt x="1742050" y="618907"/>
                  </a:lnTo>
                  <a:lnTo>
                    <a:pt x="1754834" y="662461"/>
                  </a:lnTo>
                  <a:lnTo>
                    <a:pt x="1765432" y="706907"/>
                  </a:lnTo>
                  <a:lnTo>
                    <a:pt x="1773782" y="752181"/>
                  </a:lnTo>
                  <a:lnTo>
                    <a:pt x="1779823" y="798224"/>
                  </a:lnTo>
                  <a:lnTo>
                    <a:pt x="1783493" y="844972"/>
                  </a:lnTo>
                  <a:lnTo>
                    <a:pt x="1784730" y="892365"/>
                  </a:lnTo>
                  <a:lnTo>
                    <a:pt x="1783493" y="939757"/>
                  </a:lnTo>
                  <a:lnTo>
                    <a:pt x="1779823" y="986505"/>
                  </a:lnTo>
                  <a:lnTo>
                    <a:pt x="1773782" y="1032548"/>
                  </a:lnTo>
                  <a:lnTo>
                    <a:pt x="1765432" y="1077823"/>
                  </a:lnTo>
                  <a:lnTo>
                    <a:pt x="1754834" y="1122268"/>
                  </a:lnTo>
                  <a:lnTo>
                    <a:pt x="1742050" y="1165822"/>
                  </a:lnTo>
                  <a:lnTo>
                    <a:pt x="1727141" y="1208424"/>
                  </a:lnTo>
                  <a:lnTo>
                    <a:pt x="1710170" y="1250012"/>
                  </a:lnTo>
                  <a:lnTo>
                    <a:pt x="1691198" y="1290523"/>
                  </a:lnTo>
                  <a:lnTo>
                    <a:pt x="1670286" y="1329897"/>
                  </a:lnTo>
                  <a:lnTo>
                    <a:pt x="1647497" y="1368072"/>
                  </a:lnTo>
                  <a:lnTo>
                    <a:pt x="1622892" y="1404985"/>
                  </a:lnTo>
                  <a:lnTo>
                    <a:pt x="1596532" y="1440576"/>
                  </a:lnTo>
                  <a:lnTo>
                    <a:pt x="1568480" y="1474783"/>
                  </a:lnTo>
                  <a:lnTo>
                    <a:pt x="1538796" y="1507543"/>
                  </a:lnTo>
                  <a:lnTo>
                    <a:pt x="1507543" y="1538796"/>
                  </a:lnTo>
                  <a:lnTo>
                    <a:pt x="1474783" y="1568480"/>
                  </a:lnTo>
                  <a:lnTo>
                    <a:pt x="1440576" y="1596532"/>
                  </a:lnTo>
                  <a:lnTo>
                    <a:pt x="1404985" y="1622892"/>
                  </a:lnTo>
                  <a:lnTo>
                    <a:pt x="1368072" y="1647497"/>
                  </a:lnTo>
                  <a:lnTo>
                    <a:pt x="1329897" y="1670286"/>
                  </a:lnTo>
                  <a:lnTo>
                    <a:pt x="1290523" y="1691198"/>
                  </a:lnTo>
                  <a:lnTo>
                    <a:pt x="1250012" y="1710170"/>
                  </a:lnTo>
                  <a:lnTo>
                    <a:pt x="1208424" y="1727141"/>
                  </a:lnTo>
                  <a:lnTo>
                    <a:pt x="1165822" y="1742050"/>
                  </a:lnTo>
                  <a:lnTo>
                    <a:pt x="1122268" y="1754834"/>
                  </a:lnTo>
                  <a:lnTo>
                    <a:pt x="1077823" y="1765432"/>
                  </a:lnTo>
                  <a:lnTo>
                    <a:pt x="1032548" y="1773782"/>
                  </a:lnTo>
                  <a:lnTo>
                    <a:pt x="986505" y="1779823"/>
                  </a:lnTo>
                  <a:lnTo>
                    <a:pt x="939757" y="1783493"/>
                  </a:lnTo>
                  <a:lnTo>
                    <a:pt x="892365" y="1784730"/>
                  </a:lnTo>
                  <a:lnTo>
                    <a:pt x="844972" y="1783493"/>
                  </a:lnTo>
                  <a:lnTo>
                    <a:pt x="798224" y="1779823"/>
                  </a:lnTo>
                  <a:lnTo>
                    <a:pt x="752181" y="1773782"/>
                  </a:lnTo>
                  <a:lnTo>
                    <a:pt x="706907" y="1765432"/>
                  </a:lnTo>
                  <a:lnTo>
                    <a:pt x="662461" y="1754834"/>
                  </a:lnTo>
                  <a:lnTo>
                    <a:pt x="618907" y="1742050"/>
                  </a:lnTo>
                  <a:lnTo>
                    <a:pt x="576305" y="1727141"/>
                  </a:lnTo>
                  <a:lnTo>
                    <a:pt x="534717" y="1710170"/>
                  </a:lnTo>
                  <a:lnTo>
                    <a:pt x="494206" y="1691198"/>
                  </a:lnTo>
                  <a:lnTo>
                    <a:pt x="454832" y="1670286"/>
                  </a:lnTo>
                  <a:lnTo>
                    <a:pt x="416657" y="1647497"/>
                  </a:lnTo>
                  <a:lnTo>
                    <a:pt x="379744" y="1622892"/>
                  </a:lnTo>
                  <a:lnTo>
                    <a:pt x="344153" y="1596532"/>
                  </a:lnTo>
                  <a:lnTo>
                    <a:pt x="309946" y="1568480"/>
                  </a:lnTo>
                  <a:lnTo>
                    <a:pt x="277186" y="1538796"/>
                  </a:lnTo>
                  <a:lnTo>
                    <a:pt x="245933" y="1507543"/>
                  </a:lnTo>
                  <a:lnTo>
                    <a:pt x="216250" y="1474783"/>
                  </a:lnTo>
                  <a:lnTo>
                    <a:pt x="188197" y="1440576"/>
                  </a:lnTo>
                  <a:lnTo>
                    <a:pt x="161837" y="1404985"/>
                  </a:lnTo>
                  <a:lnTo>
                    <a:pt x="137232" y="1368072"/>
                  </a:lnTo>
                  <a:lnTo>
                    <a:pt x="114443" y="1329897"/>
                  </a:lnTo>
                  <a:lnTo>
                    <a:pt x="93531" y="1290523"/>
                  </a:lnTo>
                  <a:lnTo>
                    <a:pt x="74559" y="1250012"/>
                  </a:lnTo>
                  <a:lnTo>
                    <a:pt x="57588" y="1208424"/>
                  </a:lnTo>
                  <a:lnTo>
                    <a:pt x="42679" y="1165822"/>
                  </a:lnTo>
                  <a:lnTo>
                    <a:pt x="29895" y="1122268"/>
                  </a:lnTo>
                  <a:lnTo>
                    <a:pt x="19297" y="1077823"/>
                  </a:lnTo>
                  <a:lnTo>
                    <a:pt x="10947" y="1032548"/>
                  </a:lnTo>
                  <a:lnTo>
                    <a:pt x="4906" y="986505"/>
                  </a:lnTo>
                  <a:lnTo>
                    <a:pt x="1236" y="939757"/>
                  </a:lnTo>
                  <a:lnTo>
                    <a:pt x="0" y="892365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11236" y="7711587"/>
              <a:ext cx="1435967" cy="124059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916264" y="7795818"/>
            <a:ext cx="4027804" cy="7778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4200" b="1" spc="-7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4200" b="1" spc="-13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2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9703</Words>
  <Application>WPS Presentation</Application>
  <PresentationFormat>On-screen Show (4:3)</PresentationFormat>
  <Paragraphs>866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9" baseType="lpstr">
      <vt:lpstr>Arial</vt:lpstr>
      <vt:lpstr>SimSun</vt:lpstr>
      <vt:lpstr>Wingdings</vt:lpstr>
      <vt:lpstr>Microsoft Sans Serif</vt:lpstr>
      <vt:lpstr>Arial</vt:lpstr>
      <vt:lpstr>Lucida Sans Unicode</vt:lpstr>
      <vt:lpstr>Times New Roman</vt:lpstr>
      <vt:lpstr>Courier New</vt:lpstr>
      <vt:lpstr>Microsoft YaHei</vt:lpstr>
      <vt:lpstr>Arial Unicode MS</vt:lpstr>
      <vt:lpstr>Calibri</vt:lpstr>
      <vt:lpstr>Consolas</vt:lpstr>
      <vt:lpstr>Tahoma</vt:lpstr>
      <vt:lpstr>Office Theme</vt:lpstr>
      <vt:lpstr>Angular Modules</vt:lpstr>
      <vt:lpstr>RouterModule</vt:lpstr>
      <vt:lpstr>Angular module metadata  Creating a feature module  Defining a shared module  Revisiting AppModule</vt:lpstr>
      <vt:lpstr>What Is an Angular Module?</vt:lpstr>
      <vt:lpstr>Angular Module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Bootstrap Array</vt:lpstr>
      <vt:lpstr>PowerPoint 演示文稿</vt:lpstr>
      <vt:lpstr>PowerPoint 演示文稿</vt:lpstr>
      <vt:lpstr>Declarations Array</vt:lpstr>
      <vt:lpstr>PowerPoint 演示文稿</vt:lpstr>
      <vt:lpstr>PowerPoint 演示文稿</vt:lpstr>
      <vt:lpstr>Declarations Array Truth #3</vt:lpstr>
      <vt:lpstr>Declarations Array Truth #4</vt:lpstr>
      <vt:lpstr>Declarations Array Truth #4</vt:lpstr>
      <vt:lpstr>Exports Array</vt:lpstr>
      <vt:lpstr>PowerPoint 演示文稿</vt:lpstr>
      <vt:lpstr>PowerPoint 演示文稿</vt:lpstr>
      <vt:lpstr>Exports Array Truth #3</vt:lpstr>
      <vt:lpstr>Imports Array</vt:lpstr>
      <vt:lpstr>Imports Array Truth #1</vt:lpstr>
      <vt:lpstr>Imports Array Truth #2</vt:lpstr>
      <vt:lpstr>Imports Array Truth #3</vt:lpstr>
      <vt:lpstr>Imports Array Truth #4</vt:lpstr>
      <vt:lpstr>Providers Array</vt:lpstr>
      <vt:lpstr>NgModule Decorator</vt:lpstr>
      <vt:lpstr>AppModule</vt:lpstr>
      <vt:lpstr>Defining a Feature Module</vt:lpstr>
      <vt:lpstr>PowerPoint 演示文稿</vt:lpstr>
      <vt:lpstr>Shared Module</vt:lpstr>
      <vt:lpstr>Defining a Shared Module</vt:lpstr>
      <vt:lpstr>Revisiting AppModule</vt:lpstr>
      <vt:lpstr>Angular  Module  Checklist:  NgModule</vt:lpstr>
      <vt:lpstr>PowerPoint 演示文稿</vt:lpstr>
      <vt:lpstr>Angular  Module  Checklist:  NgModule  Imports Array</vt:lpstr>
      <vt:lpstr>Angular  Module  Checklist:  NgModule  Exports Array</vt:lpstr>
      <vt:lpstr>Component with selector used in index.html</vt:lpstr>
      <vt:lpstr>AppModule</vt:lpstr>
      <vt:lpstr>AppModule</vt:lpstr>
      <vt:lpstr>Coming up next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Modules</dc:title>
  <dc:creator/>
  <cp:lastModifiedBy>Steve Sam</cp:lastModifiedBy>
  <cp:revision>1</cp:revision>
  <dcterms:created xsi:type="dcterms:W3CDTF">2021-08-05T07:50:24Z</dcterms:created>
  <dcterms:modified xsi:type="dcterms:W3CDTF">2021-08-05T07:50:24Z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2021-03-22T05:30:00Z</vt:filetime>
  </property>
  <property fmtid="{D5CDD505-2E9C-101B-9397-08002B2CF9AE}" pid="3" name="LastSaved">
    <vt:filetime>2021-08-04T05:30:00Z</vt:filetime>
  </property>
  <property fmtid="{D5CDD505-2E9C-101B-9397-08002B2CF9AE}" pid="4" name="KSOProductBuildVer">
    <vt:lpwstr>1033-11.2.0.10223</vt:lpwstr>
  </property>
</Properties>
</file>