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7407" y="519066"/>
            <a:ext cx="40887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929" y="1545723"/>
            <a:ext cx="1097414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810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u</a:t>
            </a:r>
            <a:r>
              <a:rPr sz="4500" spc="-145" dirty="0">
                <a:solidFill>
                  <a:srgbClr val="161616"/>
                </a:solidFill>
              </a:rPr>
              <a:t>i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-20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00" dirty="0">
                <a:solidFill>
                  <a:srgbClr val="161616"/>
                </a:solidFill>
              </a:rPr>
              <a:t>a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10" dirty="0">
                <a:solidFill>
                  <a:srgbClr val="161616"/>
                </a:solidFill>
              </a:rPr>
              <a:t>rm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363" y="519066"/>
            <a:ext cx="606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Binding</a:t>
            </a:r>
            <a:r>
              <a:rPr spc="-204" dirty="0"/>
              <a:t> </a:t>
            </a:r>
            <a:r>
              <a:rPr spc="45" dirty="0"/>
              <a:t>to</a:t>
            </a:r>
            <a:r>
              <a:rPr spc="-225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45" dirty="0"/>
              <a:t>Form</a:t>
            </a:r>
            <a:r>
              <a:rPr spc="-220" dirty="0"/>
              <a:t> </a:t>
            </a:r>
            <a:r>
              <a:rPr spc="35" dirty="0"/>
              <a:t>Model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6170676" y="1304544"/>
            <a:ext cx="2025650" cy="4715510"/>
            <a:chOff x="6170676" y="1304544"/>
            <a:chExt cx="2025650" cy="47155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24016" y="3893820"/>
              <a:ext cx="1918715" cy="2125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84898" y="3352794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7544" y="1356770"/>
              <a:ext cx="1656170" cy="18771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75248" y="1309116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59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3"/>
                  </a:lnTo>
                  <a:lnTo>
                    <a:pt x="0" y="19522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27754" y="325754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7932" y="1222247"/>
            <a:ext cx="1929383" cy="212597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375" y="519066"/>
            <a:ext cx="5875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Reactive</a:t>
            </a:r>
            <a:r>
              <a:rPr spc="-200" dirty="0"/>
              <a:t> </a:t>
            </a:r>
            <a:r>
              <a:rPr spc="15" dirty="0"/>
              <a:t>Forms</a:t>
            </a:r>
            <a:r>
              <a:rPr spc="-200" dirty="0"/>
              <a:t> </a:t>
            </a:r>
            <a:r>
              <a:rPr spc="-50" dirty="0"/>
              <a:t>Directives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3771138" y="1475994"/>
            <a:ext cx="5032375" cy="970915"/>
          </a:xfrm>
          <a:custGeom>
            <a:avLst/>
            <a:gdLst/>
            <a:ahLst/>
            <a:cxnLst/>
            <a:rect l="l" t="t" r="r" b="b"/>
            <a:pathLst>
              <a:path w="5032375" h="970914">
                <a:moveTo>
                  <a:pt x="0" y="0"/>
                </a:moveTo>
                <a:lnTo>
                  <a:pt x="5032248" y="0"/>
                </a:lnTo>
                <a:lnTo>
                  <a:pt x="5032248" y="970788"/>
                </a:lnTo>
                <a:lnTo>
                  <a:pt x="0" y="9707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84091" y="1488947"/>
            <a:ext cx="5006340" cy="94488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</a:t>
            </a:r>
            <a:r>
              <a:rPr sz="27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1138" y="2446782"/>
            <a:ext cx="5032375" cy="2496820"/>
          </a:xfrm>
          <a:prstGeom prst="rect">
            <a:avLst/>
          </a:prstGeom>
          <a:solidFill>
            <a:srgbClr val="D1EDF5">
              <a:alpha val="90194"/>
            </a:srgbClr>
          </a:solidFill>
          <a:ln w="25907">
            <a:solidFill>
              <a:srgbClr val="D2D2E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110" indent="-229870">
              <a:lnSpc>
                <a:spcPct val="100000"/>
              </a:lnSpc>
              <a:spcBef>
                <a:spcPts val="695"/>
              </a:spcBef>
              <a:buChar char="•"/>
              <a:tabLst>
                <a:tab pos="37274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5"/>
              </a:spcBef>
              <a:buChar char="•"/>
              <a:tabLst>
                <a:tab pos="372745" algn="l"/>
              </a:tabLst>
            </a:pP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0"/>
              </a:spcBef>
              <a:buChar char="•"/>
              <a:tabLst>
                <a:tab pos="37274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65"/>
              </a:spcBef>
              <a:buChar char="•"/>
              <a:tabLst>
                <a:tab pos="372745" algn="l"/>
              </a:tabLst>
            </a:pP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2110" indent="-229870">
              <a:lnSpc>
                <a:spcPct val="100000"/>
              </a:lnSpc>
              <a:spcBef>
                <a:spcPts val="155"/>
              </a:spcBef>
              <a:buChar char="•"/>
              <a:tabLst>
                <a:tab pos="372745" algn="l"/>
              </a:tabLst>
            </a:pP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formArrayName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443" y="519066"/>
            <a:ext cx="2501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15" dirty="0"/>
              <a:t>or</a:t>
            </a:r>
            <a:r>
              <a:rPr spc="-35" dirty="0"/>
              <a:t>m</a:t>
            </a:r>
            <a:r>
              <a:rPr spc="25" dirty="0"/>
              <a:t>G</a:t>
            </a:r>
            <a:r>
              <a:rPr spc="-185" dirty="0"/>
              <a:t>r</a:t>
            </a:r>
            <a:r>
              <a:rPr spc="60" dirty="0"/>
              <a:t>oup</a:t>
            </a:r>
            <a:endParaRPr spc="60" dirty="0"/>
          </a:p>
        </p:txBody>
      </p:sp>
      <p:sp>
        <p:nvSpPr>
          <p:cNvPr id="3" name="object 3"/>
          <p:cNvSpPr/>
          <p:nvPr/>
        </p:nvSpPr>
        <p:spPr>
          <a:xfrm>
            <a:off x="707136" y="1469136"/>
            <a:ext cx="10777855" cy="1231900"/>
          </a:xfrm>
          <a:custGeom>
            <a:avLst/>
            <a:gdLst/>
            <a:ahLst/>
            <a:cxnLst/>
            <a:rect l="l" t="t" r="r" b="b"/>
            <a:pathLst>
              <a:path w="10777855" h="1231900">
                <a:moveTo>
                  <a:pt x="0" y="0"/>
                </a:moveTo>
                <a:lnTo>
                  <a:pt x="10777728" y="0"/>
                </a:lnTo>
                <a:lnTo>
                  <a:pt x="10777728" y="1231391"/>
                </a:lnTo>
                <a:lnTo>
                  <a:pt x="0" y="123139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3231" y="1503679"/>
            <a:ext cx="10765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4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2400" spc="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623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136" y="1067561"/>
            <a:ext cx="3986529" cy="401955"/>
          </a:xfrm>
          <a:prstGeom prst="rect">
            <a:avLst/>
          </a:prstGeom>
          <a:solidFill>
            <a:srgbClr val="9BC750"/>
          </a:solidFill>
          <a:ln w="25907">
            <a:solidFill>
              <a:srgbClr val="709238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29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formControlName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1033272"/>
            <a:ext cx="10796270" cy="4997450"/>
            <a:chOff x="694944" y="1033272"/>
            <a:chExt cx="10796270" cy="4997450"/>
          </a:xfrm>
        </p:grpSpPr>
        <p:sp>
          <p:nvSpPr>
            <p:cNvPr id="4" name="object 4"/>
            <p:cNvSpPr/>
            <p:nvPr/>
          </p:nvSpPr>
          <p:spPr>
            <a:xfrm>
              <a:off x="707136" y="1469136"/>
              <a:ext cx="10777855" cy="4555490"/>
            </a:xfrm>
            <a:custGeom>
              <a:avLst/>
              <a:gdLst/>
              <a:ahLst/>
              <a:cxnLst/>
              <a:rect l="l" t="t" r="r" b="b"/>
              <a:pathLst>
                <a:path w="10777855" h="4555490">
                  <a:moveTo>
                    <a:pt x="0" y="0"/>
                  </a:moveTo>
                  <a:lnTo>
                    <a:pt x="10777728" y="0"/>
                  </a:lnTo>
                  <a:lnTo>
                    <a:pt x="10777728" y="4555236"/>
                  </a:lnTo>
                  <a:lnTo>
                    <a:pt x="0" y="45552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98" y="1046226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7" y="965758"/>
            <a:ext cx="9705975" cy="49530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3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4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2400" spc="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&lt;label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&gt;First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Name&lt;/label&gt;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021205" marR="1283335" indent="-127889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24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 (required)" </a:t>
            </a:r>
            <a:r>
              <a:rPr sz="2400" spc="-14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&lt;span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95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&lt;/span&gt;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406765" algn="r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8405495" algn="r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&lt;/f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orm&gt;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23" y="519066"/>
            <a:ext cx="845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Accessing</a:t>
            </a:r>
            <a:r>
              <a:rPr spc="-215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45" dirty="0"/>
              <a:t>Form</a:t>
            </a:r>
            <a:r>
              <a:rPr spc="-210" dirty="0"/>
              <a:t> </a:t>
            </a:r>
            <a:r>
              <a:rPr spc="35" dirty="0"/>
              <a:t>Model</a:t>
            </a:r>
            <a:r>
              <a:rPr spc="-190" dirty="0"/>
              <a:t> </a:t>
            </a:r>
            <a:r>
              <a:rPr spc="-5" dirty="0"/>
              <a:t>Properties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136" y="1184147"/>
            <a:ext cx="10777855" cy="1231900"/>
          </a:xfrm>
          <a:prstGeom prst="rect">
            <a:avLst/>
          </a:prstGeom>
          <a:ln w="12192">
            <a:solidFill>
              <a:srgbClr val="9BC7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customerForm.controls.firstName.valid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customerForm.get('firstName').valid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136" y="2508504"/>
            <a:ext cx="10777855" cy="307721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FormControl();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660" marR="3889375" indent="-730250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.firstName,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85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8704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136" y="5708903"/>
            <a:ext cx="10777855" cy="492759"/>
          </a:xfrm>
          <a:prstGeom prst="rect">
            <a:avLst/>
          </a:prstGeom>
          <a:ln w="12192">
            <a:solidFill>
              <a:srgbClr val="9BC7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firstName.valid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629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655" y="516018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setValu</a:t>
            </a:r>
            <a:r>
              <a:rPr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5" dirty="0"/>
              <a:t>a</a:t>
            </a:r>
            <a:r>
              <a:rPr spc="30" dirty="0"/>
              <a:t>nd</a:t>
            </a:r>
            <a:r>
              <a:rPr spc="-19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patchValue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1213103"/>
            <a:ext cx="10777855" cy="197103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68020" marR="5166360" indent="-54737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.customerForm.setValue({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firstName: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'Harkness'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'jack@torchwood.com'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136" y="3677411"/>
            <a:ext cx="10777855" cy="160020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68020" marR="5166360" indent="-54737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.customerForm.patchValue({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'Jack'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'Harkness'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833952"/>
            <a:ext cx="66071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11755">
              <a:lnSpc>
                <a:spcPct val="163000"/>
              </a:lnSpc>
            </a:pPr>
            <a:r>
              <a:rPr sz="24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Shortens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boilerplate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1390" y="519066"/>
            <a:ext cx="282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12163" y="2510028"/>
            <a:ext cx="2033015" cy="22143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570123" y="1322984"/>
            <a:ext cx="3555365" cy="2945765"/>
            <a:chOff x="1570123" y="1322984"/>
            <a:chExt cx="3555365" cy="2945765"/>
          </a:xfrm>
        </p:grpSpPr>
        <p:sp>
          <p:nvSpPr>
            <p:cNvPr id="4" name="object 4"/>
            <p:cNvSpPr/>
            <p:nvPr/>
          </p:nvSpPr>
          <p:spPr>
            <a:xfrm>
              <a:off x="1570123" y="1322984"/>
              <a:ext cx="3555365" cy="2945765"/>
            </a:xfrm>
            <a:custGeom>
              <a:avLst/>
              <a:gdLst/>
              <a:ahLst/>
              <a:cxnLst/>
              <a:rect l="l" t="t" r="r" b="b"/>
              <a:pathLst>
                <a:path w="3555365" h="2945765">
                  <a:moveTo>
                    <a:pt x="1472660" y="0"/>
                  </a:moveTo>
                  <a:lnTo>
                    <a:pt x="1427439" y="690"/>
                  </a:lnTo>
                  <a:lnTo>
                    <a:pt x="1382252" y="2760"/>
                  </a:lnTo>
                  <a:lnTo>
                    <a:pt x="1337134" y="6211"/>
                  </a:lnTo>
                  <a:lnTo>
                    <a:pt x="1292119" y="11042"/>
                  </a:lnTo>
                  <a:lnTo>
                    <a:pt x="1247241" y="17253"/>
                  </a:lnTo>
                  <a:lnTo>
                    <a:pt x="1202535" y="24844"/>
                  </a:lnTo>
                  <a:lnTo>
                    <a:pt x="1158035" y="33816"/>
                  </a:lnTo>
                  <a:lnTo>
                    <a:pt x="1113774" y="44168"/>
                  </a:lnTo>
                  <a:lnTo>
                    <a:pt x="1069788" y="55900"/>
                  </a:lnTo>
                  <a:lnTo>
                    <a:pt x="1026111" y="69012"/>
                  </a:lnTo>
                  <a:lnTo>
                    <a:pt x="982777" y="83505"/>
                  </a:lnTo>
                  <a:lnTo>
                    <a:pt x="939820" y="99378"/>
                  </a:lnTo>
                  <a:lnTo>
                    <a:pt x="897275" y="116631"/>
                  </a:lnTo>
                  <a:lnTo>
                    <a:pt x="855176" y="135265"/>
                  </a:lnTo>
                  <a:lnTo>
                    <a:pt x="813557" y="155278"/>
                  </a:lnTo>
                  <a:lnTo>
                    <a:pt x="772453" y="176672"/>
                  </a:lnTo>
                  <a:lnTo>
                    <a:pt x="731897" y="199447"/>
                  </a:lnTo>
                  <a:lnTo>
                    <a:pt x="691925" y="223601"/>
                  </a:lnTo>
                  <a:lnTo>
                    <a:pt x="652570" y="249136"/>
                  </a:lnTo>
                  <a:lnTo>
                    <a:pt x="613867" y="276051"/>
                  </a:lnTo>
                  <a:lnTo>
                    <a:pt x="575850" y="304346"/>
                  </a:lnTo>
                  <a:lnTo>
                    <a:pt x="538554" y="334022"/>
                  </a:lnTo>
                  <a:lnTo>
                    <a:pt x="502012" y="365077"/>
                  </a:lnTo>
                  <a:lnTo>
                    <a:pt x="466259" y="397513"/>
                  </a:lnTo>
                  <a:lnTo>
                    <a:pt x="431330" y="431330"/>
                  </a:lnTo>
                  <a:lnTo>
                    <a:pt x="397513" y="466259"/>
                  </a:lnTo>
                  <a:lnTo>
                    <a:pt x="365077" y="502012"/>
                  </a:lnTo>
                  <a:lnTo>
                    <a:pt x="334022" y="538554"/>
                  </a:lnTo>
                  <a:lnTo>
                    <a:pt x="304346" y="575850"/>
                  </a:lnTo>
                  <a:lnTo>
                    <a:pt x="276051" y="613867"/>
                  </a:lnTo>
                  <a:lnTo>
                    <a:pt x="249136" y="652570"/>
                  </a:lnTo>
                  <a:lnTo>
                    <a:pt x="223601" y="691925"/>
                  </a:lnTo>
                  <a:lnTo>
                    <a:pt x="199447" y="731897"/>
                  </a:lnTo>
                  <a:lnTo>
                    <a:pt x="176672" y="772453"/>
                  </a:lnTo>
                  <a:lnTo>
                    <a:pt x="155278" y="813557"/>
                  </a:lnTo>
                  <a:lnTo>
                    <a:pt x="135265" y="855176"/>
                  </a:lnTo>
                  <a:lnTo>
                    <a:pt x="116631" y="897275"/>
                  </a:lnTo>
                  <a:lnTo>
                    <a:pt x="99378" y="939820"/>
                  </a:lnTo>
                  <a:lnTo>
                    <a:pt x="83505" y="982777"/>
                  </a:lnTo>
                  <a:lnTo>
                    <a:pt x="69012" y="1026111"/>
                  </a:lnTo>
                  <a:lnTo>
                    <a:pt x="55900" y="1069788"/>
                  </a:lnTo>
                  <a:lnTo>
                    <a:pt x="44168" y="1113774"/>
                  </a:lnTo>
                  <a:lnTo>
                    <a:pt x="33816" y="1158035"/>
                  </a:lnTo>
                  <a:lnTo>
                    <a:pt x="24844" y="1202535"/>
                  </a:lnTo>
                  <a:lnTo>
                    <a:pt x="17253" y="1247241"/>
                  </a:lnTo>
                  <a:lnTo>
                    <a:pt x="11042" y="1292119"/>
                  </a:lnTo>
                  <a:lnTo>
                    <a:pt x="6211" y="1337134"/>
                  </a:lnTo>
                  <a:lnTo>
                    <a:pt x="2760" y="1382252"/>
                  </a:lnTo>
                  <a:lnTo>
                    <a:pt x="690" y="1427439"/>
                  </a:lnTo>
                  <a:lnTo>
                    <a:pt x="0" y="1472660"/>
                  </a:lnTo>
                  <a:lnTo>
                    <a:pt x="690" y="1517881"/>
                  </a:lnTo>
                  <a:lnTo>
                    <a:pt x="2760" y="1563067"/>
                  </a:lnTo>
                  <a:lnTo>
                    <a:pt x="6211" y="1608185"/>
                  </a:lnTo>
                  <a:lnTo>
                    <a:pt x="11042" y="1653200"/>
                  </a:lnTo>
                  <a:lnTo>
                    <a:pt x="17253" y="1698078"/>
                  </a:lnTo>
                  <a:lnTo>
                    <a:pt x="24844" y="1742784"/>
                  </a:lnTo>
                  <a:lnTo>
                    <a:pt x="33816" y="1787285"/>
                  </a:lnTo>
                  <a:lnTo>
                    <a:pt x="44168" y="1831545"/>
                  </a:lnTo>
                  <a:lnTo>
                    <a:pt x="55900" y="1875531"/>
                  </a:lnTo>
                  <a:lnTo>
                    <a:pt x="69012" y="1919208"/>
                  </a:lnTo>
                  <a:lnTo>
                    <a:pt x="83505" y="1962542"/>
                  </a:lnTo>
                  <a:lnTo>
                    <a:pt x="99378" y="2005499"/>
                  </a:lnTo>
                  <a:lnTo>
                    <a:pt x="116631" y="2048044"/>
                  </a:lnTo>
                  <a:lnTo>
                    <a:pt x="135265" y="2090144"/>
                  </a:lnTo>
                  <a:lnTo>
                    <a:pt x="155278" y="2131762"/>
                  </a:lnTo>
                  <a:lnTo>
                    <a:pt x="176672" y="2172867"/>
                  </a:lnTo>
                  <a:lnTo>
                    <a:pt x="199447" y="2213422"/>
                  </a:lnTo>
                  <a:lnTo>
                    <a:pt x="223601" y="2253395"/>
                  </a:lnTo>
                  <a:lnTo>
                    <a:pt x="249136" y="2292749"/>
                  </a:lnTo>
                  <a:lnTo>
                    <a:pt x="276051" y="2331452"/>
                  </a:lnTo>
                  <a:lnTo>
                    <a:pt x="304346" y="2369469"/>
                  </a:lnTo>
                  <a:lnTo>
                    <a:pt x="334022" y="2406766"/>
                  </a:lnTo>
                  <a:lnTo>
                    <a:pt x="365077" y="2443308"/>
                  </a:lnTo>
                  <a:lnTo>
                    <a:pt x="397513" y="2479060"/>
                  </a:lnTo>
                  <a:lnTo>
                    <a:pt x="431330" y="2513990"/>
                  </a:lnTo>
                  <a:lnTo>
                    <a:pt x="466259" y="2547807"/>
                  </a:lnTo>
                  <a:lnTo>
                    <a:pt x="502012" y="2580244"/>
                  </a:lnTo>
                  <a:lnTo>
                    <a:pt x="538554" y="2611300"/>
                  </a:lnTo>
                  <a:lnTo>
                    <a:pt x="575850" y="2640976"/>
                  </a:lnTo>
                  <a:lnTo>
                    <a:pt x="613867" y="2669272"/>
                  </a:lnTo>
                  <a:lnTo>
                    <a:pt x="652570" y="2696188"/>
                  </a:lnTo>
                  <a:lnTo>
                    <a:pt x="691925" y="2721723"/>
                  </a:lnTo>
                  <a:lnTo>
                    <a:pt x="731897" y="2745878"/>
                  </a:lnTo>
                  <a:lnTo>
                    <a:pt x="772453" y="2768653"/>
                  </a:lnTo>
                  <a:lnTo>
                    <a:pt x="813557" y="2790047"/>
                  </a:lnTo>
                  <a:lnTo>
                    <a:pt x="855176" y="2810061"/>
                  </a:lnTo>
                  <a:lnTo>
                    <a:pt x="897275" y="2828695"/>
                  </a:lnTo>
                  <a:lnTo>
                    <a:pt x="939820" y="2845949"/>
                  </a:lnTo>
                  <a:lnTo>
                    <a:pt x="982777" y="2861822"/>
                  </a:lnTo>
                  <a:lnTo>
                    <a:pt x="1026111" y="2876315"/>
                  </a:lnTo>
                  <a:lnTo>
                    <a:pt x="1069788" y="2889428"/>
                  </a:lnTo>
                  <a:lnTo>
                    <a:pt x="1113774" y="2901160"/>
                  </a:lnTo>
                  <a:lnTo>
                    <a:pt x="1158035" y="2911512"/>
                  </a:lnTo>
                  <a:lnTo>
                    <a:pt x="1202535" y="2920484"/>
                  </a:lnTo>
                  <a:lnTo>
                    <a:pt x="1247241" y="2928076"/>
                  </a:lnTo>
                  <a:lnTo>
                    <a:pt x="1292119" y="2934287"/>
                  </a:lnTo>
                  <a:lnTo>
                    <a:pt x="1337134" y="2939118"/>
                  </a:lnTo>
                  <a:lnTo>
                    <a:pt x="1382252" y="2942569"/>
                  </a:lnTo>
                  <a:lnTo>
                    <a:pt x="1427439" y="2944639"/>
                  </a:lnTo>
                  <a:lnTo>
                    <a:pt x="1472660" y="2945330"/>
                  </a:lnTo>
                  <a:lnTo>
                    <a:pt x="1517881" y="2944639"/>
                  </a:lnTo>
                  <a:lnTo>
                    <a:pt x="1563067" y="2942569"/>
                  </a:lnTo>
                  <a:lnTo>
                    <a:pt x="1608185" y="2939118"/>
                  </a:lnTo>
                  <a:lnTo>
                    <a:pt x="1653200" y="2934287"/>
                  </a:lnTo>
                  <a:lnTo>
                    <a:pt x="1698078" y="2928076"/>
                  </a:lnTo>
                  <a:lnTo>
                    <a:pt x="1742784" y="2920484"/>
                  </a:lnTo>
                  <a:lnTo>
                    <a:pt x="1787285" y="2911512"/>
                  </a:lnTo>
                  <a:lnTo>
                    <a:pt x="1831545" y="2901160"/>
                  </a:lnTo>
                  <a:lnTo>
                    <a:pt x="1875531" y="2889428"/>
                  </a:lnTo>
                  <a:lnTo>
                    <a:pt x="1919208" y="2876315"/>
                  </a:lnTo>
                  <a:lnTo>
                    <a:pt x="1962542" y="2861822"/>
                  </a:lnTo>
                  <a:lnTo>
                    <a:pt x="2005499" y="2845949"/>
                  </a:lnTo>
                  <a:lnTo>
                    <a:pt x="2048044" y="2828695"/>
                  </a:lnTo>
                  <a:lnTo>
                    <a:pt x="2090144" y="2810061"/>
                  </a:lnTo>
                  <a:lnTo>
                    <a:pt x="2131762" y="2790047"/>
                  </a:lnTo>
                  <a:lnTo>
                    <a:pt x="2172867" y="2768653"/>
                  </a:lnTo>
                  <a:lnTo>
                    <a:pt x="2213422" y="2745878"/>
                  </a:lnTo>
                  <a:lnTo>
                    <a:pt x="2253395" y="2721723"/>
                  </a:lnTo>
                  <a:lnTo>
                    <a:pt x="2292749" y="2696188"/>
                  </a:lnTo>
                  <a:lnTo>
                    <a:pt x="2331452" y="2669272"/>
                  </a:lnTo>
                  <a:lnTo>
                    <a:pt x="2369469" y="2640976"/>
                  </a:lnTo>
                  <a:lnTo>
                    <a:pt x="2406766" y="2611300"/>
                  </a:lnTo>
                  <a:lnTo>
                    <a:pt x="2443308" y="2580244"/>
                  </a:lnTo>
                  <a:lnTo>
                    <a:pt x="2479060" y="2547807"/>
                  </a:lnTo>
                  <a:lnTo>
                    <a:pt x="2513990" y="2513990"/>
                  </a:lnTo>
                  <a:lnTo>
                    <a:pt x="3555326" y="1472666"/>
                  </a:lnTo>
                  <a:lnTo>
                    <a:pt x="2513990" y="431330"/>
                  </a:lnTo>
                  <a:lnTo>
                    <a:pt x="2479060" y="397513"/>
                  </a:lnTo>
                  <a:lnTo>
                    <a:pt x="2443308" y="365077"/>
                  </a:lnTo>
                  <a:lnTo>
                    <a:pt x="2406766" y="334022"/>
                  </a:lnTo>
                  <a:lnTo>
                    <a:pt x="2369469" y="304346"/>
                  </a:lnTo>
                  <a:lnTo>
                    <a:pt x="2331452" y="276051"/>
                  </a:lnTo>
                  <a:lnTo>
                    <a:pt x="2292749" y="249136"/>
                  </a:lnTo>
                  <a:lnTo>
                    <a:pt x="2253395" y="223601"/>
                  </a:lnTo>
                  <a:lnTo>
                    <a:pt x="2213422" y="199447"/>
                  </a:lnTo>
                  <a:lnTo>
                    <a:pt x="2172867" y="176672"/>
                  </a:lnTo>
                  <a:lnTo>
                    <a:pt x="2131762" y="155278"/>
                  </a:lnTo>
                  <a:lnTo>
                    <a:pt x="2090144" y="135265"/>
                  </a:lnTo>
                  <a:lnTo>
                    <a:pt x="2048044" y="116631"/>
                  </a:lnTo>
                  <a:lnTo>
                    <a:pt x="2005499" y="99378"/>
                  </a:lnTo>
                  <a:lnTo>
                    <a:pt x="1962542" y="83505"/>
                  </a:lnTo>
                  <a:lnTo>
                    <a:pt x="1919208" y="69012"/>
                  </a:lnTo>
                  <a:lnTo>
                    <a:pt x="1875531" y="55900"/>
                  </a:lnTo>
                  <a:lnTo>
                    <a:pt x="1831545" y="44168"/>
                  </a:lnTo>
                  <a:lnTo>
                    <a:pt x="1787285" y="33816"/>
                  </a:lnTo>
                  <a:lnTo>
                    <a:pt x="1742784" y="24844"/>
                  </a:lnTo>
                  <a:lnTo>
                    <a:pt x="1698078" y="17253"/>
                  </a:lnTo>
                  <a:lnTo>
                    <a:pt x="1653200" y="11042"/>
                  </a:lnTo>
                  <a:lnTo>
                    <a:pt x="1608185" y="6211"/>
                  </a:lnTo>
                  <a:lnTo>
                    <a:pt x="1563067" y="2760"/>
                  </a:lnTo>
                  <a:lnTo>
                    <a:pt x="1517881" y="690"/>
                  </a:lnTo>
                  <a:lnTo>
                    <a:pt x="14726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4969" y="1418081"/>
              <a:ext cx="2757170" cy="2757170"/>
            </a:xfrm>
            <a:custGeom>
              <a:avLst/>
              <a:gdLst/>
              <a:ahLst/>
              <a:cxnLst/>
              <a:rect l="l" t="t" r="r" b="b"/>
              <a:pathLst>
                <a:path w="2757170" h="2757170">
                  <a:moveTo>
                    <a:pt x="1378458" y="0"/>
                  </a:moveTo>
                  <a:lnTo>
                    <a:pt x="1330064" y="833"/>
                  </a:lnTo>
                  <a:lnTo>
                    <a:pt x="1282090" y="3316"/>
                  </a:lnTo>
                  <a:lnTo>
                    <a:pt x="1234561" y="7420"/>
                  </a:lnTo>
                  <a:lnTo>
                    <a:pt x="1187506" y="13118"/>
                  </a:lnTo>
                  <a:lnTo>
                    <a:pt x="1140952" y="20384"/>
                  </a:lnTo>
                  <a:lnTo>
                    <a:pt x="1094927" y="29189"/>
                  </a:lnTo>
                  <a:lnTo>
                    <a:pt x="1049456" y="39506"/>
                  </a:lnTo>
                  <a:lnTo>
                    <a:pt x="1004569" y="51308"/>
                  </a:lnTo>
                  <a:lnTo>
                    <a:pt x="960292" y="64568"/>
                  </a:lnTo>
                  <a:lnTo>
                    <a:pt x="916652" y="79258"/>
                  </a:lnTo>
                  <a:lnTo>
                    <a:pt x="873678" y="95351"/>
                  </a:lnTo>
                  <a:lnTo>
                    <a:pt x="831395" y="112820"/>
                  </a:lnTo>
                  <a:lnTo>
                    <a:pt x="789832" y="131637"/>
                  </a:lnTo>
                  <a:lnTo>
                    <a:pt x="749016" y="151775"/>
                  </a:lnTo>
                  <a:lnTo>
                    <a:pt x="708974" y="173207"/>
                  </a:lnTo>
                  <a:lnTo>
                    <a:pt x="669734" y="195904"/>
                  </a:lnTo>
                  <a:lnTo>
                    <a:pt x="631323" y="219841"/>
                  </a:lnTo>
                  <a:lnTo>
                    <a:pt x="593767" y="244989"/>
                  </a:lnTo>
                  <a:lnTo>
                    <a:pt x="557096" y="271322"/>
                  </a:lnTo>
                  <a:lnTo>
                    <a:pt x="521335" y="298811"/>
                  </a:lnTo>
                  <a:lnTo>
                    <a:pt x="486512" y="327430"/>
                  </a:lnTo>
                  <a:lnTo>
                    <a:pt x="452656" y="357152"/>
                  </a:lnTo>
                  <a:lnTo>
                    <a:pt x="419792" y="387948"/>
                  </a:lnTo>
                  <a:lnTo>
                    <a:pt x="387948" y="419792"/>
                  </a:lnTo>
                  <a:lnTo>
                    <a:pt x="357152" y="452656"/>
                  </a:lnTo>
                  <a:lnTo>
                    <a:pt x="327430" y="486512"/>
                  </a:lnTo>
                  <a:lnTo>
                    <a:pt x="298811" y="521335"/>
                  </a:lnTo>
                  <a:lnTo>
                    <a:pt x="271322" y="557096"/>
                  </a:lnTo>
                  <a:lnTo>
                    <a:pt x="244989" y="593767"/>
                  </a:lnTo>
                  <a:lnTo>
                    <a:pt x="219841" y="631323"/>
                  </a:lnTo>
                  <a:lnTo>
                    <a:pt x="195904" y="669734"/>
                  </a:lnTo>
                  <a:lnTo>
                    <a:pt x="173207" y="708974"/>
                  </a:lnTo>
                  <a:lnTo>
                    <a:pt x="151775" y="749016"/>
                  </a:lnTo>
                  <a:lnTo>
                    <a:pt x="131637" y="789832"/>
                  </a:lnTo>
                  <a:lnTo>
                    <a:pt x="112820" y="831395"/>
                  </a:lnTo>
                  <a:lnTo>
                    <a:pt x="95351" y="873678"/>
                  </a:lnTo>
                  <a:lnTo>
                    <a:pt x="79258" y="916652"/>
                  </a:lnTo>
                  <a:lnTo>
                    <a:pt x="64568" y="960292"/>
                  </a:lnTo>
                  <a:lnTo>
                    <a:pt x="51308" y="1004569"/>
                  </a:lnTo>
                  <a:lnTo>
                    <a:pt x="39506" y="1049456"/>
                  </a:lnTo>
                  <a:lnTo>
                    <a:pt x="29189" y="1094927"/>
                  </a:lnTo>
                  <a:lnTo>
                    <a:pt x="20384" y="1140952"/>
                  </a:lnTo>
                  <a:lnTo>
                    <a:pt x="13118" y="1187506"/>
                  </a:lnTo>
                  <a:lnTo>
                    <a:pt x="7420" y="1234561"/>
                  </a:lnTo>
                  <a:lnTo>
                    <a:pt x="3316" y="1282090"/>
                  </a:lnTo>
                  <a:lnTo>
                    <a:pt x="833" y="1330064"/>
                  </a:lnTo>
                  <a:lnTo>
                    <a:pt x="0" y="1378458"/>
                  </a:lnTo>
                  <a:lnTo>
                    <a:pt x="833" y="1426851"/>
                  </a:lnTo>
                  <a:lnTo>
                    <a:pt x="3316" y="1474825"/>
                  </a:lnTo>
                  <a:lnTo>
                    <a:pt x="7420" y="1522354"/>
                  </a:lnTo>
                  <a:lnTo>
                    <a:pt x="13118" y="1569409"/>
                  </a:lnTo>
                  <a:lnTo>
                    <a:pt x="20384" y="1615963"/>
                  </a:lnTo>
                  <a:lnTo>
                    <a:pt x="29189" y="1661988"/>
                  </a:lnTo>
                  <a:lnTo>
                    <a:pt x="39506" y="1707459"/>
                  </a:lnTo>
                  <a:lnTo>
                    <a:pt x="51308" y="1752346"/>
                  </a:lnTo>
                  <a:lnTo>
                    <a:pt x="64568" y="1796623"/>
                  </a:lnTo>
                  <a:lnTo>
                    <a:pt x="79258" y="1840263"/>
                  </a:lnTo>
                  <a:lnTo>
                    <a:pt x="95351" y="1883237"/>
                  </a:lnTo>
                  <a:lnTo>
                    <a:pt x="112820" y="1925520"/>
                  </a:lnTo>
                  <a:lnTo>
                    <a:pt x="131637" y="1967083"/>
                  </a:lnTo>
                  <a:lnTo>
                    <a:pt x="151775" y="2007899"/>
                  </a:lnTo>
                  <a:lnTo>
                    <a:pt x="173207" y="2047941"/>
                  </a:lnTo>
                  <a:lnTo>
                    <a:pt x="195904" y="2087181"/>
                  </a:lnTo>
                  <a:lnTo>
                    <a:pt x="219841" y="2125592"/>
                  </a:lnTo>
                  <a:lnTo>
                    <a:pt x="244989" y="2163148"/>
                  </a:lnTo>
                  <a:lnTo>
                    <a:pt x="271322" y="2199819"/>
                  </a:lnTo>
                  <a:lnTo>
                    <a:pt x="298811" y="2235580"/>
                  </a:lnTo>
                  <a:lnTo>
                    <a:pt x="327430" y="2270403"/>
                  </a:lnTo>
                  <a:lnTo>
                    <a:pt x="357152" y="2304259"/>
                  </a:lnTo>
                  <a:lnTo>
                    <a:pt x="387948" y="2337123"/>
                  </a:lnTo>
                  <a:lnTo>
                    <a:pt x="419792" y="2368967"/>
                  </a:lnTo>
                  <a:lnTo>
                    <a:pt x="452656" y="2399763"/>
                  </a:lnTo>
                  <a:lnTo>
                    <a:pt x="486512" y="2429485"/>
                  </a:lnTo>
                  <a:lnTo>
                    <a:pt x="521335" y="2458104"/>
                  </a:lnTo>
                  <a:lnTo>
                    <a:pt x="557096" y="2485593"/>
                  </a:lnTo>
                  <a:lnTo>
                    <a:pt x="593767" y="2511926"/>
                  </a:lnTo>
                  <a:lnTo>
                    <a:pt x="631323" y="2537074"/>
                  </a:lnTo>
                  <a:lnTo>
                    <a:pt x="669734" y="2561011"/>
                  </a:lnTo>
                  <a:lnTo>
                    <a:pt x="708974" y="2583708"/>
                  </a:lnTo>
                  <a:lnTo>
                    <a:pt x="749016" y="2605140"/>
                  </a:lnTo>
                  <a:lnTo>
                    <a:pt x="789832" y="2625278"/>
                  </a:lnTo>
                  <a:lnTo>
                    <a:pt x="831395" y="2644095"/>
                  </a:lnTo>
                  <a:lnTo>
                    <a:pt x="873678" y="2661564"/>
                  </a:lnTo>
                  <a:lnTo>
                    <a:pt x="916652" y="2677657"/>
                  </a:lnTo>
                  <a:lnTo>
                    <a:pt x="960292" y="2692347"/>
                  </a:lnTo>
                  <a:lnTo>
                    <a:pt x="1004569" y="2705607"/>
                  </a:lnTo>
                  <a:lnTo>
                    <a:pt x="1049456" y="2717409"/>
                  </a:lnTo>
                  <a:lnTo>
                    <a:pt x="1094927" y="2727726"/>
                  </a:lnTo>
                  <a:lnTo>
                    <a:pt x="1140952" y="2736531"/>
                  </a:lnTo>
                  <a:lnTo>
                    <a:pt x="1187506" y="2743797"/>
                  </a:lnTo>
                  <a:lnTo>
                    <a:pt x="1234561" y="2749495"/>
                  </a:lnTo>
                  <a:lnTo>
                    <a:pt x="1282090" y="2753599"/>
                  </a:lnTo>
                  <a:lnTo>
                    <a:pt x="1330064" y="2756082"/>
                  </a:lnTo>
                  <a:lnTo>
                    <a:pt x="1378458" y="2756916"/>
                  </a:lnTo>
                  <a:lnTo>
                    <a:pt x="1426851" y="2756082"/>
                  </a:lnTo>
                  <a:lnTo>
                    <a:pt x="1474825" y="2753599"/>
                  </a:lnTo>
                  <a:lnTo>
                    <a:pt x="1522354" y="2749495"/>
                  </a:lnTo>
                  <a:lnTo>
                    <a:pt x="1569409" y="2743797"/>
                  </a:lnTo>
                  <a:lnTo>
                    <a:pt x="1615963" y="2736531"/>
                  </a:lnTo>
                  <a:lnTo>
                    <a:pt x="1661988" y="2727726"/>
                  </a:lnTo>
                  <a:lnTo>
                    <a:pt x="1707459" y="2717409"/>
                  </a:lnTo>
                  <a:lnTo>
                    <a:pt x="1752346" y="2705607"/>
                  </a:lnTo>
                  <a:lnTo>
                    <a:pt x="1796623" y="2692347"/>
                  </a:lnTo>
                  <a:lnTo>
                    <a:pt x="1840263" y="2677657"/>
                  </a:lnTo>
                  <a:lnTo>
                    <a:pt x="1883237" y="2661564"/>
                  </a:lnTo>
                  <a:lnTo>
                    <a:pt x="1925520" y="2644095"/>
                  </a:lnTo>
                  <a:lnTo>
                    <a:pt x="1967083" y="2625278"/>
                  </a:lnTo>
                  <a:lnTo>
                    <a:pt x="2007899" y="2605140"/>
                  </a:lnTo>
                  <a:lnTo>
                    <a:pt x="2047941" y="2583708"/>
                  </a:lnTo>
                  <a:lnTo>
                    <a:pt x="2087181" y="2561011"/>
                  </a:lnTo>
                  <a:lnTo>
                    <a:pt x="2125592" y="2537074"/>
                  </a:lnTo>
                  <a:lnTo>
                    <a:pt x="2163148" y="2511926"/>
                  </a:lnTo>
                  <a:lnTo>
                    <a:pt x="2199819" y="2485593"/>
                  </a:lnTo>
                  <a:lnTo>
                    <a:pt x="2235580" y="2458104"/>
                  </a:lnTo>
                  <a:lnTo>
                    <a:pt x="2270403" y="2429485"/>
                  </a:lnTo>
                  <a:lnTo>
                    <a:pt x="2304259" y="2399763"/>
                  </a:lnTo>
                  <a:lnTo>
                    <a:pt x="2337123" y="2368967"/>
                  </a:lnTo>
                  <a:lnTo>
                    <a:pt x="2368967" y="2337123"/>
                  </a:lnTo>
                  <a:lnTo>
                    <a:pt x="2399763" y="2304259"/>
                  </a:lnTo>
                  <a:lnTo>
                    <a:pt x="2429485" y="2270403"/>
                  </a:lnTo>
                  <a:lnTo>
                    <a:pt x="2458104" y="2235580"/>
                  </a:lnTo>
                  <a:lnTo>
                    <a:pt x="2485593" y="2199819"/>
                  </a:lnTo>
                  <a:lnTo>
                    <a:pt x="2511926" y="2163148"/>
                  </a:lnTo>
                  <a:lnTo>
                    <a:pt x="2537074" y="2125592"/>
                  </a:lnTo>
                  <a:lnTo>
                    <a:pt x="2561011" y="2087181"/>
                  </a:lnTo>
                  <a:lnTo>
                    <a:pt x="2583708" y="2047941"/>
                  </a:lnTo>
                  <a:lnTo>
                    <a:pt x="2605140" y="2007899"/>
                  </a:lnTo>
                  <a:lnTo>
                    <a:pt x="2625278" y="1967083"/>
                  </a:lnTo>
                  <a:lnTo>
                    <a:pt x="2644095" y="1925520"/>
                  </a:lnTo>
                  <a:lnTo>
                    <a:pt x="2661564" y="1883237"/>
                  </a:lnTo>
                  <a:lnTo>
                    <a:pt x="2677657" y="1840263"/>
                  </a:lnTo>
                  <a:lnTo>
                    <a:pt x="2692347" y="1796623"/>
                  </a:lnTo>
                  <a:lnTo>
                    <a:pt x="2705607" y="1752346"/>
                  </a:lnTo>
                  <a:lnTo>
                    <a:pt x="2717409" y="1707459"/>
                  </a:lnTo>
                  <a:lnTo>
                    <a:pt x="2727726" y="1661988"/>
                  </a:lnTo>
                  <a:lnTo>
                    <a:pt x="2736531" y="1615963"/>
                  </a:lnTo>
                  <a:lnTo>
                    <a:pt x="2743797" y="1569409"/>
                  </a:lnTo>
                  <a:lnTo>
                    <a:pt x="2749495" y="1522354"/>
                  </a:lnTo>
                  <a:lnTo>
                    <a:pt x="2753599" y="1474825"/>
                  </a:lnTo>
                  <a:lnTo>
                    <a:pt x="2756082" y="1426851"/>
                  </a:lnTo>
                  <a:lnTo>
                    <a:pt x="2756916" y="1378458"/>
                  </a:lnTo>
                  <a:lnTo>
                    <a:pt x="2756082" y="1330064"/>
                  </a:lnTo>
                  <a:lnTo>
                    <a:pt x="2753599" y="1282090"/>
                  </a:lnTo>
                  <a:lnTo>
                    <a:pt x="2749495" y="1234561"/>
                  </a:lnTo>
                  <a:lnTo>
                    <a:pt x="2743797" y="1187506"/>
                  </a:lnTo>
                  <a:lnTo>
                    <a:pt x="2736531" y="1140952"/>
                  </a:lnTo>
                  <a:lnTo>
                    <a:pt x="2727726" y="1094927"/>
                  </a:lnTo>
                  <a:lnTo>
                    <a:pt x="2717409" y="1049456"/>
                  </a:lnTo>
                  <a:lnTo>
                    <a:pt x="2705607" y="1004569"/>
                  </a:lnTo>
                  <a:lnTo>
                    <a:pt x="2692347" y="960292"/>
                  </a:lnTo>
                  <a:lnTo>
                    <a:pt x="2677657" y="916652"/>
                  </a:lnTo>
                  <a:lnTo>
                    <a:pt x="2661564" y="873678"/>
                  </a:lnTo>
                  <a:lnTo>
                    <a:pt x="2644095" y="831395"/>
                  </a:lnTo>
                  <a:lnTo>
                    <a:pt x="2625278" y="789832"/>
                  </a:lnTo>
                  <a:lnTo>
                    <a:pt x="2605140" y="749016"/>
                  </a:lnTo>
                  <a:lnTo>
                    <a:pt x="2583708" y="708974"/>
                  </a:lnTo>
                  <a:lnTo>
                    <a:pt x="2561011" y="669734"/>
                  </a:lnTo>
                  <a:lnTo>
                    <a:pt x="2537074" y="631323"/>
                  </a:lnTo>
                  <a:lnTo>
                    <a:pt x="2511926" y="593767"/>
                  </a:lnTo>
                  <a:lnTo>
                    <a:pt x="2485593" y="557096"/>
                  </a:lnTo>
                  <a:lnTo>
                    <a:pt x="2458104" y="521335"/>
                  </a:lnTo>
                  <a:lnTo>
                    <a:pt x="2429485" y="486512"/>
                  </a:lnTo>
                  <a:lnTo>
                    <a:pt x="2399763" y="452656"/>
                  </a:lnTo>
                  <a:lnTo>
                    <a:pt x="2368967" y="419792"/>
                  </a:lnTo>
                  <a:lnTo>
                    <a:pt x="2337123" y="387948"/>
                  </a:lnTo>
                  <a:lnTo>
                    <a:pt x="2304259" y="357152"/>
                  </a:lnTo>
                  <a:lnTo>
                    <a:pt x="2270403" y="327430"/>
                  </a:lnTo>
                  <a:lnTo>
                    <a:pt x="2235580" y="298811"/>
                  </a:lnTo>
                  <a:lnTo>
                    <a:pt x="2199819" y="271322"/>
                  </a:lnTo>
                  <a:lnTo>
                    <a:pt x="2163148" y="244989"/>
                  </a:lnTo>
                  <a:lnTo>
                    <a:pt x="2125592" y="219841"/>
                  </a:lnTo>
                  <a:lnTo>
                    <a:pt x="2087181" y="195904"/>
                  </a:lnTo>
                  <a:lnTo>
                    <a:pt x="2047941" y="173207"/>
                  </a:lnTo>
                  <a:lnTo>
                    <a:pt x="2007899" y="151775"/>
                  </a:lnTo>
                  <a:lnTo>
                    <a:pt x="1967083" y="131637"/>
                  </a:lnTo>
                  <a:lnTo>
                    <a:pt x="1925520" y="112820"/>
                  </a:lnTo>
                  <a:lnTo>
                    <a:pt x="1883237" y="95351"/>
                  </a:lnTo>
                  <a:lnTo>
                    <a:pt x="1840263" y="79258"/>
                  </a:lnTo>
                  <a:lnTo>
                    <a:pt x="1796623" y="64568"/>
                  </a:lnTo>
                  <a:lnTo>
                    <a:pt x="1752346" y="51308"/>
                  </a:lnTo>
                  <a:lnTo>
                    <a:pt x="1707459" y="39506"/>
                  </a:lnTo>
                  <a:lnTo>
                    <a:pt x="1661988" y="29189"/>
                  </a:lnTo>
                  <a:lnTo>
                    <a:pt x="1615963" y="20384"/>
                  </a:lnTo>
                  <a:lnTo>
                    <a:pt x="1569409" y="13118"/>
                  </a:lnTo>
                  <a:lnTo>
                    <a:pt x="1522354" y="7420"/>
                  </a:lnTo>
                  <a:lnTo>
                    <a:pt x="1474825" y="3316"/>
                  </a:lnTo>
                  <a:lnTo>
                    <a:pt x="1426851" y="833"/>
                  </a:lnTo>
                  <a:lnTo>
                    <a:pt x="137845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4969" y="1418081"/>
              <a:ext cx="2757170" cy="2757170"/>
            </a:xfrm>
            <a:custGeom>
              <a:avLst/>
              <a:gdLst/>
              <a:ahLst/>
              <a:cxnLst/>
              <a:rect l="l" t="t" r="r" b="b"/>
              <a:pathLst>
                <a:path w="2757170" h="2757170">
                  <a:moveTo>
                    <a:pt x="0" y="1378458"/>
                  </a:moveTo>
                  <a:lnTo>
                    <a:pt x="833" y="1330064"/>
                  </a:lnTo>
                  <a:lnTo>
                    <a:pt x="3316" y="1282090"/>
                  </a:lnTo>
                  <a:lnTo>
                    <a:pt x="7420" y="1234561"/>
                  </a:lnTo>
                  <a:lnTo>
                    <a:pt x="13118" y="1187506"/>
                  </a:lnTo>
                  <a:lnTo>
                    <a:pt x="20384" y="1140952"/>
                  </a:lnTo>
                  <a:lnTo>
                    <a:pt x="29189" y="1094927"/>
                  </a:lnTo>
                  <a:lnTo>
                    <a:pt x="39506" y="1049456"/>
                  </a:lnTo>
                  <a:lnTo>
                    <a:pt x="51308" y="1004569"/>
                  </a:lnTo>
                  <a:lnTo>
                    <a:pt x="64568" y="960292"/>
                  </a:lnTo>
                  <a:lnTo>
                    <a:pt x="79258" y="916652"/>
                  </a:lnTo>
                  <a:lnTo>
                    <a:pt x="95351" y="873678"/>
                  </a:lnTo>
                  <a:lnTo>
                    <a:pt x="112820" y="831395"/>
                  </a:lnTo>
                  <a:lnTo>
                    <a:pt x="131637" y="789832"/>
                  </a:lnTo>
                  <a:lnTo>
                    <a:pt x="151775" y="749016"/>
                  </a:lnTo>
                  <a:lnTo>
                    <a:pt x="173207" y="708974"/>
                  </a:lnTo>
                  <a:lnTo>
                    <a:pt x="195904" y="669734"/>
                  </a:lnTo>
                  <a:lnTo>
                    <a:pt x="219841" y="631323"/>
                  </a:lnTo>
                  <a:lnTo>
                    <a:pt x="244989" y="593767"/>
                  </a:lnTo>
                  <a:lnTo>
                    <a:pt x="271322" y="557096"/>
                  </a:lnTo>
                  <a:lnTo>
                    <a:pt x="298811" y="521335"/>
                  </a:lnTo>
                  <a:lnTo>
                    <a:pt x="327430" y="486512"/>
                  </a:lnTo>
                  <a:lnTo>
                    <a:pt x="357152" y="452656"/>
                  </a:lnTo>
                  <a:lnTo>
                    <a:pt x="387948" y="419792"/>
                  </a:lnTo>
                  <a:lnTo>
                    <a:pt x="419792" y="387948"/>
                  </a:lnTo>
                  <a:lnTo>
                    <a:pt x="452656" y="357152"/>
                  </a:lnTo>
                  <a:lnTo>
                    <a:pt x="486512" y="327430"/>
                  </a:lnTo>
                  <a:lnTo>
                    <a:pt x="521335" y="298811"/>
                  </a:lnTo>
                  <a:lnTo>
                    <a:pt x="557096" y="271322"/>
                  </a:lnTo>
                  <a:lnTo>
                    <a:pt x="593767" y="244989"/>
                  </a:lnTo>
                  <a:lnTo>
                    <a:pt x="631323" y="219841"/>
                  </a:lnTo>
                  <a:lnTo>
                    <a:pt x="669734" y="195904"/>
                  </a:lnTo>
                  <a:lnTo>
                    <a:pt x="708974" y="173207"/>
                  </a:lnTo>
                  <a:lnTo>
                    <a:pt x="749016" y="151775"/>
                  </a:lnTo>
                  <a:lnTo>
                    <a:pt x="789832" y="131637"/>
                  </a:lnTo>
                  <a:lnTo>
                    <a:pt x="831395" y="112820"/>
                  </a:lnTo>
                  <a:lnTo>
                    <a:pt x="873678" y="95351"/>
                  </a:lnTo>
                  <a:lnTo>
                    <a:pt x="916652" y="79258"/>
                  </a:lnTo>
                  <a:lnTo>
                    <a:pt x="960292" y="64568"/>
                  </a:lnTo>
                  <a:lnTo>
                    <a:pt x="1004569" y="51308"/>
                  </a:lnTo>
                  <a:lnTo>
                    <a:pt x="1049456" y="39506"/>
                  </a:lnTo>
                  <a:lnTo>
                    <a:pt x="1094927" y="29189"/>
                  </a:lnTo>
                  <a:lnTo>
                    <a:pt x="1140952" y="20384"/>
                  </a:lnTo>
                  <a:lnTo>
                    <a:pt x="1187506" y="13118"/>
                  </a:lnTo>
                  <a:lnTo>
                    <a:pt x="1234561" y="7420"/>
                  </a:lnTo>
                  <a:lnTo>
                    <a:pt x="1282090" y="3316"/>
                  </a:lnTo>
                  <a:lnTo>
                    <a:pt x="1330064" y="833"/>
                  </a:lnTo>
                  <a:lnTo>
                    <a:pt x="1378458" y="0"/>
                  </a:lnTo>
                  <a:lnTo>
                    <a:pt x="1426851" y="833"/>
                  </a:lnTo>
                  <a:lnTo>
                    <a:pt x="1474825" y="3316"/>
                  </a:lnTo>
                  <a:lnTo>
                    <a:pt x="1522354" y="7420"/>
                  </a:lnTo>
                  <a:lnTo>
                    <a:pt x="1569409" y="13118"/>
                  </a:lnTo>
                  <a:lnTo>
                    <a:pt x="1615963" y="20384"/>
                  </a:lnTo>
                  <a:lnTo>
                    <a:pt x="1661988" y="29189"/>
                  </a:lnTo>
                  <a:lnTo>
                    <a:pt x="1707459" y="39506"/>
                  </a:lnTo>
                  <a:lnTo>
                    <a:pt x="1752346" y="51308"/>
                  </a:lnTo>
                  <a:lnTo>
                    <a:pt x="1796623" y="64568"/>
                  </a:lnTo>
                  <a:lnTo>
                    <a:pt x="1840263" y="79258"/>
                  </a:lnTo>
                  <a:lnTo>
                    <a:pt x="1883237" y="95351"/>
                  </a:lnTo>
                  <a:lnTo>
                    <a:pt x="1925520" y="112820"/>
                  </a:lnTo>
                  <a:lnTo>
                    <a:pt x="1967083" y="131637"/>
                  </a:lnTo>
                  <a:lnTo>
                    <a:pt x="2007899" y="151775"/>
                  </a:lnTo>
                  <a:lnTo>
                    <a:pt x="2047941" y="173207"/>
                  </a:lnTo>
                  <a:lnTo>
                    <a:pt x="2087181" y="195904"/>
                  </a:lnTo>
                  <a:lnTo>
                    <a:pt x="2125592" y="219841"/>
                  </a:lnTo>
                  <a:lnTo>
                    <a:pt x="2163148" y="244989"/>
                  </a:lnTo>
                  <a:lnTo>
                    <a:pt x="2199819" y="271322"/>
                  </a:lnTo>
                  <a:lnTo>
                    <a:pt x="2235580" y="298811"/>
                  </a:lnTo>
                  <a:lnTo>
                    <a:pt x="2270403" y="327430"/>
                  </a:lnTo>
                  <a:lnTo>
                    <a:pt x="2304259" y="357152"/>
                  </a:lnTo>
                  <a:lnTo>
                    <a:pt x="2337123" y="387948"/>
                  </a:lnTo>
                  <a:lnTo>
                    <a:pt x="2368967" y="419792"/>
                  </a:lnTo>
                  <a:lnTo>
                    <a:pt x="2399763" y="452656"/>
                  </a:lnTo>
                  <a:lnTo>
                    <a:pt x="2429485" y="486512"/>
                  </a:lnTo>
                  <a:lnTo>
                    <a:pt x="2458104" y="521335"/>
                  </a:lnTo>
                  <a:lnTo>
                    <a:pt x="2485593" y="557096"/>
                  </a:lnTo>
                  <a:lnTo>
                    <a:pt x="2511926" y="593767"/>
                  </a:lnTo>
                  <a:lnTo>
                    <a:pt x="2537074" y="631323"/>
                  </a:lnTo>
                  <a:lnTo>
                    <a:pt x="2561011" y="669734"/>
                  </a:lnTo>
                  <a:lnTo>
                    <a:pt x="2583708" y="708974"/>
                  </a:lnTo>
                  <a:lnTo>
                    <a:pt x="2605140" y="749016"/>
                  </a:lnTo>
                  <a:lnTo>
                    <a:pt x="2625278" y="789832"/>
                  </a:lnTo>
                  <a:lnTo>
                    <a:pt x="2644095" y="831395"/>
                  </a:lnTo>
                  <a:lnTo>
                    <a:pt x="2661564" y="873678"/>
                  </a:lnTo>
                  <a:lnTo>
                    <a:pt x="2677657" y="916652"/>
                  </a:lnTo>
                  <a:lnTo>
                    <a:pt x="2692347" y="960292"/>
                  </a:lnTo>
                  <a:lnTo>
                    <a:pt x="2705607" y="1004569"/>
                  </a:lnTo>
                  <a:lnTo>
                    <a:pt x="2717409" y="1049456"/>
                  </a:lnTo>
                  <a:lnTo>
                    <a:pt x="2727726" y="1094927"/>
                  </a:lnTo>
                  <a:lnTo>
                    <a:pt x="2736531" y="1140952"/>
                  </a:lnTo>
                  <a:lnTo>
                    <a:pt x="2743797" y="1187506"/>
                  </a:lnTo>
                  <a:lnTo>
                    <a:pt x="2749495" y="1234561"/>
                  </a:lnTo>
                  <a:lnTo>
                    <a:pt x="2753599" y="1282090"/>
                  </a:lnTo>
                  <a:lnTo>
                    <a:pt x="2756082" y="1330064"/>
                  </a:lnTo>
                  <a:lnTo>
                    <a:pt x="2756916" y="1378458"/>
                  </a:lnTo>
                  <a:lnTo>
                    <a:pt x="2756082" y="1426851"/>
                  </a:lnTo>
                  <a:lnTo>
                    <a:pt x="2753599" y="1474825"/>
                  </a:lnTo>
                  <a:lnTo>
                    <a:pt x="2749495" y="1522354"/>
                  </a:lnTo>
                  <a:lnTo>
                    <a:pt x="2743797" y="1569409"/>
                  </a:lnTo>
                  <a:lnTo>
                    <a:pt x="2736531" y="1615963"/>
                  </a:lnTo>
                  <a:lnTo>
                    <a:pt x="2727726" y="1661988"/>
                  </a:lnTo>
                  <a:lnTo>
                    <a:pt x="2717409" y="1707459"/>
                  </a:lnTo>
                  <a:lnTo>
                    <a:pt x="2705607" y="1752346"/>
                  </a:lnTo>
                  <a:lnTo>
                    <a:pt x="2692347" y="1796623"/>
                  </a:lnTo>
                  <a:lnTo>
                    <a:pt x="2677657" y="1840263"/>
                  </a:lnTo>
                  <a:lnTo>
                    <a:pt x="2661564" y="1883237"/>
                  </a:lnTo>
                  <a:lnTo>
                    <a:pt x="2644095" y="1925520"/>
                  </a:lnTo>
                  <a:lnTo>
                    <a:pt x="2625278" y="1967083"/>
                  </a:lnTo>
                  <a:lnTo>
                    <a:pt x="2605140" y="2007899"/>
                  </a:lnTo>
                  <a:lnTo>
                    <a:pt x="2583708" y="2047941"/>
                  </a:lnTo>
                  <a:lnTo>
                    <a:pt x="2561011" y="2087181"/>
                  </a:lnTo>
                  <a:lnTo>
                    <a:pt x="2537074" y="2125592"/>
                  </a:lnTo>
                  <a:lnTo>
                    <a:pt x="2511926" y="2163148"/>
                  </a:lnTo>
                  <a:lnTo>
                    <a:pt x="2485593" y="2199819"/>
                  </a:lnTo>
                  <a:lnTo>
                    <a:pt x="2458104" y="2235580"/>
                  </a:lnTo>
                  <a:lnTo>
                    <a:pt x="2429485" y="2270403"/>
                  </a:lnTo>
                  <a:lnTo>
                    <a:pt x="2399763" y="2304259"/>
                  </a:lnTo>
                  <a:lnTo>
                    <a:pt x="2368967" y="2337123"/>
                  </a:lnTo>
                  <a:lnTo>
                    <a:pt x="2337123" y="2368967"/>
                  </a:lnTo>
                  <a:lnTo>
                    <a:pt x="2304259" y="2399763"/>
                  </a:lnTo>
                  <a:lnTo>
                    <a:pt x="2270403" y="2429485"/>
                  </a:lnTo>
                  <a:lnTo>
                    <a:pt x="2235580" y="2458104"/>
                  </a:lnTo>
                  <a:lnTo>
                    <a:pt x="2199819" y="2485593"/>
                  </a:lnTo>
                  <a:lnTo>
                    <a:pt x="2163148" y="2511926"/>
                  </a:lnTo>
                  <a:lnTo>
                    <a:pt x="2125592" y="2537074"/>
                  </a:lnTo>
                  <a:lnTo>
                    <a:pt x="2087181" y="2561011"/>
                  </a:lnTo>
                  <a:lnTo>
                    <a:pt x="2047941" y="2583708"/>
                  </a:lnTo>
                  <a:lnTo>
                    <a:pt x="2007899" y="2605140"/>
                  </a:lnTo>
                  <a:lnTo>
                    <a:pt x="1967083" y="2625278"/>
                  </a:lnTo>
                  <a:lnTo>
                    <a:pt x="1925520" y="2644095"/>
                  </a:lnTo>
                  <a:lnTo>
                    <a:pt x="1883237" y="2661564"/>
                  </a:lnTo>
                  <a:lnTo>
                    <a:pt x="1840263" y="2677657"/>
                  </a:lnTo>
                  <a:lnTo>
                    <a:pt x="1796623" y="2692347"/>
                  </a:lnTo>
                  <a:lnTo>
                    <a:pt x="1752346" y="2705607"/>
                  </a:lnTo>
                  <a:lnTo>
                    <a:pt x="1707459" y="2717409"/>
                  </a:lnTo>
                  <a:lnTo>
                    <a:pt x="1661988" y="2727726"/>
                  </a:lnTo>
                  <a:lnTo>
                    <a:pt x="1615963" y="2736531"/>
                  </a:lnTo>
                  <a:lnTo>
                    <a:pt x="1569409" y="2743797"/>
                  </a:lnTo>
                  <a:lnTo>
                    <a:pt x="1522354" y="2749495"/>
                  </a:lnTo>
                  <a:lnTo>
                    <a:pt x="1474825" y="2753599"/>
                  </a:lnTo>
                  <a:lnTo>
                    <a:pt x="1426851" y="2756082"/>
                  </a:lnTo>
                  <a:lnTo>
                    <a:pt x="1378458" y="2756916"/>
                  </a:lnTo>
                  <a:lnTo>
                    <a:pt x="1330064" y="2756082"/>
                  </a:lnTo>
                  <a:lnTo>
                    <a:pt x="1282090" y="2753599"/>
                  </a:lnTo>
                  <a:lnTo>
                    <a:pt x="1234561" y="2749495"/>
                  </a:lnTo>
                  <a:lnTo>
                    <a:pt x="1187506" y="2743797"/>
                  </a:lnTo>
                  <a:lnTo>
                    <a:pt x="1140952" y="2736531"/>
                  </a:lnTo>
                  <a:lnTo>
                    <a:pt x="1094927" y="2727726"/>
                  </a:lnTo>
                  <a:lnTo>
                    <a:pt x="1049456" y="2717409"/>
                  </a:lnTo>
                  <a:lnTo>
                    <a:pt x="1004569" y="2705607"/>
                  </a:lnTo>
                  <a:lnTo>
                    <a:pt x="960292" y="2692347"/>
                  </a:lnTo>
                  <a:lnTo>
                    <a:pt x="916652" y="2677657"/>
                  </a:lnTo>
                  <a:lnTo>
                    <a:pt x="873678" y="2661564"/>
                  </a:lnTo>
                  <a:lnTo>
                    <a:pt x="831395" y="2644095"/>
                  </a:lnTo>
                  <a:lnTo>
                    <a:pt x="789832" y="2625278"/>
                  </a:lnTo>
                  <a:lnTo>
                    <a:pt x="749016" y="2605140"/>
                  </a:lnTo>
                  <a:lnTo>
                    <a:pt x="708974" y="2583708"/>
                  </a:lnTo>
                  <a:lnTo>
                    <a:pt x="669734" y="2561011"/>
                  </a:lnTo>
                  <a:lnTo>
                    <a:pt x="631323" y="2537074"/>
                  </a:lnTo>
                  <a:lnTo>
                    <a:pt x="593767" y="2511926"/>
                  </a:lnTo>
                  <a:lnTo>
                    <a:pt x="557096" y="2485593"/>
                  </a:lnTo>
                  <a:lnTo>
                    <a:pt x="521335" y="2458104"/>
                  </a:lnTo>
                  <a:lnTo>
                    <a:pt x="486512" y="2429485"/>
                  </a:lnTo>
                  <a:lnTo>
                    <a:pt x="452656" y="2399763"/>
                  </a:lnTo>
                  <a:lnTo>
                    <a:pt x="419792" y="2368967"/>
                  </a:lnTo>
                  <a:lnTo>
                    <a:pt x="387948" y="2337123"/>
                  </a:lnTo>
                  <a:lnTo>
                    <a:pt x="357152" y="2304259"/>
                  </a:lnTo>
                  <a:lnTo>
                    <a:pt x="327430" y="2270403"/>
                  </a:lnTo>
                  <a:lnTo>
                    <a:pt x="298811" y="2235580"/>
                  </a:lnTo>
                  <a:lnTo>
                    <a:pt x="271322" y="2199819"/>
                  </a:lnTo>
                  <a:lnTo>
                    <a:pt x="244989" y="2163148"/>
                  </a:lnTo>
                  <a:lnTo>
                    <a:pt x="219841" y="2125592"/>
                  </a:lnTo>
                  <a:lnTo>
                    <a:pt x="195904" y="2087181"/>
                  </a:lnTo>
                  <a:lnTo>
                    <a:pt x="173207" y="2047941"/>
                  </a:lnTo>
                  <a:lnTo>
                    <a:pt x="151775" y="2007899"/>
                  </a:lnTo>
                  <a:lnTo>
                    <a:pt x="131637" y="1967083"/>
                  </a:lnTo>
                  <a:lnTo>
                    <a:pt x="112820" y="1925520"/>
                  </a:lnTo>
                  <a:lnTo>
                    <a:pt x="95351" y="1883237"/>
                  </a:lnTo>
                  <a:lnTo>
                    <a:pt x="79258" y="1840263"/>
                  </a:lnTo>
                  <a:lnTo>
                    <a:pt x="64568" y="1796623"/>
                  </a:lnTo>
                  <a:lnTo>
                    <a:pt x="51308" y="1752346"/>
                  </a:lnTo>
                  <a:lnTo>
                    <a:pt x="39506" y="1707459"/>
                  </a:lnTo>
                  <a:lnTo>
                    <a:pt x="29189" y="1661988"/>
                  </a:lnTo>
                  <a:lnTo>
                    <a:pt x="20384" y="1615963"/>
                  </a:lnTo>
                  <a:lnTo>
                    <a:pt x="13118" y="1569409"/>
                  </a:lnTo>
                  <a:lnTo>
                    <a:pt x="7420" y="1522354"/>
                  </a:lnTo>
                  <a:lnTo>
                    <a:pt x="3316" y="1474825"/>
                  </a:lnTo>
                  <a:lnTo>
                    <a:pt x="833" y="1426851"/>
                  </a:lnTo>
                  <a:lnTo>
                    <a:pt x="0" y="137845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36" y="4447032"/>
            <a:ext cx="10777855" cy="49275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FormBuilder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7423" y="1310284"/>
            <a:ext cx="6619464" cy="29707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4633" y="2262760"/>
            <a:ext cx="1858010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635" algn="ctr">
              <a:lnSpc>
                <a:spcPts val="2480"/>
              </a:lnSpc>
              <a:spcBef>
                <a:spcPts val="420"/>
              </a:spcBef>
            </a:pPr>
            <a:r>
              <a:rPr sz="23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Inject </a:t>
            </a: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4447032"/>
            <a:ext cx="10777855" cy="492759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fb: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FormBuilder)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7932" y="0"/>
            <a:ext cx="11756390" cy="6858000"/>
            <a:chOff x="217932" y="0"/>
            <a:chExt cx="1175639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5532" y="6184391"/>
              <a:ext cx="451103" cy="449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32" y="0"/>
              <a:ext cx="11756135" cy="68579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7423" y="1307591"/>
            <a:ext cx="9078572" cy="2977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0896" y="2420494"/>
            <a:ext cx="124777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5880">
              <a:lnSpc>
                <a:spcPts val="2480"/>
              </a:lnSpc>
              <a:spcBef>
                <a:spcPts val="420"/>
              </a:spcBef>
            </a:pP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 the </a:t>
            </a:r>
            <a:r>
              <a:rPr sz="2300" spc="-7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3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3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4633" y="2262760"/>
            <a:ext cx="1858010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635" algn="ctr">
              <a:lnSpc>
                <a:spcPts val="2480"/>
              </a:lnSpc>
              <a:spcBef>
                <a:spcPts val="420"/>
              </a:spcBef>
            </a:pPr>
            <a:r>
              <a:rPr sz="23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Inject </a:t>
            </a:r>
            <a:r>
              <a:rPr sz="2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36" y="4447032"/>
            <a:ext cx="10777855" cy="233934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581150" marR="4253865" indent="-1460500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1150" marR="60826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443" y="519066"/>
            <a:ext cx="783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FormBuilder's</a:t>
            </a:r>
            <a:r>
              <a:rPr spc="-225" dirty="0"/>
              <a:t> </a:t>
            </a:r>
            <a:r>
              <a:rPr spc="15" dirty="0"/>
              <a:t>FormControl</a:t>
            </a:r>
            <a:r>
              <a:rPr spc="-204" dirty="0"/>
              <a:t> </a:t>
            </a:r>
            <a:r>
              <a:rPr spc="-80" dirty="0"/>
              <a:t>Syntax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07898" y="1265682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 marR="62293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099054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 marR="22669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{value: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'n/a'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{value: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932426"/>
            <a:ext cx="10777855" cy="135509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48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[{value: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disabled: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62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Create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14" dirty="0"/>
              <a:t> </a:t>
            </a:r>
            <a:r>
              <a:rPr spc="40" dirty="0"/>
              <a:t>property</a:t>
            </a:r>
            <a:r>
              <a:rPr spc="-120" dirty="0"/>
              <a:t> </a:t>
            </a:r>
            <a:r>
              <a:rPr spc="45" dirty="0"/>
              <a:t>for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60" dirty="0"/>
              <a:t>root</a:t>
            </a:r>
            <a:r>
              <a:rPr spc="-120" dirty="0"/>
              <a:t> </a:t>
            </a:r>
            <a:r>
              <a:rPr spc="45" dirty="0"/>
              <a:t>FormGroup</a:t>
            </a:r>
            <a:endParaRPr spc="45" dirty="0"/>
          </a:p>
          <a:p>
            <a:pPr marL="4486275" marR="1202055">
              <a:lnSpc>
                <a:spcPct val="163000"/>
              </a:lnSpc>
            </a:pPr>
            <a:r>
              <a:rPr spc="15" dirty="0"/>
              <a:t>Create</a:t>
            </a:r>
            <a:r>
              <a:rPr spc="-110" dirty="0"/>
              <a:t> </a:t>
            </a:r>
            <a:r>
              <a:rPr spc="5" dirty="0"/>
              <a:t>the</a:t>
            </a:r>
            <a:r>
              <a:rPr spc="-229" dirty="0"/>
              <a:t> </a:t>
            </a:r>
            <a:r>
              <a:rPr spc="155" dirty="0"/>
              <a:t>F</a:t>
            </a:r>
            <a:r>
              <a:rPr spc="45" dirty="0"/>
              <a:t>o</a:t>
            </a:r>
            <a:r>
              <a:rPr spc="35" dirty="0"/>
              <a:t>r</a:t>
            </a:r>
            <a:r>
              <a:rPr spc="-55" dirty="0"/>
              <a:t>m</a:t>
            </a:r>
            <a:r>
              <a:rPr spc="20" dirty="0"/>
              <a:t>G</a:t>
            </a:r>
            <a:r>
              <a:rPr spc="-80" dirty="0"/>
              <a:t>r</a:t>
            </a:r>
            <a:r>
              <a:rPr spc="35" dirty="0"/>
              <a:t>o</a:t>
            </a:r>
            <a:r>
              <a:rPr spc="45" dirty="0"/>
              <a:t>u</a:t>
            </a:r>
            <a:r>
              <a:rPr spc="110" dirty="0"/>
              <a:t>p</a:t>
            </a:r>
            <a:r>
              <a:rPr spc="-114" dirty="0"/>
              <a:t> </a:t>
            </a:r>
            <a:r>
              <a:rPr spc="20" dirty="0"/>
              <a:t>i</a:t>
            </a:r>
            <a:r>
              <a:rPr spc="-45" dirty="0"/>
              <a:t>n</a:t>
            </a:r>
            <a:r>
              <a:rPr spc="-65" dirty="0"/>
              <a:t>s</a:t>
            </a:r>
            <a:r>
              <a:rPr dirty="0"/>
              <a:t>t</a:t>
            </a:r>
            <a:r>
              <a:rPr spc="-5" dirty="0"/>
              <a:t>a</a:t>
            </a:r>
            <a:r>
              <a:rPr spc="45" dirty="0"/>
              <a:t>n</a:t>
            </a:r>
            <a:r>
              <a:rPr dirty="0"/>
              <a:t>c</a:t>
            </a:r>
            <a:r>
              <a:rPr spc="10" dirty="0"/>
              <a:t>e  </a:t>
            </a:r>
            <a:r>
              <a:rPr spc="5" dirty="0"/>
              <a:t>Pass</a:t>
            </a:r>
            <a:r>
              <a:rPr spc="-140" dirty="0"/>
              <a:t> </a:t>
            </a:r>
            <a:r>
              <a:rPr spc="-5" dirty="0"/>
              <a:t>in</a:t>
            </a:r>
            <a:r>
              <a:rPr spc="-135" dirty="0"/>
              <a:t> </a:t>
            </a:r>
            <a:r>
              <a:rPr spc="15" dirty="0"/>
              <a:t>each</a:t>
            </a:r>
            <a:r>
              <a:rPr spc="-155" dirty="0"/>
              <a:t> </a:t>
            </a:r>
            <a:r>
              <a:rPr spc="40" dirty="0"/>
              <a:t>FormControl</a:t>
            </a:r>
            <a:r>
              <a:rPr spc="-140" dirty="0"/>
              <a:t> </a:t>
            </a:r>
            <a:r>
              <a:rPr spc="-5" dirty="0"/>
              <a:t>instance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6223" y="519066"/>
            <a:ext cx="627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0" dirty="0"/>
              <a:t> </a:t>
            </a:r>
            <a:r>
              <a:rPr spc="20" dirty="0">
                <a:solidFill>
                  <a:srgbClr val="9BC750"/>
                </a:solidFill>
              </a:rPr>
              <a:t>Component</a:t>
            </a:r>
            <a:r>
              <a:rPr spc="-190" dirty="0">
                <a:solidFill>
                  <a:srgbClr val="9BC750"/>
                </a:solidFill>
              </a:rPr>
              <a:t> </a:t>
            </a:r>
            <a:r>
              <a:rPr spc="-55" dirty="0">
                <a:solidFill>
                  <a:srgbClr val="9BC750"/>
                </a:solidFill>
              </a:rPr>
              <a:t>Class</a:t>
            </a:r>
            <a:endParaRPr spc="-55"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3504438"/>
            <a:ext cx="6768465" cy="258508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1120" marR="236855" indent="-91503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8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AFE9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48367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Inject</a:t>
            </a:r>
            <a:r>
              <a:rPr sz="2400" spc="-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FormBuilder</a:t>
            </a:r>
            <a:r>
              <a:rPr sz="24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439" y="519066"/>
            <a:ext cx="510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5" dirty="0"/>
              <a:t> </a:t>
            </a:r>
            <a:r>
              <a:rPr dirty="0">
                <a:solidFill>
                  <a:srgbClr val="9BC750"/>
                </a:solidFill>
              </a:rPr>
              <a:t>FormBuilder</a:t>
            </a:r>
            <a:endParaRPr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3504438"/>
            <a:ext cx="6768465" cy="258508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 marR="998855" indent="-15240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50720" marR="221869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45858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ReactiveFormsModule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ReactiveFormsModule</a:t>
            </a:r>
            <a:r>
              <a:rPr sz="2400" spc="-1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imports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51" y="519066"/>
            <a:ext cx="587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Checklist:</a:t>
            </a:r>
            <a:r>
              <a:rPr spc="-215" dirty="0"/>
              <a:t> </a:t>
            </a:r>
            <a:r>
              <a:rPr spc="10" dirty="0">
                <a:solidFill>
                  <a:srgbClr val="9BC750"/>
                </a:solidFill>
              </a:rPr>
              <a:t>Angular</a:t>
            </a:r>
            <a:r>
              <a:rPr spc="-215" dirty="0">
                <a:solidFill>
                  <a:srgbClr val="9BC750"/>
                </a:solidFill>
              </a:rPr>
              <a:t> </a:t>
            </a:r>
            <a:r>
              <a:rPr spc="20" dirty="0">
                <a:solidFill>
                  <a:srgbClr val="9BC750"/>
                </a:solidFill>
              </a:rPr>
              <a:t>Module</a:t>
            </a:r>
            <a:endParaRPr spc="20" dirty="0">
              <a:solidFill>
                <a:srgbClr val="9BC75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17541" y="2946654"/>
            <a:ext cx="6768465" cy="381762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26720" marR="4808855" indent="-3054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0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[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 marR="31318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ReactiveFormsModule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 marR="3436620" indent="-3054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CustomerComponent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329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property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3465963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2400" spc="-1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4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0279" y="519066"/>
            <a:ext cx="436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C</a:t>
            </a:r>
            <a:r>
              <a:rPr spc="-60" dirty="0"/>
              <a:t>h</a:t>
            </a:r>
            <a:r>
              <a:rPr spc="-60" dirty="0"/>
              <a:t>e</a:t>
            </a:r>
            <a:r>
              <a:rPr spc="175" dirty="0"/>
              <a:t>c</a:t>
            </a:r>
            <a:r>
              <a:rPr spc="-105" dirty="0"/>
              <a:t>kl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-375" dirty="0"/>
              <a:t>t:</a:t>
            </a:r>
            <a:r>
              <a:rPr spc="-190" dirty="0"/>
              <a:t> </a:t>
            </a:r>
            <a:r>
              <a:rPr spc="-375" dirty="0">
                <a:solidFill>
                  <a:srgbClr val="9BC750"/>
                </a:solidFill>
              </a:rPr>
              <a:t>T</a:t>
            </a:r>
            <a:r>
              <a:rPr spc="-5" dirty="0">
                <a:solidFill>
                  <a:srgbClr val="9BC750"/>
                </a:solidFill>
              </a:rPr>
              <a:t>em</a:t>
            </a:r>
            <a:r>
              <a:rPr dirty="0">
                <a:solidFill>
                  <a:srgbClr val="9BC750"/>
                </a:solidFill>
              </a:rPr>
              <a:t>p</a:t>
            </a:r>
            <a:r>
              <a:rPr spc="-95" dirty="0">
                <a:solidFill>
                  <a:srgbClr val="9BC750"/>
                </a:solidFill>
              </a:rPr>
              <a:t>l</a:t>
            </a:r>
            <a:r>
              <a:rPr spc="-114" dirty="0">
                <a:solidFill>
                  <a:srgbClr val="9BC750"/>
                </a:solidFill>
              </a:rPr>
              <a:t>a</a:t>
            </a:r>
            <a:r>
              <a:rPr spc="-30" dirty="0">
                <a:solidFill>
                  <a:srgbClr val="9BC750"/>
                </a:solidFill>
              </a:rPr>
              <a:t>t</a:t>
            </a:r>
            <a:r>
              <a:rPr spc="-45" dirty="0">
                <a:solidFill>
                  <a:srgbClr val="9BC750"/>
                </a:solidFill>
              </a:rPr>
              <a:t>e</a:t>
            </a:r>
            <a:endParaRPr spc="-45" dirty="0">
              <a:solidFill>
                <a:srgbClr val="9BC75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17541" y="2396489"/>
            <a:ext cx="6768465" cy="73914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R="2705735" algn="ctr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572135" algn="ctr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"customerForm"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541" y="4277105"/>
            <a:ext cx="6768465" cy="135509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(required)"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72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</a:t>
            </a:r>
            <a:r>
              <a:rPr sz="20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6810" y="1926950"/>
            <a:ext cx="337820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6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Component</a:t>
            </a:r>
            <a:r>
              <a:rPr sz="2400" spc="-16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Class</a:t>
            </a:r>
            <a:endParaRPr sz="2400"/>
          </a:p>
          <a:p>
            <a:pPr marL="12700" marR="26289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7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Angular</a:t>
            </a:r>
            <a:r>
              <a:rPr sz="2400" spc="-17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Module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Template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226810" y="3708506"/>
            <a:ext cx="5027295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setValu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patchValue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26810" y="1926950"/>
            <a:ext cx="50272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1198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setValu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7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patchValue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FormBuilder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Module 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225" dirty="0">
                <a:solidFill>
                  <a:srgbClr val="FFFFFF"/>
                </a:solidFill>
              </a:rPr>
              <a:t>O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0" dirty="0">
                <a:solidFill>
                  <a:srgbClr val="FFFFFF"/>
                </a:solidFill>
              </a:rPr>
              <a:t>rv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35" dirty="0">
                <a:solidFill>
                  <a:srgbClr val="FFFFFF"/>
                </a:solidFill>
              </a:rPr>
              <a:t>e</a:t>
            </a:r>
            <a:r>
              <a:rPr spc="150" dirty="0">
                <a:solidFill>
                  <a:srgbClr val="FFFFFF"/>
                </a:solidFill>
              </a:rPr>
              <a:t>w</a:t>
            </a:r>
            <a:endParaRPr spc="15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431" y="519066"/>
            <a:ext cx="802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Template-driven</a:t>
            </a:r>
            <a:r>
              <a:rPr spc="-180" dirty="0"/>
              <a:t> </a:t>
            </a:r>
            <a:r>
              <a:rPr spc="-225" dirty="0"/>
              <a:t>vs.</a:t>
            </a:r>
            <a:r>
              <a:rPr spc="-190" dirty="0"/>
              <a:t> </a:t>
            </a:r>
            <a:r>
              <a:rPr spc="-25" dirty="0"/>
              <a:t>Reactive</a:t>
            </a:r>
            <a:r>
              <a:rPr spc="-190" dirty="0"/>
              <a:t> </a:t>
            </a:r>
            <a:r>
              <a:rPr spc="15" dirty="0"/>
              <a:t>Forms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546860" y="1365503"/>
            <a:ext cx="1929764" cy="4796155"/>
            <a:chOff x="1546860" y="1365503"/>
            <a:chExt cx="1929764" cy="4796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6860" y="1365503"/>
              <a:ext cx="1920239" cy="21259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860" y="4035552"/>
              <a:ext cx="1929383" cy="2125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08601" y="3587492"/>
              <a:ext cx="3810" cy="354965"/>
            </a:xfrm>
            <a:custGeom>
              <a:avLst/>
              <a:gdLst/>
              <a:ahLst/>
              <a:cxnLst/>
              <a:rect l="l" t="t" r="r" b="b"/>
              <a:pathLst>
                <a:path w="3810" h="354964">
                  <a:moveTo>
                    <a:pt x="1600" y="-19050"/>
                  </a:moveTo>
                  <a:lnTo>
                    <a:pt x="1600" y="373646"/>
                  </a:lnTo>
                </a:path>
              </a:pathLst>
            </a:custGeom>
            <a:ln w="413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51620" y="3492258"/>
              <a:ext cx="117475" cy="545465"/>
            </a:xfrm>
            <a:custGeom>
              <a:avLst/>
              <a:gdLst/>
              <a:ahLst/>
              <a:cxnLst/>
              <a:rect l="l" t="t" r="r" b="b"/>
              <a:pathLst>
                <a:path w="117475" h="545464">
                  <a:moveTo>
                    <a:pt x="114300" y="113766"/>
                  </a:moveTo>
                  <a:lnTo>
                    <a:pt x="56108" y="0"/>
                  </a:lnTo>
                  <a:lnTo>
                    <a:pt x="0" y="114808"/>
                  </a:lnTo>
                  <a:lnTo>
                    <a:pt x="114300" y="113766"/>
                  </a:lnTo>
                  <a:close/>
                </a:path>
                <a:path w="117475" h="545464">
                  <a:moveTo>
                    <a:pt x="117157" y="430276"/>
                  </a:moveTo>
                  <a:lnTo>
                    <a:pt x="2857" y="431304"/>
                  </a:lnTo>
                  <a:lnTo>
                    <a:pt x="61036" y="545084"/>
                  </a:lnTo>
                  <a:lnTo>
                    <a:pt x="117157" y="43027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13403" y="1447800"/>
            <a:ext cx="2025650" cy="1961514"/>
            <a:chOff x="3613403" y="1447800"/>
            <a:chExt cx="2025650" cy="196151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272" y="1500027"/>
              <a:ext cx="1656171" cy="18771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17975" y="1452372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843771" y="1447800"/>
            <a:ext cx="2024380" cy="4714240"/>
            <a:chOff x="8843771" y="1447800"/>
            <a:chExt cx="2024380" cy="471424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95587" y="4035551"/>
              <a:ext cx="1920239" cy="21259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56469" y="3496050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0589" y="1500026"/>
              <a:ext cx="1654914" cy="18771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48343" y="1452372"/>
              <a:ext cx="2014855" cy="1952625"/>
            </a:xfrm>
            <a:custGeom>
              <a:avLst/>
              <a:gdLst/>
              <a:ahLst/>
              <a:cxnLst/>
              <a:rect l="l" t="t" r="r" b="b"/>
              <a:pathLst>
                <a:path w="2014854" h="1952625">
                  <a:moveTo>
                    <a:pt x="0" y="0"/>
                  </a:moveTo>
                  <a:lnTo>
                    <a:pt x="2014727" y="0"/>
                  </a:lnTo>
                  <a:lnTo>
                    <a:pt x="2014727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99324" y="340080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1365503"/>
            <a:ext cx="1929383" cy="2125979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254024"/>
            <a:ext cx="600075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20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FormControl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FormArrays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255" y="144779"/>
            <a:ext cx="3270885" cy="6553200"/>
            <a:chOff x="905255" y="144779"/>
            <a:chExt cx="3270885" cy="65532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4137" y="223762"/>
              <a:ext cx="2972884" cy="63952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9827" y="149351"/>
              <a:ext cx="3261360" cy="6544309"/>
            </a:xfrm>
            <a:custGeom>
              <a:avLst/>
              <a:gdLst/>
              <a:ahLst/>
              <a:cxnLst/>
              <a:rect l="l" t="t" r="r" b="b"/>
              <a:pathLst>
                <a:path w="3261360" h="6544309">
                  <a:moveTo>
                    <a:pt x="0" y="0"/>
                  </a:moveTo>
                  <a:lnTo>
                    <a:pt x="3261360" y="0"/>
                  </a:lnTo>
                  <a:lnTo>
                    <a:pt x="3261360" y="6544056"/>
                  </a:lnTo>
                  <a:lnTo>
                    <a:pt x="0" y="65440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59" y="519066"/>
            <a:ext cx="508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20" dirty="0"/>
              <a:t>FormGroup</a:t>
            </a:r>
            <a:endParaRPr spc="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9516" y="1068324"/>
            <a:ext cx="10791825" cy="4975860"/>
            <a:chOff x="699516" y="1068324"/>
            <a:chExt cx="10791825" cy="4975860"/>
          </a:xfrm>
        </p:grpSpPr>
        <p:sp>
          <p:nvSpPr>
            <p:cNvPr id="4" name="object 4"/>
            <p:cNvSpPr/>
            <p:nvPr/>
          </p:nvSpPr>
          <p:spPr>
            <a:xfrm>
              <a:off x="707136" y="1482852"/>
              <a:ext cx="10777855" cy="4555490"/>
            </a:xfrm>
            <a:custGeom>
              <a:avLst/>
              <a:gdLst/>
              <a:ahLst/>
              <a:cxnLst/>
              <a:rect l="l" t="t" r="r" b="b"/>
              <a:pathLst>
                <a:path w="10777855" h="4555490">
                  <a:moveTo>
                    <a:pt x="0" y="0"/>
                  </a:moveTo>
                  <a:lnTo>
                    <a:pt x="10777728" y="0"/>
                  </a:lnTo>
                  <a:lnTo>
                    <a:pt x="10777728" y="4555236"/>
                  </a:lnTo>
                  <a:lnTo>
                    <a:pt x="0" y="45552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2470" y="1081278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2470" y="1081278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7" y="1016782"/>
            <a:ext cx="9154795" cy="4914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80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-36576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CustomerComponent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customerForm: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customer: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863" y="519066"/>
            <a:ext cx="517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20" dirty="0"/>
              <a:t> </a:t>
            </a:r>
            <a:r>
              <a:rPr spc="5" dirty="0"/>
              <a:t>FormControls</a:t>
            </a:r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9516" y="1054608"/>
            <a:ext cx="10787380" cy="5715000"/>
            <a:chOff x="699516" y="1054608"/>
            <a:chExt cx="10787380" cy="5715000"/>
          </a:xfrm>
        </p:grpSpPr>
        <p:sp>
          <p:nvSpPr>
            <p:cNvPr id="4" name="object 4"/>
            <p:cNvSpPr/>
            <p:nvPr/>
          </p:nvSpPr>
          <p:spPr>
            <a:xfrm>
              <a:off x="707136" y="1469136"/>
              <a:ext cx="10773410" cy="5294630"/>
            </a:xfrm>
            <a:custGeom>
              <a:avLst/>
              <a:gdLst/>
              <a:ahLst/>
              <a:cxnLst/>
              <a:rect l="l" t="t" r="r" b="b"/>
              <a:pathLst>
                <a:path w="10773410" h="5294630">
                  <a:moveTo>
                    <a:pt x="0" y="0"/>
                  </a:moveTo>
                  <a:lnTo>
                    <a:pt x="10773156" y="0"/>
                  </a:lnTo>
                  <a:lnTo>
                    <a:pt x="10773156" y="5294376"/>
                  </a:lnTo>
                  <a:lnTo>
                    <a:pt x="0" y="5294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2470" y="1067562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2470" y="1067562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90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15738" y="1003631"/>
            <a:ext cx="10254615" cy="5646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80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FormGroup,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CustomerComponent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3110865" indent="-73025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FormGroup({ </a:t>
            </a:r>
            <a:r>
              <a:rPr sz="2400" spc="-14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email: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(),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FormControl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70"/>
            <a:ext cx="3822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6575"/>
          </a:xfrm>
          <a:custGeom>
            <a:avLst/>
            <a:gdLst/>
            <a:ahLst/>
            <a:cxnLst/>
            <a:rect l="l" t="t" r="r" b="b"/>
            <a:pathLst>
              <a:path w="10777855" h="4346575">
                <a:moveTo>
                  <a:pt x="0" y="0"/>
                </a:moveTo>
                <a:lnTo>
                  <a:pt x="10777728" y="0"/>
                </a:lnTo>
                <a:lnTo>
                  <a:pt x="10777728" y="4346448"/>
                </a:lnTo>
                <a:lnTo>
                  <a:pt x="0" y="434644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0650" y="2352294"/>
            <a:ext cx="2354580" cy="57912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250"/>
              </a:spcBef>
            </a:pP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AppComponent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650" y="3137154"/>
            <a:ext cx="2354580" cy="57785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77850" marR="573405" indent="65405">
              <a:lnSpc>
                <a:spcPct val="100000"/>
              </a:lnSpc>
              <a:spcBef>
                <a:spcPts val="28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Customer- </a:t>
            </a:r>
            <a:r>
              <a:rPr sz="1600" spc="-5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omp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1550" y="3138677"/>
            <a:ext cx="2359660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4505" marR="477520" indent="180975">
              <a:lnSpc>
                <a:spcPct val="100000"/>
              </a:lnSpc>
              <a:spcBef>
                <a:spcPts val="27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 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1550" y="2352294"/>
            <a:ext cx="2359660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24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BrowserModule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3348228" y="0"/>
                </a:moveTo>
                <a:lnTo>
                  <a:pt x="0" y="0"/>
                </a:lnTo>
                <a:lnTo>
                  <a:pt x="0" y="524255"/>
                </a:lnTo>
                <a:lnTo>
                  <a:pt x="3348228" y="524255"/>
                </a:lnTo>
                <a:lnTo>
                  <a:pt x="3348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4863" y="5247118"/>
            <a:ext cx="2865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800" spc="-19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839" y="4910328"/>
            <a:ext cx="1228725" cy="1226820"/>
            <a:chOff x="1005839" y="4910328"/>
            <a:chExt cx="1228725" cy="1226820"/>
          </a:xfrm>
        </p:grpSpPr>
        <p:sp>
          <p:nvSpPr>
            <p:cNvPr id="10" name="object 10"/>
            <p:cNvSpPr/>
            <p:nvPr/>
          </p:nvSpPr>
          <p:spPr>
            <a:xfrm>
              <a:off x="1024889" y="4929378"/>
              <a:ext cx="1190625" cy="1188720"/>
            </a:xfrm>
            <a:custGeom>
              <a:avLst/>
              <a:gdLst/>
              <a:ahLst/>
              <a:cxnLst/>
              <a:rect l="l" t="t" r="r" b="b"/>
              <a:pathLst>
                <a:path w="1190625" h="1188720">
                  <a:moveTo>
                    <a:pt x="595122" y="0"/>
                  </a:moveTo>
                  <a:lnTo>
                    <a:pt x="546312" y="1970"/>
                  </a:lnTo>
                  <a:lnTo>
                    <a:pt x="498590" y="7779"/>
                  </a:lnTo>
                  <a:lnTo>
                    <a:pt x="452107" y="17273"/>
                  </a:lnTo>
                  <a:lnTo>
                    <a:pt x="407017" y="30300"/>
                  </a:lnTo>
                  <a:lnTo>
                    <a:pt x="363474" y="46707"/>
                  </a:lnTo>
                  <a:lnTo>
                    <a:pt x="321629" y="66341"/>
                  </a:lnTo>
                  <a:lnTo>
                    <a:pt x="281637" y="89048"/>
                  </a:lnTo>
                  <a:lnTo>
                    <a:pt x="243651" y="114676"/>
                  </a:lnTo>
                  <a:lnTo>
                    <a:pt x="207823" y="143072"/>
                  </a:lnTo>
                  <a:lnTo>
                    <a:pt x="174307" y="174083"/>
                  </a:lnTo>
                  <a:lnTo>
                    <a:pt x="143256" y="207556"/>
                  </a:lnTo>
                  <a:lnTo>
                    <a:pt x="114824" y="243338"/>
                  </a:lnTo>
                  <a:lnTo>
                    <a:pt x="89163" y="281276"/>
                  </a:lnTo>
                  <a:lnTo>
                    <a:pt x="66426" y="321216"/>
                  </a:lnTo>
                  <a:lnTo>
                    <a:pt x="46767" y="363007"/>
                  </a:lnTo>
                  <a:lnTo>
                    <a:pt x="30339" y="406495"/>
                  </a:lnTo>
                  <a:lnTo>
                    <a:pt x="17295" y="451528"/>
                  </a:lnTo>
                  <a:lnTo>
                    <a:pt x="7789" y="497951"/>
                  </a:lnTo>
                  <a:lnTo>
                    <a:pt x="1972" y="545613"/>
                  </a:lnTo>
                  <a:lnTo>
                    <a:pt x="0" y="594360"/>
                  </a:lnTo>
                  <a:lnTo>
                    <a:pt x="1972" y="643106"/>
                  </a:lnTo>
                  <a:lnTo>
                    <a:pt x="7789" y="690768"/>
                  </a:lnTo>
                  <a:lnTo>
                    <a:pt x="17295" y="737191"/>
                  </a:lnTo>
                  <a:lnTo>
                    <a:pt x="30339" y="782224"/>
                  </a:lnTo>
                  <a:lnTo>
                    <a:pt x="46767" y="825712"/>
                  </a:lnTo>
                  <a:lnTo>
                    <a:pt x="66426" y="867503"/>
                  </a:lnTo>
                  <a:lnTo>
                    <a:pt x="89163" y="907443"/>
                  </a:lnTo>
                  <a:lnTo>
                    <a:pt x="114824" y="945381"/>
                  </a:lnTo>
                  <a:lnTo>
                    <a:pt x="143256" y="981163"/>
                  </a:lnTo>
                  <a:lnTo>
                    <a:pt x="174307" y="1014636"/>
                  </a:lnTo>
                  <a:lnTo>
                    <a:pt x="207823" y="1045647"/>
                  </a:lnTo>
                  <a:lnTo>
                    <a:pt x="243651" y="1074043"/>
                  </a:lnTo>
                  <a:lnTo>
                    <a:pt x="281637" y="1099671"/>
                  </a:lnTo>
                  <a:lnTo>
                    <a:pt x="321629" y="1122378"/>
                  </a:lnTo>
                  <a:lnTo>
                    <a:pt x="363473" y="1142012"/>
                  </a:lnTo>
                  <a:lnTo>
                    <a:pt x="407017" y="1158419"/>
                  </a:lnTo>
                  <a:lnTo>
                    <a:pt x="452107" y="1171446"/>
                  </a:lnTo>
                  <a:lnTo>
                    <a:pt x="498590" y="1180940"/>
                  </a:lnTo>
                  <a:lnTo>
                    <a:pt x="546312" y="1186749"/>
                  </a:lnTo>
                  <a:lnTo>
                    <a:pt x="595122" y="1188720"/>
                  </a:lnTo>
                  <a:lnTo>
                    <a:pt x="643931" y="1186749"/>
                  </a:lnTo>
                  <a:lnTo>
                    <a:pt x="691653" y="1180940"/>
                  </a:lnTo>
                  <a:lnTo>
                    <a:pt x="738136" y="1171446"/>
                  </a:lnTo>
                  <a:lnTo>
                    <a:pt x="783226" y="1158419"/>
                  </a:lnTo>
                  <a:lnTo>
                    <a:pt x="826769" y="1142012"/>
                  </a:lnTo>
                  <a:lnTo>
                    <a:pt x="868614" y="1122378"/>
                  </a:lnTo>
                  <a:lnTo>
                    <a:pt x="908606" y="1099671"/>
                  </a:lnTo>
                  <a:lnTo>
                    <a:pt x="946592" y="1074043"/>
                  </a:lnTo>
                  <a:lnTo>
                    <a:pt x="982420" y="1045647"/>
                  </a:lnTo>
                  <a:lnTo>
                    <a:pt x="1015936" y="1014636"/>
                  </a:lnTo>
                  <a:lnTo>
                    <a:pt x="1046987" y="981163"/>
                  </a:lnTo>
                  <a:lnTo>
                    <a:pt x="1075419" y="945381"/>
                  </a:lnTo>
                  <a:lnTo>
                    <a:pt x="1101080" y="907443"/>
                  </a:lnTo>
                  <a:lnTo>
                    <a:pt x="1123817" y="867503"/>
                  </a:lnTo>
                  <a:lnTo>
                    <a:pt x="1143476" y="825712"/>
                  </a:lnTo>
                  <a:lnTo>
                    <a:pt x="1159904" y="782224"/>
                  </a:lnTo>
                  <a:lnTo>
                    <a:pt x="1172948" y="737191"/>
                  </a:lnTo>
                  <a:lnTo>
                    <a:pt x="1182454" y="690768"/>
                  </a:lnTo>
                  <a:lnTo>
                    <a:pt x="1188271" y="643106"/>
                  </a:lnTo>
                  <a:lnTo>
                    <a:pt x="1190244" y="594360"/>
                  </a:lnTo>
                  <a:lnTo>
                    <a:pt x="1188271" y="545613"/>
                  </a:lnTo>
                  <a:lnTo>
                    <a:pt x="1182454" y="497951"/>
                  </a:lnTo>
                  <a:lnTo>
                    <a:pt x="1172948" y="451528"/>
                  </a:lnTo>
                  <a:lnTo>
                    <a:pt x="1159904" y="406495"/>
                  </a:lnTo>
                  <a:lnTo>
                    <a:pt x="1143476" y="363007"/>
                  </a:lnTo>
                  <a:lnTo>
                    <a:pt x="1123817" y="321216"/>
                  </a:lnTo>
                  <a:lnTo>
                    <a:pt x="1101080" y="281276"/>
                  </a:lnTo>
                  <a:lnTo>
                    <a:pt x="1075419" y="243338"/>
                  </a:lnTo>
                  <a:lnTo>
                    <a:pt x="1046987" y="207556"/>
                  </a:lnTo>
                  <a:lnTo>
                    <a:pt x="1015936" y="174083"/>
                  </a:lnTo>
                  <a:lnTo>
                    <a:pt x="982420" y="143072"/>
                  </a:lnTo>
                  <a:lnTo>
                    <a:pt x="946592" y="114676"/>
                  </a:lnTo>
                  <a:lnTo>
                    <a:pt x="908606" y="89048"/>
                  </a:lnTo>
                  <a:lnTo>
                    <a:pt x="868614" y="66341"/>
                  </a:lnTo>
                  <a:lnTo>
                    <a:pt x="826769" y="46707"/>
                  </a:lnTo>
                  <a:lnTo>
                    <a:pt x="783226" y="30300"/>
                  </a:lnTo>
                  <a:lnTo>
                    <a:pt x="738136" y="17273"/>
                  </a:lnTo>
                  <a:lnTo>
                    <a:pt x="691653" y="7779"/>
                  </a:lnTo>
                  <a:lnTo>
                    <a:pt x="643931" y="1970"/>
                  </a:lnTo>
                  <a:lnTo>
                    <a:pt x="595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4889" y="4929378"/>
              <a:ext cx="1190625" cy="1188720"/>
            </a:xfrm>
            <a:custGeom>
              <a:avLst/>
              <a:gdLst/>
              <a:ahLst/>
              <a:cxnLst/>
              <a:rect l="l" t="t" r="r" b="b"/>
              <a:pathLst>
                <a:path w="1190625" h="1188720">
                  <a:moveTo>
                    <a:pt x="0" y="594360"/>
                  </a:moveTo>
                  <a:lnTo>
                    <a:pt x="1972" y="545613"/>
                  </a:lnTo>
                  <a:lnTo>
                    <a:pt x="7789" y="497951"/>
                  </a:lnTo>
                  <a:lnTo>
                    <a:pt x="17295" y="451528"/>
                  </a:lnTo>
                  <a:lnTo>
                    <a:pt x="30339" y="406495"/>
                  </a:lnTo>
                  <a:lnTo>
                    <a:pt x="46767" y="363007"/>
                  </a:lnTo>
                  <a:lnTo>
                    <a:pt x="66426" y="321216"/>
                  </a:lnTo>
                  <a:lnTo>
                    <a:pt x="89163" y="281276"/>
                  </a:lnTo>
                  <a:lnTo>
                    <a:pt x="114824" y="243338"/>
                  </a:lnTo>
                  <a:lnTo>
                    <a:pt x="143256" y="207556"/>
                  </a:lnTo>
                  <a:lnTo>
                    <a:pt x="174307" y="174083"/>
                  </a:lnTo>
                  <a:lnTo>
                    <a:pt x="207823" y="143072"/>
                  </a:lnTo>
                  <a:lnTo>
                    <a:pt x="243651" y="114676"/>
                  </a:lnTo>
                  <a:lnTo>
                    <a:pt x="281637" y="89048"/>
                  </a:lnTo>
                  <a:lnTo>
                    <a:pt x="321629" y="66341"/>
                  </a:lnTo>
                  <a:lnTo>
                    <a:pt x="363474" y="46707"/>
                  </a:lnTo>
                  <a:lnTo>
                    <a:pt x="407017" y="30300"/>
                  </a:lnTo>
                  <a:lnTo>
                    <a:pt x="452107" y="17273"/>
                  </a:lnTo>
                  <a:lnTo>
                    <a:pt x="498590" y="7779"/>
                  </a:lnTo>
                  <a:lnTo>
                    <a:pt x="546312" y="1970"/>
                  </a:lnTo>
                  <a:lnTo>
                    <a:pt x="595122" y="0"/>
                  </a:lnTo>
                  <a:lnTo>
                    <a:pt x="643931" y="1970"/>
                  </a:lnTo>
                  <a:lnTo>
                    <a:pt x="691653" y="7779"/>
                  </a:lnTo>
                  <a:lnTo>
                    <a:pt x="738136" y="17273"/>
                  </a:lnTo>
                  <a:lnTo>
                    <a:pt x="783226" y="30300"/>
                  </a:lnTo>
                  <a:lnTo>
                    <a:pt x="826769" y="46707"/>
                  </a:lnTo>
                  <a:lnTo>
                    <a:pt x="868614" y="66341"/>
                  </a:lnTo>
                  <a:lnTo>
                    <a:pt x="908606" y="89048"/>
                  </a:lnTo>
                  <a:lnTo>
                    <a:pt x="946592" y="114676"/>
                  </a:lnTo>
                  <a:lnTo>
                    <a:pt x="982420" y="143072"/>
                  </a:lnTo>
                  <a:lnTo>
                    <a:pt x="1015936" y="174083"/>
                  </a:lnTo>
                  <a:lnTo>
                    <a:pt x="1046987" y="207556"/>
                  </a:lnTo>
                  <a:lnTo>
                    <a:pt x="1075419" y="243338"/>
                  </a:lnTo>
                  <a:lnTo>
                    <a:pt x="1101080" y="281276"/>
                  </a:lnTo>
                  <a:lnTo>
                    <a:pt x="1123817" y="321216"/>
                  </a:lnTo>
                  <a:lnTo>
                    <a:pt x="1143476" y="363007"/>
                  </a:lnTo>
                  <a:lnTo>
                    <a:pt x="1159904" y="406495"/>
                  </a:lnTo>
                  <a:lnTo>
                    <a:pt x="1172948" y="451528"/>
                  </a:lnTo>
                  <a:lnTo>
                    <a:pt x="1182454" y="497951"/>
                  </a:lnTo>
                  <a:lnTo>
                    <a:pt x="1188271" y="545613"/>
                  </a:lnTo>
                  <a:lnTo>
                    <a:pt x="1190244" y="594360"/>
                  </a:lnTo>
                  <a:lnTo>
                    <a:pt x="1188271" y="643106"/>
                  </a:lnTo>
                  <a:lnTo>
                    <a:pt x="1182454" y="690768"/>
                  </a:lnTo>
                  <a:lnTo>
                    <a:pt x="1172948" y="737191"/>
                  </a:lnTo>
                  <a:lnTo>
                    <a:pt x="1159904" y="782224"/>
                  </a:lnTo>
                  <a:lnTo>
                    <a:pt x="1143476" y="825712"/>
                  </a:lnTo>
                  <a:lnTo>
                    <a:pt x="1123817" y="867503"/>
                  </a:lnTo>
                  <a:lnTo>
                    <a:pt x="1101080" y="907443"/>
                  </a:lnTo>
                  <a:lnTo>
                    <a:pt x="1075419" y="945381"/>
                  </a:lnTo>
                  <a:lnTo>
                    <a:pt x="1046987" y="981163"/>
                  </a:lnTo>
                  <a:lnTo>
                    <a:pt x="1015936" y="1014636"/>
                  </a:lnTo>
                  <a:lnTo>
                    <a:pt x="982420" y="1045647"/>
                  </a:lnTo>
                  <a:lnTo>
                    <a:pt x="946592" y="1074043"/>
                  </a:lnTo>
                  <a:lnTo>
                    <a:pt x="908606" y="1099671"/>
                  </a:lnTo>
                  <a:lnTo>
                    <a:pt x="868614" y="1122378"/>
                  </a:lnTo>
                  <a:lnTo>
                    <a:pt x="826769" y="1142012"/>
                  </a:lnTo>
                  <a:lnTo>
                    <a:pt x="783226" y="1158419"/>
                  </a:lnTo>
                  <a:lnTo>
                    <a:pt x="738136" y="1171446"/>
                  </a:lnTo>
                  <a:lnTo>
                    <a:pt x="691653" y="1180940"/>
                  </a:lnTo>
                  <a:lnTo>
                    <a:pt x="643931" y="1186749"/>
                  </a:lnTo>
                  <a:lnTo>
                    <a:pt x="595122" y="1188720"/>
                  </a:lnTo>
                  <a:lnTo>
                    <a:pt x="546312" y="1186749"/>
                  </a:lnTo>
                  <a:lnTo>
                    <a:pt x="498590" y="1180940"/>
                  </a:lnTo>
                  <a:lnTo>
                    <a:pt x="452107" y="1171446"/>
                  </a:lnTo>
                  <a:lnTo>
                    <a:pt x="407017" y="1158419"/>
                  </a:lnTo>
                  <a:lnTo>
                    <a:pt x="363473" y="1142012"/>
                  </a:lnTo>
                  <a:lnTo>
                    <a:pt x="321629" y="1122378"/>
                  </a:lnTo>
                  <a:lnTo>
                    <a:pt x="281637" y="1099671"/>
                  </a:lnTo>
                  <a:lnTo>
                    <a:pt x="243651" y="1074043"/>
                  </a:lnTo>
                  <a:lnTo>
                    <a:pt x="207823" y="1045647"/>
                  </a:lnTo>
                  <a:lnTo>
                    <a:pt x="174307" y="1014636"/>
                  </a:lnTo>
                  <a:lnTo>
                    <a:pt x="143256" y="981163"/>
                  </a:lnTo>
                  <a:lnTo>
                    <a:pt x="114824" y="945381"/>
                  </a:lnTo>
                  <a:lnTo>
                    <a:pt x="89163" y="907443"/>
                  </a:lnTo>
                  <a:lnTo>
                    <a:pt x="66426" y="867503"/>
                  </a:lnTo>
                  <a:lnTo>
                    <a:pt x="46767" y="825712"/>
                  </a:lnTo>
                  <a:lnTo>
                    <a:pt x="30339" y="782224"/>
                  </a:lnTo>
                  <a:lnTo>
                    <a:pt x="17295" y="737191"/>
                  </a:lnTo>
                  <a:lnTo>
                    <a:pt x="7789" y="690768"/>
                  </a:lnTo>
                  <a:lnTo>
                    <a:pt x="1972" y="643106"/>
                  </a:lnTo>
                  <a:lnTo>
                    <a:pt x="0" y="594360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1475" y="5140452"/>
              <a:ext cx="957071" cy="827531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3970</Words>
  <Application>WPS Presentation</Application>
  <PresentationFormat>On-screen Show (4:3)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Courier New</vt:lpstr>
      <vt:lpstr>Segoe UI</vt:lpstr>
      <vt:lpstr>Microsoft YaHei</vt:lpstr>
      <vt:lpstr>Arial Unicode MS</vt:lpstr>
      <vt:lpstr>Calibri</vt:lpstr>
      <vt:lpstr>Office Theme</vt:lpstr>
      <vt:lpstr>Building a Reactive Form</vt:lpstr>
      <vt:lpstr>PowerPoint 演示文稿</vt:lpstr>
      <vt:lpstr>Module  Overview</vt:lpstr>
      <vt:lpstr>Template-driven vs. Reactive Forms</vt:lpstr>
      <vt:lpstr>PowerPoint 演示文稿</vt:lpstr>
      <vt:lpstr>Creating a FormGroup</vt:lpstr>
      <vt:lpstr>Creating FormControls</vt:lpstr>
      <vt:lpstr>PowerPoint 演示文稿</vt:lpstr>
      <vt:lpstr>PowerPoint 演示文稿</vt:lpstr>
      <vt:lpstr>Binding to the Form Model</vt:lpstr>
      <vt:lpstr>Reactive Forms Directives</vt:lpstr>
      <vt:lpstr>formGroup</vt:lpstr>
      <vt:lpstr>formControlName</vt:lpstr>
      <vt:lpstr>Accessing the Form Model Properties</vt:lpstr>
      <vt:lpstr>PowerPoint 演示文稿</vt:lpstr>
      <vt:lpstr>Using setValue and patchValue</vt:lpstr>
      <vt:lpstr>FormBuilder</vt:lpstr>
      <vt:lpstr>FormBuilder Steps</vt:lpstr>
      <vt:lpstr>FormBuilder Steps</vt:lpstr>
      <vt:lpstr>FormBuilder Steps</vt:lpstr>
      <vt:lpstr>FormBuilder's FormControl Syntax</vt:lpstr>
      <vt:lpstr>Checklist: Component Class</vt:lpstr>
      <vt:lpstr>Checklist: FormBuilder</vt:lpstr>
      <vt:lpstr>Checklist: Angular Module</vt:lpstr>
      <vt:lpstr>Checklist: Template</vt:lpstr>
      <vt:lpstr>The Angular Module  The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Reactive Form</dc:title>
  <dc:creator>Deborah Kurata</dc:creator>
  <cp:lastModifiedBy>Steve Sam</cp:lastModifiedBy>
  <cp:revision>1</cp:revision>
  <dcterms:created xsi:type="dcterms:W3CDTF">2021-11-11T17:41:31Z</dcterms:created>
  <dcterms:modified xsi:type="dcterms:W3CDTF">2021-11-11T17:41:32Z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2021-11-11T05:30:00Z</vt:filetime>
  </property>
  <property fmtid="{D5CDD505-2E9C-101B-9397-08002B2CF9AE}" pid="5" name="ICV">
    <vt:lpwstr>85210A0D655D47B68DD496E5DEC04F7A</vt:lpwstr>
  </property>
  <property fmtid="{D5CDD505-2E9C-101B-9397-08002B2CF9AE}" pid="6" name="KSOProductBuildVer">
    <vt:lpwstr>1033-11.2.0.10351</vt:lpwstr>
  </property>
</Properties>
</file>