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85" r:id="rId8"/>
    <p:sldId id="286" r:id="rId9"/>
    <p:sldId id="261" r:id="rId10"/>
    <p:sldId id="262" r:id="rId11"/>
    <p:sldId id="263" r:id="rId12"/>
    <p:sldId id="264" r:id="rId13"/>
    <p:sldId id="28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389" y="754380"/>
            <a:ext cx="773322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074" y="2462242"/>
            <a:ext cx="16816705" cy="3068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6986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50" dirty="0">
                <a:latin typeface="Tahoma" panose="020B0604030504040204"/>
                <a:cs typeface="Tahoma" panose="020B0604030504040204"/>
              </a:rPr>
              <a:t>Navigation</a:t>
            </a:r>
            <a:r>
              <a:rPr sz="6800" spc="-484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35" dirty="0">
                <a:latin typeface="Tahoma" panose="020B0604030504040204"/>
                <a:cs typeface="Tahoma" panose="020B0604030504040204"/>
              </a:rPr>
              <a:t>and</a:t>
            </a:r>
            <a:r>
              <a:rPr sz="6800" spc="-47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5" dirty="0">
                <a:latin typeface="Tahoma" panose="020B0604030504040204"/>
                <a:cs typeface="Tahoma" panose="020B0604030504040204"/>
              </a:rPr>
              <a:t>Routing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55" dirty="0">
                <a:latin typeface="Tahoma" panose="020B0604030504040204"/>
                <a:cs typeface="Tahoma" panose="020B0604030504040204"/>
              </a:rPr>
              <a:t>Basics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0803" y="80010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4" name="object 4"/>
          <p:cNvSpPr txBox="1"/>
          <p:nvPr/>
        </p:nvSpPr>
        <p:spPr>
          <a:xfrm>
            <a:off x="7720511" y="3096259"/>
            <a:ext cx="957389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options/actions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949960">
              <a:lnSpc>
                <a:spcPct val="162000"/>
              </a:lnSpc>
              <a:spcBef>
                <a:spcPts val="2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option/action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615"/>
              </a:spcBef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Activating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displays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126" y="3416460"/>
            <a:ext cx="6475969" cy="34540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189" y="1925852"/>
            <a:ext cx="14410690" cy="7069455"/>
            <a:chOff x="300189" y="1925852"/>
            <a:chExt cx="14410690" cy="70694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0189" y="1925852"/>
              <a:ext cx="14410182" cy="67547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996" y="3321591"/>
              <a:ext cx="13558278" cy="56733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648287" y="2832388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List&lt;/a&gt;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3245" y="2984532"/>
            <a:ext cx="13884275" cy="6170930"/>
            <a:chOff x="413245" y="2984532"/>
            <a:chExt cx="13884275" cy="6170930"/>
          </a:xfrm>
        </p:grpSpPr>
        <p:sp>
          <p:nvSpPr>
            <p:cNvPr id="8" name="object 8"/>
            <p:cNvSpPr/>
            <p:nvPr/>
          </p:nvSpPr>
          <p:spPr>
            <a:xfrm>
              <a:off x="5770082" y="2998819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5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70083" y="2998820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3245" y="3396830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9" y="0"/>
                  </a:moveTo>
                  <a:lnTo>
                    <a:pt x="0" y="0"/>
                  </a:lnTo>
                  <a:lnTo>
                    <a:pt x="0" y="5758355"/>
                  </a:lnTo>
                  <a:lnTo>
                    <a:pt x="13883919" y="5758355"/>
                  </a:lnTo>
                  <a:lnTo>
                    <a:pt x="13883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'products',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161" y="5498364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0224" y="5498557"/>
            <a:ext cx="7765415" cy="2031364"/>
          </a:xfrm>
          <a:custGeom>
            <a:avLst/>
            <a:gdLst/>
            <a:ahLst/>
            <a:cxnLst/>
            <a:rect l="l" t="t" r="r" b="b"/>
            <a:pathLst>
              <a:path w="7765415" h="2031365">
                <a:moveTo>
                  <a:pt x="0" y="0"/>
                </a:moveTo>
                <a:lnTo>
                  <a:pt x="7765375" y="0"/>
                </a:lnTo>
                <a:lnTo>
                  <a:pt x="7765375" y="2031325"/>
                </a:lnTo>
                <a:lnTo>
                  <a:pt x="0" y="2031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374986" y="5564123"/>
            <a:ext cx="77558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826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63198" y="4912770"/>
            <a:ext cx="4764405" cy="586105"/>
          </a:xfrm>
          <a:custGeom>
            <a:avLst/>
            <a:gdLst/>
            <a:ahLst/>
            <a:cxnLst/>
            <a:rect l="l" t="t" r="r" b="b"/>
            <a:pathLst>
              <a:path w="4764405" h="586104">
                <a:moveTo>
                  <a:pt x="4764406" y="0"/>
                </a:moveTo>
                <a:lnTo>
                  <a:pt x="0" y="0"/>
                </a:lnTo>
                <a:lnTo>
                  <a:pt x="0" y="585787"/>
                </a:lnTo>
                <a:lnTo>
                  <a:pt x="4764406" y="585787"/>
                </a:lnTo>
                <a:lnTo>
                  <a:pt x="476440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370224" y="4912770"/>
            <a:ext cx="4757420" cy="58610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515"/>
              </a:spcBef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Content Placeholder 1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000" y="6557010"/>
            <a:ext cx="66103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647700"/>
            <a:ext cx="17029430" cy="8508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562" y="5143500"/>
            <a:ext cx="7016750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'products',</a:t>
            </a:r>
            <a:r>
              <a:rPr sz="3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1302" y="6786291"/>
            <a:ext cx="8121650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'products/:id',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33" y="8725249"/>
            <a:ext cx="6569075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'welcome',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</a:t>
            </a:r>
            <a:r>
              <a:rPr spc="-254" dirty="0"/>
              <a:t>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endParaRPr spc="-305" dirty="0"/>
          </a:p>
        </p:txBody>
      </p:sp>
      <p:grpSp>
        <p:nvGrpSpPr>
          <p:cNvPr id="3" name="object 3"/>
          <p:cNvGrpSpPr/>
          <p:nvPr/>
        </p:nvGrpSpPr>
        <p:grpSpPr>
          <a:xfrm>
            <a:off x="393700" y="1615950"/>
            <a:ext cx="16885285" cy="8190865"/>
            <a:chOff x="393700" y="1615950"/>
            <a:chExt cx="16885285" cy="8190865"/>
          </a:xfrm>
        </p:grpSpPr>
        <p:sp>
          <p:nvSpPr>
            <p:cNvPr id="4" name="object 4"/>
            <p:cNvSpPr/>
            <p:nvPr/>
          </p:nvSpPr>
          <p:spPr>
            <a:xfrm>
              <a:off x="400050" y="2228849"/>
              <a:ext cx="16872585" cy="7571740"/>
            </a:xfrm>
            <a:custGeom>
              <a:avLst/>
              <a:gdLst/>
              <a:ahLst/>
              <a:cxnLst/>
              <a:rect l="l" t="t" r="r" b="b"/>
              <a:pathLst>
                <a:path w="16872585" h="7571740">
                  <a:moveTo>
                    <a:pt x="0" y="0"/>
                  </a:moveTo>
                  <a:lnTo>
                    <a:pt x="16872332" y="0"/>
                  </a:lnTo>
                  <a:lnTo>
                    <a:pt x="16872332" y="7571303"/>
                  </a:lnTo>
                  <a:lnTo>
                    <a:pt x="0" y="7571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4341470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341470" y="603504"/>
                  </a:lnTo>
                  <a:lnTo>
                    <a:pt x="434147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0" y="0"/>
                  </a:moveTo>
                  <a:lnTo>
                    <a:pt x="4341471" y="0"/>
                  </a:lnTo>
                  <a:lnTo>
                    <a:pt x="4341471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0230" y="1502155"/>
            <a:ext cx="10770235" cy="8133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42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469900" marR="80060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9493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</a:t>
            </a:r>
            <a:r>
              <a:rPr spc="-254" dirty="0"/>
              <a:t>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endParaRPr spc="-305" dirty="0"/>
          </a:p>
        </p:txBody>
      </p:sp>
      <p:grpSp>
        <p:nvGrpSpPr>
          <p:cNvPr id="3" name="object 3"/>
          <p:cNvGrpSpPr/>
          <p:nvPr/>
        </p:nvGrpSpPr>
        <p:grpSpPr>
          <a:xfrm>
            <a:off x="393700" y="1615950"/>
            <a:ext cx="16885285" cy="8190865"/>
            <a:chOff x="393700" y="1615950"/>
            <a:chExt cx="16885285" cy="8190865"/>
          </a:xfrm>
        </p:grpSpPr>
        <p:sp>
          <p:nvSpPr>
            <p:cNvPr id="4" name="object 4"/>
            <p:cNvSpPr/>
            <p:nvPr/>
          </p:nvSpPr>
          <p:spPr>
            <a:xfrm>
              <a:off x="400050" y="2228849"/>
              <a:ext cx="16872585" cy="7571740"/>
            </a:xfrm>
            <a:custGeom>
              <a:avLst/>
              <a:gdLst/>
              <a:ahLst/>
              <a:cxnLst/>
              <a:rect l="l" t="t" r="r" b="b"/>
              <a:pathLst>
                <a:path w="16872585" h="7571740">
                  <a:moveTo>
                    <a:pt x="0" y="0"/>
                  </a:moveTo>
                  <a:lnTo>
                    <a:pt x="16872332" y="0"/>
                  </a:lnTo>
                  <a:lnTo>
                    <a:pt x="16872332" y="7571303"/>
                  </a:lnTo>
                  <a:lnTo>
                    <a:pt x="0" y="7571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4341470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341470" y="603504"/>
                  </a:lnTo>
                  <a:lnTo>
                    <a:pt x="434147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0" y="0"/>
                  </a:moveTo>
                  <a:lnTo>
                    <a:pt x="4341471" y="0"/>
                  </a:lnTo>
                  <a:lnTo>
                    <a:pt x="4341471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0230" y="1502155"/>
            <a:ext cx="10770235" cy="8133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42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469900" marR="80060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43484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</a:t>
            </a:r>
            <a:r>
              <a:rPr sz="3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([])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</a:t>
            </a:r>
            <a:r>
              <a:rPr spc="-254" dirty="0"/>
              <a:t>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3" name="object 3"/>
          <p:cNvSpPr/>
          <p:nvPr/>
        </p:nvSpPr>
        <p:spPr>
          <a:xfrm>
            <a:off x="553944" y="2228850"/>
            <a:ext cx="17180560" cy="5908040"/>
          </a:xfrm>
          <a:custGeom>
            <a:avLst/>
            <a:gdLst/>
            <a:ahLst/>
            <a:cxnLst/>
            <a:rect l="l" t="t" r="r" b="b"/>
            <a:pathLst>
              <a:path w="17180560" h="5908040">
                <a:moveTo>
                  <a:pt x="0" y="0"/>
                </a:moveTo>
                <a:lnTo>
                  <a:pt x="17180120" y="0"/>
                </a:lnTo>
                <a:lnTo>
                  <a:pt x="17180120" y="5907708"/>
                </a:lnTo>
                <a:lnTo>
                  <a:pt x="0" y="590770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5074" y="2462242"/>
          <a:ext cx="16816705" cy="3068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/>
                <a:gridCol w="1647825"/>
                <a:gridCol w="14450060"/>
              </a:tblGrid>
              <a:tr h="7083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819911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'products'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ProductListComponent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</a:tr>
              <a:tr h="826007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'products/:id'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ProductDetailComponent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</a:tr>
              <a:tr h="714492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'welcome'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WelcomeComponent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4124" y="5488939"/>
            <a:ext cx="15405735" cy="248539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226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},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87020">
              <a:lnSpc>
                <a:spcPct val="100000"/>
              </a:lnSpc>
              <a:spcBef>
                <a:spcPts val="216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PageNotFoundComponent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]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411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Configuring</a:t>
            </a:r>
            <a:r>
              <a:rPr sz="3600" b="1" spc="-1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541267"/>
            <a:ext cx="9643110" cy="290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5860" indent="7620">
              <a:lnSpc>
                <a:spcPct val="100000"/>
              </a:lnSpc>
              <a:spcBef>
                <a:spcPts val="100"/>
              </a:spcBef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Menu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option,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link,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image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button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5080">
              <a:lnSpc>
                <a:spcPts val="7010"/>
              </a:lnSpc>
              <a:spcBef>
                <a:spcPts val="455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Typing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address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bookmark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browser's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forward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buttons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9070" y="3624486"/>
            <a:ext cx="3312927" cy="36722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8451" y="800100"/>
            <a:ext cx="1078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N</a:t>
            </a:r>
            <a:r>
              <a:rPr spc="-210" dirty="0"/>
              <a:t>a</a:t>
            </a:r>
            <a:r>
              <a:rPr spc="-220" dirty="0"/>
              <a:t>vi</a:t>
            </a:r>
            <a:r>
              <a:rPr spc="-340" dirty="0"/>
              <a:t>g</a:t>
            </a:r>
            <a:r>
              <a:rPr spc="-215" dirty="0"/>
              <a:t>a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95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45" dirty="0"/>
              <a:t>A</a:t>
            </a:r>
            <a:r>
              <a:rPr spc="-190" dirty="0"/>
              <a:t>pp</a:t>
            </a:r>
            <a:r>
              <a:rPr spc="-180" dirty="0"/>
              <a:t>li</a:t>
            </a:r>
            <a:r>
              <a:rPr spc="-320" dirty="0"/>
              <a:t>c</a:t>
            </a:r>
            <a:r>
              <a:rPr spc="-215" dirty="0"/>
              <a:t>a</a:t>
            </a:r>
            <a:r>
              <a:rPr spc="-95" dirty="0"/>
              <a:t>t</a:t>
            </a:r>
            <a:r>
              <a:rPr spc="-225" dirty="0"/>
              <a:t>i</a:t>
            </a:r>
            <a:r>
              <a:rPr spc="-46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165" dirty="0"/>
              <a:t>t</a:t>
            </a:r>
            <a:r>
              <a:rPr spc="-145" dirty="0"/>
              <a:t>es</a:t>
            </a:r>
            <a:endParaRPr spc="-1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7776" y="2491972"/>
            <a:ext cx="16952595" cy="2994660"/>
            <a:chOff x="667776" y="2491972"/>
            <a:chExt cx="16952595" cy="29946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7300" y="2501497"/>
              <a:ext cx="16933392" cy="2975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2538" y="2496735"/>
              <a:ext cx="16943070" cy="2985135"/>
            </a:xfrm>
            <a:custGeom>
              <a:avLst/>
              <a:gdLst/>
              <a:ahLst/>
              <a:cxnLst/>
              <a:rect l="l" t="t" r="r" b="b"/>
              <a:pathLst>
                <a:path w="16943070" h="2985135">
                  <a:moveTo>
                    <a:pt x="0" y="0"/>
                  </a:moveTo>
                  <a:lnTo>
                    <a:pt x="16942922" y="0"/>
                  </a:lnTo>
                  <a:lnTo>
                    <a:pt x="16942922" y="2984903"/>
                  </a:lnTo>
                  <a:lnTo>
                    <a:pt x="0" y="29849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07595" y="754380"/>
            <a:ext cx="7475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3" name="object 3"/>
          <p:cNvSpPr txBox="1"/>
          <p:nvPr/>
        </p:nvSpPr>
        <p:spPr>
          <a:xfrm>
            <a:off x="710588" y="2797304"/>
            <a:ext cx="16872585" cy="434022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&lt;li&gt;&lt;a&gt;Product</a:t>
            </a:r>
            <a:r>
              <a:rPr sz="3000" spc="-7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76400" y="8115300"/>
            <a:ext cx="14757400" cy="1479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95" y="754380"/>
            <a:ext cx="7475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3" name="object 3"/>
          <p:cNvSpPr txBox="1"/>
          <p:nvPr/>
        </p:nvSpPr>
        <p:spPr>
          <a:xfrm>
            <a:off x="710588" y="2797304"/>
            <a:ext cx="16872585" cy="434022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[routerLink]="['/welcome']"&gt;Home&lt;/a&gt;&lt;/li&gt;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[routerLink]="['/products']"&gt;Product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588" y="7539201"/>
            <a:ext cx="16872585" cy="11080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78308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routerLink="/welcome"&gt;Home&lt;/a&gt;&lt;/li&gt;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5555" y="754380"/>
            <a:ext cx="5577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55" dirty="0"/>
              <a:t>l</a:t>
            </a:r>
            <a:r>
              <a:rPr spc="-150" dirty="0"/>
              <a:t>a</a:t>
            </a:r>
            <a:r>
              <a:rPr spc="-165" dirty="0"/>
              <a:t>c</a:t>
            </a:r>
            <a:r>
              <a:rPr spc="-90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135" dirty="0"/>
              <a:t>t</a:t>
            </a:r>
            <a:r>
              <a:rPr spc="-220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0" dirty="0"/>
              <a:t>V</a:t>
            </a:r>
            <a:r>
              <a:rPr spc="-425" dirty="0"/>
              <a:t>i</a:t>
            </a:r>
            <a:r>
              <a:rPr spc="15" dirty="0"/>
              <a:t>e</a:t>
            </a:r>
            <a:r>
              <a:rPr spc="-375" dirty="0"/>
              <a:t>ws</a:t>
            </a:r>
            <a:endParaRPr spc="-375" dirty="0"/>
          </a:p>
        </p:txBody>
      </p:sp>
      <p:sp>
        <p:nvSpPr>
          <p:cNvPr id="3" name="object 3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88" y="2797304"/>
            <a:ext cx="16872585" cy="480187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[routerLink]="['/welcome']"&gt;Home&lt;/a&gt;&lt;/li&gt;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[routerLink]="['/products']"&gt;Product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189" y="1925852"/>
            <a:ext cx="14410690" cy="7069455"/>
            <a:chOff x="300189" y="1925852"/>
            <a:chExt cx="14410690" cy="70694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0189" y="1925852"/>
              <a:ext cx="14410182" cy="67547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996" y="3321591"/>
              <a:ext cx="13558278" cy="56733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4756" y="75438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6" name="object 6"/>
          <p:cNvSpPr txBox="1"/>
          <p:nvPr/>
        </p:nvSpPr>
        <p:spPr>
          <a:xfrm>
            <a:off x="6583587" y="2906331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List&lt;/a&gt;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5907" y="3058477"/>
            <a:ext cx="13884275" cy="6182995"/>
            <a:chOff x="455907" y="3058477"/>
            <a:chExt cx="13884275" cy="6182995"/>
          </a:xfrm>
        </p:grpSpPr>
        <p:sp>
          <p:nvSpPr>
            <p:cNvPr id="8" name="object 8"/>
            <p:cNvSpPr/>
            <p:nvPr/>
          </p:nvSpPr>
          <p:spPr>
            <a:xfrm>
              <a:off x="5705382" y="3072763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4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05383" y="3072764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5907" y="3482967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6" y="0"/>
                  </a:moveTo>
                  <a:lnTo>
                    <a:pt x="0" y="0"/>
                  </a:lnTo>
                  <a:lnTo>
                    <a:pt x="0" y="5758354"/>
                  </a:lnTo>
                  <a:lnTo>
                    <a:pt x="13883916" y="5758354"/>
                  </a:lnTo>
                  <a:lnTo>
                    <a:pt x="13883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'products',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9776" y="6004459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8440" y="5498557"/>
            <a:ext cx="7757159" cy="2124075"/>
          </a:xfrm>
          <a:custGeom>
            <a:avLst/>
            <a:gdLst/>
            <a:ahLst/>
            <a:cxnLst/>
            <a:rect l="l" t="t" r="r" b="b"/>
            <a:pathLst>
              <a:path w="7757159" h="2124075">
                <a:moveTo>
                  <a:pt x="0" y="0"/>
                </a:moveTo>
                <a:lnTo>
                  <a:pt x="7757160" y="0"/>
                </a:lnTo>
                <a:lnTo>
                  <a:pt x="7757160" y="2123658"/>
                </a:lnTo>
                <a:lnTo>
                  <a:pt x="0" y="212365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561319" y="5563615"/>
            <a:ext cx="674750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import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{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Component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}</a:t>
            </a:r>
            <a:r>
              <a:rPr sz="2100" spc="-3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from</a:t>
            </a:r>
            <a:r>
              <a:rPr sz="2100" spc="-2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A31515"/>
                </a:solidFill>
                <a:latin typeface="Lucida Console" panose="020B0609040504020204"/>
                <a:cs typeface="Lucida Console" panose="020B0609040504020204"/>
              </a:rPr>
              <a:t>'@angular/core'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;</a:t>
            </a:r>
            <a:endParaRPr sz="21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61319" y="6200647"/>
            <a:ext cx="7388859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510"/>
              </a:lnSpc>
              <a:spcBef>
                <a:spcPts val="100"/>
              </a:spcBef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@Component({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 marL="320675">
              <a:lnSpc>
                <a:spcPts val="2510"/>
              </a:lnSpc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templateUrl:</a:t>
            </a:r>
            <a:r>
              <a:rPr sz="2100" spc="-9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A31515"/>
                </a:solidFill>
                <a:latin typeface="Lucida Console" panose="020B0609040504020204"/>
                <a:cs typeface="Lucida Console" panose="020B0609040504020204"/>
              </a:rPr>
              <a:t>'./product-list.component.html'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>
              <a:lnSpc>
                <a:spcPts val="2510"/>
              </a:lnSpc>
              <a:spcBef>
                <a:spcPts val="70"/>
              </a:spcBef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})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>
              <a:lnSpc>
                <a:spcPts val="2510"/>
              </a:lnSpc>
            </a:pP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export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class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ProductListComponent</a:t>
            </a:r>
            <a:r>
              <a:rPr sz="2100" spc="-3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{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}</a:t>
            </a:r>
            <a:endParaRPr sz="21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78440" y="4912771"/>
            <a:ext cx="5326380" cy="586105"/>
          </a:xfrm>
          <a:custGeom>
            <a:avLst/>
            <a:gdLst/>
            <a:ahLst/>
            <a:cxnLst/>
            <a:rect l="l" t="t" r="r" b="b"/>
            <a:pathLst>
              <a:path w="5326380" h="586104">
                <a:moveTo>
                  <a:pt x="5326379" y="0"/>
                </a:moveTo>
                <a:lnTo>
                  <a:pt x="0" y="0"/>
                </a:lnTo>
                <a:lnTo>
                  <a:pt x="0" y="585787"/>
                </a:lnTo>
                <a:lnTo>
                  <a:pt x="5326379" y="585787"/>
                </a:lnTo>
                <a:lnTo>
                  <a:pt x="5326379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378440" y="4912771"/>
            <a:ext cx="5326380" cy="58610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51485">
              <a:lnSpc>
                <a:spcPct val="100000"/>
              </a:lnSpc>
              <a:spcBef>
                <a:spcPts val="515"/>
              </a:spcBef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187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Displaying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111" y="464819"/>
            <a:ext cx="4436110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0"/>
              </a:lnSpc>
              <a:spcBef>
                <a:spcPts val="100"/>
              </a:spcBef>
            </a:pPr>
            <a:r>
              <a:rPr sz="32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Nest-able</a:t>
            </a:r>
            <a:r>
              <a:rPr sz="3200" b="1" spc="-1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72110">
              <a:lnSpc>
                <a:spcPts val="3830"/>
              </a:lnSpc>
              <a:tabLst>
                <a:tab pos="80518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4156" y="3223260"/>
            <a:ext cx="5762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another</a:t>
            </a:r>
            <a:r>
              <a:rPr sz="32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111" y="5204459"/>
            <a:ext cx="5094605" cy="232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815" indent="-433705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815"/>
              </a:lnSpc>
              <a:spcBef>
                <a:spcPts val="2760"/>
              </a:spcBef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Routed</a:t>
            </a:r>
            <a:r>
              <a:rPr sz="32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ts val="3815"/>
              </a:lnSpc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45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2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4156" y="9279635"/>
            <a:ext cx="4424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2511" y="3760487"/>
            <a:ext cx="12009120" cy="1478280"/>
          </a:xfrm>
          <a:custGeom>
            <a:avLst/>
            <a:gdLst/>
            <a:ahLst/>
            <a:cxnLst/>
            <a:rect l="l" t="t" r="r" b="b"/>
            <a:pathLst>
              <a:path w="12009119" h="1478279">
                <a:moveTo>
                  <a:pt x="12009121" y="0"/>
                </a:moveTo>
                <a:lnTo>
                  <a:pt x="0" y="0"/>
                </a:lnTo>
                <a:lnTo>
                  <a:pt x="0" y="1477712"/>
                </a:lnTo>
                <a:lnTo>
                  <a:pt x="12009121" y="1477712"/>
                </a:lnTo>
                <a:lnTo>
                  <a:pt x="120091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62511" y="3760487"/>
            <a:ext cx="12009120" cy="147828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&lt;div&gt;&lt;h1&gt;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{{pageTitle}}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2512" y="7554476"/>
            <a:ext cx="12009120" cy="147764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2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62512" y="1445892"/>
            <a:ext cx="12009120" cy="1816100"/>
          </a:xfrm>
          <a:custGeom>
            <a:avLst/>
            <a:gdLst/>
            <a:ahLst/>
            <a:cxnLst/>
            <a:rect l="l" t="t" r="r" b="b"/>
            <a:pathLst>
              <a:path w="12009119" h="1816100">
                <a:moveTo>
                  <a:pt x="12009119" y="0"/>
                </a:moveTo>
                <a:lnTo>
                  <a:pt x="0" y="0"/>
                </a:lnTo>
                <a:lnTo>
                  <a:pt x="0" y="1815882"/>
                </a:lnTo>
                <a:lnTo>
                  <a:pt x="12009119" y="1815882"/>
                </a:lnTo>
                <a:lnTo>
                  <a:pt x="12009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862512" y="1445892"/>
            <a:ext cx="12009120" cy="18161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ts val="3325"/>
              </a:lnSpc>
              <a:spcBef>
                <a:spcPts val="2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Doing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448310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Place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13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14676"/>
            <a:ext cx="5338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base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5281676"/>
            <a:ext cx="411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1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0" y="5901358"/>
            <a:ext cx="13874750" cy="363220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7695" marR="1006665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ts val="3270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RouterModule.forRoot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([])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751395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4000" y="3249345"/>
            <a:ext cx="13874750" cy="181610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3325"/>
              </a:lnSpc>
              <a:spcBef>
                <a:spcPts val="27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&lt;head&gt;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&lt;base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href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"/"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&lt;/head&gt;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13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581147"/>
            <a:ext cx="9486900" cy="509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forRoot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Order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matters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spc="-7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path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segment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leading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slash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''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'**'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wildcard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name;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00" y="7690402"/>
            <a:ext cx="13874750" cy="233934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033145">
              <a:lnSpc>
                <a:spcPts val="3325"/>
              </a:lnSpc>
              <a:spcBef>
                <a:spcPts val="630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RouterModule.forRoot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…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</a:t>
            </a:r>
            <a:r>
              <a:rPr sz="28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</a:t>
            </a:r>
            <a:r>
              <a:rPr sz="28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43530" cy="21653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" marR="676910">
              <a:lnSpc>
                <a:spcPts val="3910"/>
              </a:lnSpc>
              <a:spcBef>
                <a:spcPts val="57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55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Tying</a:t>
            </a:r>
            <a:r>
              <a:rPr sz="3600" b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Actions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203195"/>
            <a:ext cx="9538335" cy="366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RouterLink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attribute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Clickable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square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brackets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709" y="6117932"/>
            <a:ext cx="12061190" cy="224726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3325"/>
              </a:lnSpc>
              <a:spcBef>
                <a:spcPts val="26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"['/welcome']"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"['/products']"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47967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Placing</a:t>
            </a:r>
            <a:r>
              <a:rPr sz="36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94123"/>
            <a:ext cx="130111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RouterOutlet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display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Specified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host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709" y="6117932"/>
            <a:ext cx="12061190" cy="267779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3325"/>
              </a:lnSpc>
              <a:spcBef>
                <a:spcPts val="26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"['/welcome']"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"['/products']"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800" b="1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526542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78765">
              <a:lnSpc>
                <a:spcPts val="7010"/>
              </a:lnSpc>
              <a:spcBef>
                <a:spcPts val="455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Configuring routes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Tying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actions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Placing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views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12" name="object 12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684530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4800" b="1" spc="-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4800" b="1" spc="-13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Additional</a:t>
            </a:r>
            <a:r>
              <a:rPr sz="48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Techniques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42900"/>
            <a:ext cx="16941165" cy="8752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43400" y="876300"/>
            <a:ext cx="7847330" cy="32258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2743200" y="5295900"/>
            <a:ext cx="10153015" cy="3312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54045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/>
                <a:gridCol w="156273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7" y="1399338"/>
            <a:ext cx="3141980" cy="1675130"/>
          </a:xfrm>
          <a:custGeom>
            <a:avLst/>
            <a:gdLst/>
            <a:ahLst/>
            <a:cxnLst/>
            <a:rect l="l" t="t" r="r" b="b"/>
            <a:pathLst>
              <a:path w="3141979" h="167513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67513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675130">
                <a:moveTo>
                  <a:pt x="38100" y="152398"/>
                </a:moveTo>
                <a:lnTo>
                  <a:pt x="0" y="152398"/>
                </a:lnTo>
                <a:lnTo>
                  <a:pt x="0" y="190498"/>
                </a:lnTo>
                <a:lnTo>
                  <a:pt x="38100" y="190498"/>
                </a:lnTo>
                <a:lnTo>
                  <a:pt x="38100" y="152398"/>
                </a:lnTo>
                <a:close/>
              </a:path>
              <a:path w="3141979" h="1675130">
                <a:moveTo>
                  <a:pt x="38100" y="228598"/>
                </a:moveTo>
                <a:lnTo>
                  <a:pt x="0" y="228598"/>
                </a:lnTo>
                <a:lnTo>
                  <a:pt x="0" y="266698"/>
                </a:lnTo>
                <a:lnTo>
                  <a:pt x="38100" y="266698"/>
                </a:lnTo>
                <a:lnTo>
                  <a:pt x="38100" y="228598"/>
                </a:lnTo>
                <a:close/>
              </a:path>
              <a:path w="3141979" h="1675130">
                <a:moveTo>
                  <a:pt x="38100" y="304798"/>
                </a:moveTo>
                <a:lnTo>
                  <a:pt x="0" y="304798"/>
                </a:lnTo>
                <a:lnTo>
                  <a:pt x="0" y="342898"/>
                </a:lnTo>
                <a:lnTo>
                  <a:pt x="38100" y="342898"/>
                </a:lnTo>
                <a:lnTo>
                  <a:pt x="38100" y="304798"/>
                </a:lnTo>
                <a:close/>
              </a:path>
              <a:path w="3141979" h="1675130">
                <a:moveTo>
                  <a:pt x="38100" y="380998"/>
                </a:moveTo>
                <a:lnTo>
                  <a:pt x="0" y="380998"/>
                </a:lnTo>
                <a:lnTo>
                  <a:pt x="0" y="419098"/>
                </a:lnTo>
                <a:lnTo>
                  <a:pt x="38100" y="419098"/>
                </a:lnTo>
                <a:lnTo>
                  <a:pt x="38100" y="380998"/>
                </a:lnTo>
                <a:close/>
              </a:path>
              <a:path w="3141979" h="1675130">
                <a:moveTo>
                  <a:pt x="38100" y="457198"/>
                </a:moveTo>
                <a:lnTo>
                  <a:pt x="0" y="457198"/>
                </a:lnTo>
                <a:lnTo>
                  <a:pt x="0" y="495298"/>
                </a:lnTo>
                <a:lnTo>
                  <a:pt x="38100" y="495298"/>
                </a:lnTo>
                <a:lnTo>
                  <a:pt x="38100" y="457198"/>
                </a:lnTo>
                <a:close/>
              </a:path>
              <a:path w="3141979" h="1675130">
                <a:moveTo>
                  <a:pt x="38100" y="533398"/>
                </a:moveTo>
                <a:lnTo>
                  <a:pt x="0" y="533398"/>
                </a:lnTo>
                <a:lnTo>
                  <a:pt x="0" y="571498"/>
                </a:lnTo>
                <a:lnTo>
                  <a:pt x="38100" y="571498"/>
                </a:lnTo>
                <a:lnTo>
                  <a:pt x="38100" y="533398"/>
                </a:lnTo>
                <a:close/>
              </a:path>
              <a:path w="3141979" h="1675130">
                <a:moveTo>
                  <a:pt x="38100" y="609598"/>
                </a:moveTo>
                <a:lnTo>
                  <a:pt x="0" y="609598"/>
                </a:lnTo>
                <a:lnTo>
                  <a:pt x="0" y="647698"/>
                </a:lnTo>
                <a:lnTo>
                  <a:pt x="38100" y="647698"/>
                </a:lnTo>
                <a:lnTo>
                  <a:pt x="38100" y="609598"/>
                </a:lnTo>
                <a:close/>
              </a:path>
              <a:path w="3141979" h="1675130">
                <a:moveTo>
                  <a:pt x="38100" y="685798"/>
                </a:moveTo>
                <a:lnTo>
                  <a:pt x="0" y="685798"/>
                </a:lnTo>
                <a:lnTo>
                  <a:pt x="0" y="723898"/>
                </a:lnTo>
                <a:lnTo>
                  <a:pt x="38100" y="723898"/>
                </a:lnTo>
                <a:lnTo>
                  <a:pt x="38100" y="685798"/>
                </a:lnTo>
                <a:close/>
              </a:path>
              <a:path w="3141979" h="1675130">
                <a:moveTo>
                  <a:pt x="38100" y="761998"/>
                </a:moveTo>
                <a:lnTo>
                  <a:pt x="0" y="761998"/>
                </a:lnTo>
                <a:lnTo>
                  <a:pt x="0" y="800098"/>
                </a:lnTo>
                <a:lnTo>
                  <a:pt x="38100" y="800098"/>
                </a:lnTo>
                <a:lnTo>
                  <a:pt x="38100" y="761998"/>
                </a:lnTo>
                <a:close/>
              </a:path>
              <a:path w="3141979" h="1675130">
                <a:moveTo>
                  <a:pt x="57815" y="818484"/>
                </a:moveTo>
                <a:lnTo>
                  <a:pt x="19715" y="818484"/>
                </a:lnTo>
                <a:lnTo>
                  <a:pt x="19715" y="856584"/>
                </a:lnTo>
                <a:lnTo>
                  <a:pt x="57815" y="856584"/>
                </a:lnTo>
                <a:lnTo>
                  <a:pt x="57815" y="818484"/>
                </a:lnTo>
                <a:close/>
              </a:path>
              <a:path w="3141979" h="1675130">
                <a:moveTo>
                  <a:pt x="134015" y="818484"/>
                </a:moveTo>
                <a:lnTo>
                  <a:pt x="95915" y="818484"/>
                </a:lnTo>
                <a:lnTo>
                  <a:pt x="95915" y="856584"/>
                </a:lnTo>
                <a:lnTo>
                  <a:pt x="134015" y="856584"/>
                </a:lnTo>
                <a:lnTo>
                  <a:pt x="134015" y="818484"/>
                </a:lnTo>
                <a:close/>
              </a:path>
              <a:path w="3141979" h="1675130">
                <a:moveTo>
                  <a:pt x="210215" y="818484"/>
                </a:moveTo>
                <a:lnTo>
                  <a:pt x="172115" y="818484"/>
                </a:lnTo>
                <a:lnTo>
                  <a:pt x="172115" y="856584"/>
                </a:lnTo>
                <a:lnTo>
                  <a:pt x="210215" y="856584"/>
                </a:lnTo>
                <a:lnTo>
                  <a:pt x="210215" y="818484"/>
                </a:lnTo>
                <a:close/>
              </a:path>
              <a:path w="3141979" h="1675130">
                <a:moveTo>
                  <a:pt x="286415" y="818484"/>
                </a:moveTo>
                <a:lnTo>
                  <a:pt x="248315" y="818484"/>
                </a:lnTo>
                <a:lnTo>
                  <a:pt x="248315" y="856584"/>
                </a:lnTo>
                <a:lnTo>
                  <a:pt x="286415" y="856584"/>
                </a:lnTo>
                <a:lnTo>
                  <a:pt x="286415" y="818484"/>
                </a:lnTo>
                <a:close/>
              </a:path>
              <a:path w="3141979" h="1675130">
                <a:moveTo>
                  <a:pt x="362615" y="818484"/>
                </a:moveTo>
                <a:lnTo>
                  <a:pt x="324515" y="818484"/>
                </a:lnTo>
                <a:lnTo>
                  <a:pt x="324515" y="856584"/>
                </a:lnTo>
                <a:lnTo>
                  <a:pt x="362615" y="856584"/>
                </a:lnTo>
                <a:lnTo>
                  <a:pt x="362615" y="818484"/>
                </a:lnTo>
                <a:close/>
              </a:path>
              <a:path w="3141979" h="1675130">
                <a:moveTo>
                  <a:pt x="438814" y="818484"/>
                </a:moveTo>
                <a:lnTo>
                  <a:pt x="400715" y="818484"/>
                </a:lnTo>
                <a:lnTo>
                  <a:pt x="400715" y="856584"/>
                </a:lnTo>
                <a:lnTo>
                  <a:pt x="438814" y="856584"/>
                </a:lnTo>
                <a:lnTo>
                  <a:pt x="438814" y="818484"/>
                </a:lnTo>
                <a:close/>
              </a:path>
              <a:path w="3141979" h="1675130">
                <a:moveTo>
                  <a:pt x="515014" y="818484"/>
                </a:moveTo>
                <a:lnTo>
                  <a:pt x="476914" y="818484"/>
                </a:lnTo>
                <a:lnTo>
                  <a:pt x="476914" y="856584"/>
                </a:lnTo>
                <a:lnTo>
                  <a:pt x="515014" y="856584"/>
                </a:lnTo>
                <a:lnTo>
                  <a:pt x="515014" y="818484"/>
                </a:lnTo>
                <a:close/>
              </a:path>
              <a:path w="3141979" h="1675130">
                <a:moveTo>
                  <a:pt x="591214" y="818484"/>
                </a:moveTo>
                <a:lnTo>
                  <a:pt x="553114" y="818484"/>
                </a:lnTo>
                <a:lnTo>
                  <a:pt x="553114" y="856584"/>
                </a:lnTo>
                <a:lnTo>
                  <a:pt x="591214" y="856584"/>
                </a:lnTo>
                <a:lnTo>
                  <a:pt x="591214" y="818484"/>
                </a:lnTo>
                <a:close/>
              </a:path>
              <a:path w="3141979" h="1675130">
                <a:moveTo>
                  <a:pt x="667414" y="818484"/>
                </a:moveTo>
                <a:lnTo>
                  <a:pt x="629314" y="818484"/>
                </a:lnTo>
                <a:lnTo>
                  <a:pt x="629314" y="856584"/>
                </a:lnTo>
                <a:lnTo>
                  <a:pt x="667414" y="856584"/>
                </a:lnTo>
                <a:lnTo>
                  <a:pt x="667414" y="818484"/>
                </a:lnTo>
                <a:close/>
              </a:path>
              <a:path w="3141979" h="1675130">
                <a:moveTo>
                  <a:pt x="743614" y="818484"/>
                </a:moveTo>
                <a:lnTo>
                  <a:pt x="705514" y="818484"/>
                </a:lnTo>
                <a:lnTo>
                  <a:pt x="705514" y="856584"/>
                </a:lnTo>
                <a:lnTo>
                  <a:pt x="743614" y="856584"/>
                </a:lnTo>
                <a:lnTo>
                  <a:pt x="743614" y="818484"/>
                </a:lnTo>
                <a:close/>
              </a:path>
              <a:path w="3141979" h="1675130">
                <a:moveTo>
                  <a:pt x="819814" y="818484"/>
                </a:moveTo>
                <a:lnTo>
                  <a:pt x="781714" y="818484"/>
                </a:lnTo>
                <a:lnTo>
                  <a:pt x="781714" y="856584"/>
                </a:lnTo>
                <a:lnTo>
                  <a:pt x="819814" y="856584"/>
                </a:lnTo>
                <a:lnTo>
                  <a:pt x="819814" y="818484"/>
                </a:lnTo>
                <a:close/>
              </a:path>
              <a:path w="3141979" h="1675130">
                <a:moveTo>
                  <a:pt x="896014" y="818484"/>
                </a:moveTo>
                <a:lnTo>
                  <a:pt x="857914" y="818484"/>
                </a:lnTo>
                <a:lnTo>
                  <a:pt x="857914" y="856584"/>
                </a:lnTo>
                <a:lnTo>
                  <a:pt x="896014" y="856584"/>
                </a:lnTo>
                <a:lnTo>
                  <a:pt x="896014" y="818484"/>
                </a:lnTo>
                <a:close/>
              </a:path>
              <a:path w="3141979" h="1675130">
                <a:moveTo>
                  <a:pt x="972214" y="818484"/>
                </a:moveTo>
                <a:lnTo>
                  <a:pt x="934114" y="818484"/>
                </a:lnTo>
                <a:lnTo>
                  <a:pt x="934114" y="856584"/>
                </a:lnTo>
                <a:lnTo>
                  <a:pt x="972214" y="856584"/>
                </a:lnTo>
                <a:lnTo>
                  <a:pt x="972214" y="818484"/>
                </a:lnTo>
                <a:close/>
              </a:path>
              <a:path w="3141979" h="1675130">
                <a:moveTo>
                  <a:pt x="1048414" y="818484"/>
                </a:moveTo>
                <a:lnTo>
                  <a:pt x="1010314" y="818484"/>
                </a:lnTo>
                <a:lnTo>
                  <a:pt x="1010314" y="856584"/>
                </a:lnTo>
                <a:lnTo>
                  <a:pt x="1048414" y="856584"/>
                </a:lnTo>
                <a:lnTo>
                  <a:pt x="1048414" y="818484"/>
                </a:lnTo>
                <a:close/>
              </a:path>
              <a:path w="3141979" h="1675130">
                <a:moveTo>
                  <a:pt x="1124614" y="818484"/>
                </a:moveTo>
                <a:lnTo>
                  <a:pt x="1086514" y="818484"/>
                </a:lnTo>
                <a:lnTo>
                  <a:pt x="1086514" y="856584"/>
                </a:lnTo>
                <a:lnTo>
                  <a:pt x="1124614" y="856584"/>
                </a:lnTo>
                <a:lnTo>
                  <a:pt x="1124614" y="818484"/>
                </a:lnTo>
                <a:close/>
              </a:path>
              <a:path w="3141979" h="1675130">
                <a:moveTo>
                  <a:pt x="1200814" y="818484"/>
                </a:moveTo>
                <a:lnTo>
                  <a:pt x="1162714" y="818484"/>
                </a:lnTo>
                <a:lnTo>
                  <a:pt x="1162714" y="856584"/>
                </a:lnTo>
                <a:lnTo>
                  <a:pt x="1200814" y="856584"/>
                </a:lnTo>
                <a:lnTo>
                  <a:pt x="1200814" y="818484"/>
                </a:lnTo>
                <a:close/>
              </a:path>
              <a:path w="3141979" h="1675130">
                <a:moveTo>
                  <a:pt x="1277014" y="818484"/>
                </a:moveTo>
                <a:lnTo>
                  <a:pt x="1238914" y="818484"/>
                </a:lnTo>
                <a:lnTo>
                  <a:pt x="1238914" y="856584"/>
                </a:lnTo>
                <a:lnTo>
                  <a:pt x="1277014" y="856584"/>
                </a:lnTo>
                <a:lnTo>
                  <a:pt x="1277014" y="818484"/>
                </a:lnTo>
                <a:close/>
              </a:path>
              <a:path w="3141979" h="1675130">
                <a:moveTo>
                  <a:pt x="1353214" y="818484"/>
                </a:moveTo>
                <a:lnTo>
                  <a:pt x="1315114" y="818484"/>
                </a:lnTo>
                <a:lnTo>
                  <a:pt x="1315114" y="856584"/>
                </a:lnTo>
                <a:lnTo>
                  <a:pt x="1353214" y="856584"/>
                </a:lnTo>
                <a:lnTo>
                  <a:pt x="1353214" y="818484"/>
                </a:lnTo>
                <a:close/>
              </a:path>
              <a:path w="3141979" h="1675130">
                <a:moveTo>
                  <a:pt x="1429414" y="818484"/>
                </a:moveTo>
                <a:lnTo>
                  <a:pt x="1391314" y="818484"/>
                </a:lnTo>
                <a:lnTo>
                  <a:pt x="1391314" y="856584"/>
                </a:lnTo>
                <a:lnTo>
                  <a:pt x="1429414" y="856584"/>
                </a:lnTo>
                <a:lnTo>
                  <a:pt x="1429414" y="818484"/>
                </a:lnTo>
                <a:close/>
              </a:path>
              <a:path w="3141979" h="1675130">
                <a:moveTo>
                  <a:pt x="1505614" y="818484"/>
                </a:moveTo>
                <a:lnTo>
                  <a:pt x="1467514" y="818484"/>
                </a:lnTo>
                <a:lnTo>
                  <a:pt x="1467514" y="856584"/>
                </a:lnTo>
                <a:lnTo>
                  <a:pt x="1505614" y="856584"/>
                </a:lnTo>
                <a:lnTo>
                  <a:pt x="1505614" y="818484"/>
                </a:lnTo>
                <a:close/>
              </a:path>
              <a:path w="3141979" h="1675130">
                <a:moveTo>
                  <a:pt x="1581814" y="818484"/>
                </a:moveTo>
                <a:lnTo>
                  <a:pt x="1543714" y="818484"/>
                </a:lnTo>
                <a:lnTo>
                  <a:pt x="1543714" y="856584"/>
                </a:lnTo>
                <a:lnTo>
                  <a:pt x="1581814" y="856584"/>
                </a:lnTo>
                <a:lnTo>
                  <a:pt x="1581814" y="818484"/>
                </a:lnTo>
                <a:close/>
              </a:path>
              <a:path w="3141979" h="1675130">
                <a:moveTo>
                  <a:pt x="1658014" y="818484"/>
                </a:moveTo>
                <a:lnTo>
                  <a:pt x="1619914" y="818484"/>
                </a:lnTo>
                <a:lnTo>
                  <a:pt x="1619914" y="856584"/>
                </a:lnTo>
                <a:lnTo>
                  <a:pt x="1658014" y="856584"/>
                </a:lnTo>
                <a:lnTo>
                  <a:pt x="1658014" y="818484"/>
                </a:lnTo>
                <a:close/>
              </a:path>
              <a:path w="3141979" h="1675130">
                <a:moveTo>
                  <a:pt x="1734214" y="818484"/>
                </a:moveTo>
                <a:lnTo>
                  <a:pt x="1696114" y="818484"/>
                </a:lnTo>
                <a:lnTo>
                  <a:pt x="1696114" y="856584"/>
                </a:lnTo>
                <a:lnTo>
                  <a:pt x="1734214" y="856584"/>
                </a:lnTo>
                <a:lnTo>
                  <a:pt x="1734214" y="818484"/>
                </a:lnTo>
                <a:close/>
              </a:path>
              <a:path w="3141979" h="1675130">
                <a:moveTo>
                  <a:pt x="1810414" y="818484"/>
                </a:moveTo>
                <a:lnTo>
                  <a:pt x="1772314" y="818484"/>
                </a:lnTo>
                <a:lnTo>
                  <a:pt x="1772314" y="856584"/>
                </a:lnTo>
                <a:lnTo>
                  <a:pt x="1810414" y="856584"/>
                </a:lnTo>
                <a:lnTo>
                  <a:pt x="1810414" y="818484"/>
                </a:lnTo>
                <a:close/>
              </a:path>
              <a:path w="3141979" h="1675130">
                <a:moveTo>
                  <a:pt x="1886614" y="818484"/>
                </a:moveTo>
                <a:lnTo>
                  <a:pt x="1848514" y="818484"/>
                </a:lnTo>
                <a:lnTo>
                  <a:pt x="1848514" y="856584"/>
                </a:lnTo>
                <a:lnTo>
                  <a:pt x="1886614" y="856584"/>
                </a:lnTo>
                <a:lnTo>
                  <a:pt x="1886614" y="818484"/>
                </a:lnTo>
                <a:close/>
              </a:path>
              <a:path w="3141979" h="1675130">
                <a:moveTo>
                  <a:pt x="1962814" y="818484"/>
                </a:moveTo>
                <a:lnTo>
                  <a:pt x="1924714" y="818484"/>
                </a:lnTo>
                <a:lnTo>
                  <a:pt x="1924714" y="856584"/>
                </a:lnTo>
                <a:lnTo>
                  <a:pt x="1962814" y="856584"/>
                </a:lnTo>
                <a:lnTo>
                  <a:pt x="1962814" y="818484"/>
                </a:lnTo>
                <a:close/>
              </a:path>
              <a:path w="3141979" h="1675130">
                <a:moveTo>
                  <a:pt x="2039014" y="818484"/>
                </a:moveTo>
                <a:lnTo>
                  <a:pt x="2000914" y="818484"/>
                </a:lnTo>
                <a:lnTo>
                  <a:pt x="2000914" y="856584"/>
                </a:lnTo>
                <a:lnTo>
                  <a:pt x="2039014" y="856584"/>
                </a:lnTo>
                <a:lnTo>
                  <a:pt x="2039014" y="818484"/>
                </a:lnTo>
                <a:close/>
              </a:path>
              <a:path w="3141979" h="1675130">
                <a:moveTo>
                  <a:pt x="2115214" y="818484"/>
                </a:moveTo>
                <a:lnTo>
                  <a:pt x="2077114" y="818484"/>
                </a:lnTo>
                <a:lnTo>
                  <a:pt x="2077114" y="856584"/>
                </a:lnTo>
                <a:lnTo>
                  <a:pt x="2115214" y="856584"/>
                </a:lnTo>
                <a:lnTo>
                  <a:pt x="2115214" y="818484"/>
                </a:lnTo>
                <a:close/>
              </a:path>
              <a:path w="3141979" h="1675130">
                <a:moveTo>
                  <a:pt x="2191414" y="818484"/>
                </a:moveTo>
                <a:lnTo>
                  <a:pt x="2153314" y="818484"/>
                </a:lnTo>
                <a:lnTo>
                  <a:pt x="2153314" y="856584"/>
                </a:lnTo>
                <a:lnTo>
                  <a:pt x="2191414" y="856584"/>
                </a:lnTo>
                <a:lnTo>
                  <a:pt x="2191414" y="818484"/>
                </a:lnTo>
                <a:close/>
              </a:path>
              <a:path w="3141979" h="1675130">
                <a:moveTo>
                  <a:pt x="2267614" y="818484"/>
                </a:moveTo>
                <a:lnTo>
                  <a:pt x="2229514" y="818484"/>
                </a:lnTo>
                <a:lnTo>
                  <a:pt x="2229514" y="856584"/>
                </a:lnTo>
                <a:lnTo>
                  <a:pt x="2267614" y="856584"/>
                </a:lnTo>
                <a:lnTo>
                  <a:pt x="2267614" y="818484"/>
                </a:lnTo>
                <a:close/>
              </a:path>
              <a:path w="3141979" h="1675130">
                <a:moveTo>
                  <a:pt x="2343814" y="818484"/>
                </a:moveTo>
                <a:lnTo>
                  <a:pt x="2305714" y="818484"/>
                </a:lnTo>
                <a:lnTo>
                  <a:pt x="2305714" y="856584"/>
                </a:lnTo>
                <a:lnTo>
                  <a:pt x="2343814" y="856584"/>
                </a:lnTo>
                <a:lnTo>
                  <a:pt x="2343814" y="818484"/>
                </a:lnTo>
                <a:close/>
              </a:path>
              <a:path w="3141979" h="1675130">
                <a:moveTo>
                  <a:pt x="2420014" y="818484"/>
                </a:moveTo>
                <a:lnTo>
                  <a:pt x="2381914" y="818484"/>
                </a:lnTo>
                <a:lnTo>
                  <a:pt x="2381914" y="856584"/>
                </a:lnTo>
                <a:lnTo>
                  <a:pt x="2420014" y="856584"/>
                </a:lnTo>
                <a:lnTo>
                  <a:pt x="2420014" y="818484"/>
                </a:lnTo>
                <a:close/>
              </a:path>
              <a:path w="3141979" h="1675130">
                <a:moveTo>
                  <a:pt x="2496214" y="818484"/>
                </a:moveTo>
                <a:lnTo>
                  <a:pt x="2458114" y="818484"/>
                </a:lnTo>
                <a:lnTo>
                  <a:pt x="2458114" y="856584"/>
                </a:lnTo>
                <a:lnTo>
                  <a:pt x="2496214" y="856584"/>
                </a:lnTo>
                <a:lnTo>
                  <a:pt x="2496214" y="818484"/>
                </a:lnTo>
                <a:close/>
              </a:path>
              <a:path w="3141979" h="1675130">
                <a:moveTo>
                  <a:pt x="2572414" y="818484"/>
                </a:moveTo>
                <a:lnTo>
                  <a:pt x="2534314" y="818484"/>
                </a:lnTo>
                <a:lnTo>
                  <a:pt x="2534314" y="856584"/>
                </a:lnTo>
                <a:lnTo>
                  <a:pt x="2572414" y="856584"/>
                </a:lnTo>
                <a:lnTo>
                  <a:pt x="2572414" y="818484"/>
                </a:lnTo>
                <a:close/>
              </a:path>
              <a:path w="3141979" h="1675130">
                <a:moveTo>
                  <a:pt x="2648614" y="818484"/>
                </a:moveTo>
                <a:lnTo>
                  <a:pt x="2610514" y="818484"/>
                </a:lnTo>
                <a:lnTo>
                  <a:pt x="2610514" y="856584"/>
                </a:lnTo>
                <a:lnTo>
                  <a:pt x="2648614" y="856584"/>
                </a:lnTo>
                <a:lnTo>
                  <a:pt x="2648614" y="818484"/>
                </a:lnTo>
                <a:close/>
              </a:path>
              <a:path w="3141979" h="1675130">
                <a:moveTo>
                  <a:pt x="2724814" y="818484"/>
                </a:moveTo>
                <a:lnTo>
                  <a:pt x="2686714" y="818484"/>
                </a:lnTo>
                <a:lnTo>
                  <a:pt x="2686714" y="856584"/>
                </a:lnTo>
                <a:lnTo>
                  <a:pt x="2724814" y="856584"/>
                </a:lnTo>
                <a:lnTo>
                  <a:pt x="2724814" y="818484"/>
                </a:lnTo>
                <a:close/>
              </a:path>
              <a:path w="3141979" h="1675130">
                <a:moveTo>
                  <a:pt x="2801014" y="818484"/>
                </a:moveTo>
                <a:lnTo>
                  <a:pt x="2762914" y="818484"/>
                </a:lnTo>
                <a:lnTo>
                  <a:pt x="2762914" y="856584"/>
                </a:lnTo>
                <a:lnTo>
                  <a:pt x="2801014" y="856584"/>
                </a:lnTo>
                <a:lnTo>
                  <a:pt x="2801014" y="818484"/>
                </a:lnTo>
                <a:close/>
              </a:path>
              <a:path w="3141979" h="1675130">
                <a:moveTo>
                  <a:pt x="2877214" y="818484"/>
                </a:moveTo>
                <a:lnTo>
                  <a:pt x="2839114" y="818484"/>
                </a:lnTo>
                <a:lnTo>
                  <a:pt x="2839114" y="856584"/>
                </a:lnTo>
                <a:lnTo>
                  <a:pt x="2877214" y="856584"/>
                </a:lnTo>
                <a:lnTo>
                  <a:pt x="2877214" y="818484"/>
                </a:lnTo>
                <a:close/>
              </a:path>
              <a:path w="3141979" h="1675130">
                <a:moveTo>
                  <a:pt x="2953414" y="818484"/>
                </a:moveTo>
                <a:lnTo>
                  <a:pt x="2915314" y="818484"/>
                </a:lnTo>
                <a:lnTo>
                  <a:pt x="2915314" y="856584"/>
                </a:lnTo>
                <a:lnTo>
                  <a:pt x="2953414" y="856584"/>
                </a:lnTo>
                <a:lnTo>
                  <a:pt x="2953414" y="818484"/>
                </a:lnTo>
                <a:close/>
              </a:path>
              <a:path w="3141979" h="1675130">
                <a:moveTo>
                  <a:pt x="3029614" y="818484"/>
                </a:moveTo>
                <a:lnTo>
                  <a:pt x="2991514" y="818484"/>
                </a:lnTo>
                <a:lnTo>
                  <a:pt x="2991514" y="856584"/>
                </a:lnTo>
                <a:lnTo>
                  <a:pt x="3029614" y="856584"/>
                </a:lnTo>
                <a:lnTo>
                  <a:pt x="3029614" y="818484"/>
                </a:lnTo>
                <a:close/>
              </a:path>
              <a:path w="3141979" h="1675130">
                <a:moveTo>
                  <a:pt x="3065153" y="837534"/>
                </a:moveTo>
                <a:lnTo>
                  <a:pt x="3065153" y="859144"/>
                </a:lnTo>
                <a:lnTo>
                  <a:pt x="3103253" y="859144"/>
                </a:lnTo>
                <a:lnTo>
                  <a:pt x="3103253" y="856584"/>
                </a:lnTo>
                <a:lnTo>
                  <a:pt x="3067714" y="856584"/>
                </a:lnTo>
                <a:lnTo>
                  <a:pt x="3067714" y="840094"/>
                </a:lnTo>
                <a:lnTo>
                  <a:pt x="3065153" y="837534"/>
                </a:lnTo>
                <a:close/>
              </a:path>
              <a:path w="3141979" h="1675130">
                <a:moveTo>
                  <a:pt x="3067714" y="840094"/>
                </a:moveTo>
                <a:lnTo>
                  <a:pt x="3067714" y="856584"/>
                </a:lnTo>
                <a:lnTo>
                  <a:pt x="3084203" y="856584"/>
                </a:lnTo>
                <a:lnTo>
                  <a:pt x="3067714" y="840094"/>
                </a:lnTo>
                <a:close/>
              </a:path>
              <a:path w="3141979" h="1675130">
                <a:moveTo>
                  <a:pt x="3103253" y="818484"/>
                </a:moveTo>
                <a:lnTo>
                  <a:pt x="3067714" y="818484"/>
                </a:lnTo>
                <a:lnTo>
                  <a:pt x="3067714" y="840094"/>
                </a:lnTo>
                <a:lnTo>
                  <a:pt x="3084203" y="856584"/>
                </a:lnTo>
                <a:lnTo>
                  <a:pt x="3103253" y="856584"/>
                </a:lnTo>
                <a:lnTo>
                  <a:pt x="3103253" y="818484"/>
                </a:lnTo>
                <a:close/>
              </a:path>
              <a:path w="3141979" h="1675130">
                <a:moveTo>
                  <a:pt x="3103253" y="897244"/>
                </a:moveTo>
                <a:lnTo>
                  <a:pt x="3065153" y="897244"/>
                </a:lnTo>
                <a:lnTo>
                  <a:pt x="3065153" y="935344"/>
                </a:lnTo>
                <a:lnTo>
                  <a:pt x="3103253" y="935344"/>
                </a:lnTo>
                <a:lnTo>
                  <a:pt x="3103253" y="897244"/>
                </a:lnTo>
                <a:close/>
              </a:path>
              <a:path w="3141979" h="1675130">
                <a:moveTo>
                  <a:pt x="3103253" y="973444"/>
                </a:moveTo>
                <a:lnTo>
                  <a:pt x="3065153" y="973444"/>
                </a:lnTo>
                <a:lnTo>
                  <a:pt x="3065153" y="1011544"/>
                </a:lnTo>
                <a:lnTo>
                  <a:pt x="3103253" y="1011544"/>
                </a:lnTo>
                <a:lnTo>
                  <a:pt x="3103253" y="973444"/>
                </a:lnTo>
                <a:close/>
              </a:path>
              <a:path w="3141979" h="1675130">
                <a:moveTo>
                  <a:pt x="3103253" y="1049644"/>
                </a:moveTo>
                <a:lnTo>
                  <a:pt x="3065153" y="1049644"/>
                </a:lnTo>
                <a:lnTo>
                  <a:pt x="3065153" y="1087744"/>
                </a:lnTo>
                <a:lnTo>
                  <a:pt x="3103253" y="1087744"/>
                </a:lnTo>
                <a:lnTo>
                  <a:pt x="3103253" y="1049644"/>
                </a:lnTo>
                <a:close/>
              </a:path>
              <a:path w="3141979" h="1675130">
                <a:moveTo>
                  <a:pt x="3103253" y="1125844"/>
                </a:moveTo>
                <a:lnTo>
                  <a:pt x="3065153" y="1125844"/>
                </a:lnTo>
                <a:lnTo>
                  <a:pt x="3065153" y="1163944"/>
                </a:lnTo>
                <a:lnTo>
                  <a:pt x="3103253" y="1163944"/>
                </a:lnTo>
                <a:lnTo>
                  <a:pt x="3103253" y="1125844"/>
                </a:lnTo>
                <a:close/>
              </a:path>
              <a:path w="3141979" h="1675130">
                <a:moveTo>
                  <a:pt x="3103253" y="1202044"/>
                </a:moveTo>
                <a:lnTo>
                  <a:pt x="3065153" y="1202044"/>
                </a:lnTo>
                <a:lnTo>
                  <a:pt x="3065153" y="1240144"/>
                </a:lnTo>
                <a:lnTo>
                  <a:pt x="3103253" y="1240144"/>
                </a:lnTo>
                <a:lnTo>
                  <a:pt x="3103253" y="1202044"/>
                </a:lnTo>
                <a:close/>
              </a:path>
              <a:path w="3141979" h="1675130">
                <a:moveTo>
                  <a:pt x="3103253" y="1278244"/>
                </a:moveTo>
                <a:lnTo>
                  <a:pt x="3065153" y="1278244"/>
                </a:lnTo>
                <a:lnTo>
                  <a:pt x="3065153" y="1316344"/>
                </a:lnTo>
                <a:lnTo>
                  <a:pt x="3103253" y="1316344"/>
                </a:lnTo>
                <a:lnTo>
                  <a:pt x="3103253" y="1278244"/>
                </a:lnTo>
                <a:close/>
              </a:path>
              <a:path w="3141979" h="1675130">
                <a:moveTo>
                  <a:pt x="3103253" y="1354444"/>
                </a:moveTo>
                <a:lnTo>
                  <a:pt x="3065153" y="1354444"/>
                </a:lnTo>
                <a:lnTo>
                  <a:pt x="3065153" y="1392544"/>
                </a:lnTo>
                <a:lnTo>
                  <a:pt x="3103253" y="1392544"/>
                </a:lnTo>
                <a:lnTo>
                  <a:pt x="3103253" y="1354444"/>
                </a:lnTo>
                <a:close/>
              </a:path>
              <a:path w="3141979" h="1675130">
                <a:moveTo>
                  <a:pt x="3103253" y="1430644"/>
                </a:moveTo>
                <a:lnTo>
                  <a:pt x="3065153" y="1430644"/>
                </a:lnTo>
                <a:lnTo>
                  <a:pt x="3065153" y="1468744"/>
                </a:lnTo>
                <a:lnTo>
                  <a:pt x="3103253" y="1468744"/>
                </a:lnTo>
                <a:lnTo>
                  <a:pt x="3103253" y="1430644"/>
                </a:lnTo>
                <a:close/>
              </a:path>
              <a:path w="3141979" h="1675130">
                <a:moveTo>
                  <a:pt x="3103253" y="1506844"/>
                </a:moveTo>
                <a:lnTo>
                  <a:pt x="3065153" y="1506844"/>
                </a:lnTo>
                <a:lnTo>
                  <a:pt x="3065153" y="1544944"/>
                </a:lnTo>
                <a:lnTo>
                  <a:pt x="3103253" y="1544944"/>
                </a:lnTo>
                <a:lnTo>
                  <a:pt x="3103253" y="1506844"/>
                </a:lnTo>
                <a:close/>
              </a:path>
              <a:path w="3141979" h="1675130">
                <a:moveTo>
                  <a:pt x="3141353" y="1560766"/>
                </a:moveTo>
                <a:lnTo>
                  <a:pt x="3027053" y="1560766"/>
                </a:lnTo>
                <a:lnTo>
                  <a:pt x="3084203" y="1675066"/>
                </a:lnTo>
                <a:lnTo>
                  <a:pt x="3141353" y="156076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21413" y="298056"/>
                </a:moveTo>
                <a:lnTo>
                  <a:pt x="1695620" y="298056"/>
                </a:lnTo>
                <a:lnTo>
                  <a:pt x="1695620" y="336156"/>
                </a:lnTo>
                <a:lnTo>
                  <a:pt x="1740463" y="336156"/>
                </a:lnTo>
                <a:lnTo>
                  <a:pt x="1740463" y="317106"/>
                </a:lnTo>
                <a:lnTo>
                  <a:pt x="1702363" y="317106"/>
                </a:lnTo>
                <a:lnTo>
                  <a:pt x="1702363" y="304800"/>
                </a:lnTo>
                <a:lnTo>
                  <a:pt x="1714670" y="304800"/>
                </a:lnTo>
                <a:lnTo>
                  <a:pt x="1721413" y="298056"/>
                </a:lnTo>
                <a:close/>
              </a:path>
              <a:path w="1740534" h="771525">
                <a:moveTo>
                  <a:pt x="1714670" y="304800"/>
                </a:moveTo>
                <a:lnTo>
                  <a:pt x="1702363" y="304800"/>
                </a:lnTo>
                <a:lnTo>
                  <a:pt x="1702363" y="317106"/>
                </a:lnTo>
                <a:lnTo>
                  <a:pt x="1714670" y="3048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14670" y="304800"/>
                </a:lnTo>
                <a:lnTo>
                  <a:pt x="1702363" y="317106"/>
                </a:lnTo>
                <a:lnTo>
                  <a:pt x="1740463" y="317106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657520" y="298056"/>
                </a:moveTo>
                <a:lnTo>
                  <a:pt x="1619420" y="298056"/>
                </a:lnTo>
                <a:lnTo>
                  <a:pt x="1619420" y="336156"/>
                </a:lnTo>
                <a:lnTo>
                  <a:pt x="1657520" y="336156"/>
                </a:lnTo>
                <a:lnTo>
                  <a:pt x="1657520" y="298056"/>
                </a:lnTo>
                <a:close/>
              </a:path>
              <a:path w="1740534" h="771525">
                <a:moveTo>
                  <a:pt x="1581320" y="298056"/>
                </a:moveTo>
                <a:lnTo>
                  <a:pt x="1543220" y="298056"/>
                </a:lnTo>
                <a:lnTo>
                  <a:pt x="1543220" y="336156"/>
                </a:lnTo>
                <a:lnTo>
                  <a:pt x="1581320" y="336156"/>
                </a:lnTo>
                <a:lnTo>
                  <a:pt x="1581320" y="298056"/>
                </a:lnTo>
                <a:close/>
              </a:path>
              <a:path w="1740534" h="771525">
                <a:moveTo>
                  <a:pt x="1505120" y="298056"/>
                </a:moveTo>
                <a:lnTo>
                  <a:pt x="1467020" y="298056"/>
                </a:lnTo>
                <a:lnTo>
                  <a:pt x="1467020" y="336156"/>
                </a:lnTo>
                <a:lnTo>
                  <a:pt x="1505120" y="336156"/>
                </a:lnTo>
                <a:lnTo>
                  <a:pt x="1505120" y="298056"/>
                </a:lnTo>
                <a:close/>
              </a:path>
              <a:path w="1740534" h="771525">
                <a:moveTo>
                  <a:pt x="1428920" y="298056"/>
                </a:moveTo>
                <a:lnTo>
                  <a:pt x="1390820" y="298056"/>
                </a:lnTo>
                <a:lnTo>
                  <a:pt x="1390820" y="336156"/>
                </a:lnTo>
                <a:lnTo>
                  <a:pt x="1428920" y="336156"/>
                </a:lnTo>
                <a:lnTo>
                  <a:pt x="1428920" y="298056"/>
                </a:lnTo>
                <a:close/>
              </a:path>
              <a:path w="1740534" h="771525">
                <a:moveTo>
                  <a:pt x="1352720" y="298056"/>
                </a:moveTo>
                <a:lnTo>
                  <a:pt x="1314620" y="298056"/>
                </a:lnTo>
                <a:lnTo>
                  <a:pt x="1314620" y="336156"/>
                </a:lnTo>
                <a:lnTo>
                  <a:pt x="1352720" y="336156"/>
                </a:lnTo>
                <a:lnTo>
                  <a:pt x="1352720" y="298056"/>
                </a:lnTo>
                <a:close/>
              </a:path>
              <a:path w="1740534" h="771525">
                <a:moveTo>
                  <a:pt x="1276520" y="298056"/>
                </a:moveTo>
                <a:lnTo>
                  <a:pt x="1238420" y="298056"/>
                </a:lnTo>
                <a:lnTo>
                  <a:pt x="1238420" y="336156"/>
                </a:lnTo>
                <a:lnTo>
                  <a:pt x="1276520" y="336156"/>
                </a:lnTo>
                <a:lnTo>
                  <a:pt x="1276520" y="298056"/>
                </a:lnTo>
                <a:close/>
              </a:path>
              <a:path w="1740534" h="771525">
                <a:moveTo>
                  <a:pt x="1200320" y="298056"/>
                </a:moveTo>
                <a:lnTo>
                  <a:pt x="1162220" y="298056"/>
                </a:lnTo>
                <a:lnTo>
                  <a:pt x="1162220" y="336156"/>
                </a:lnTo>
                <a:lnTo>
                  <a:pt x="1200320" y="336156"/>
                </a:lnTo>
                <a:lnTo>
                  <a:pt x="1200320" y="298056"/>
                </a:lnTo>
                <a:close/>
              </a:path>
              <a:path w="1740534" h="771525">
                <a:moveTo>
                  <a:pt x="1124120" y="298056"/>
                </a:moveTo>
                <a:lnTo>
                  <a:pt x="1086020" y="298056"/>
                </a:lnTo>
                <a:lnTo>
                  <a:pt x="1086020" y="336156"/>
                </a:lnTo>
                <a:lnTo>
                  <a:pt x="1124120" y="336156"/>
                </a:lnTo>
                <a:lnTo>
                  <a:pt x="1124120" y="298056"/>
                </a:lnTo>
                <a:close/>
              </a:path>
              <a:path w="1740534" h="771525">
                <a:moveTo>
                  <a:pt x="1047920" y="298056"/>
                </a:moveTo>
                <a:lnTo>
                  <a:pt x="1009820" y="298056"/>
                </a:lnTo>
                <a:lnTo>
                  <a:pt x="1009820" y="336156"/>
                </a:lnTo>
                <a:lnTo>
                  <a:pt x="1047920" y="336156"/>
                </a:lnTo>
                <a:lnTo>
                  <a:pt x="1047920" y="298056"/>
                </a:lnTo>
                <a:close/>
              </a:path>
              <a:path w="1740534" h="771525">
                <a:moveTo>
                  <a:pt x="971720" y="298056"/>
                </a:moveTo>
                <a:lnTo>
                  <a:pt x="933620" y="298056"/>
                </a:lnTo>
                <a:lnTo>
                  <a:pt x="933620" y="336156"/>
                </a:lnTo>
                <a:lnTo>
                  <a:pt x="971720" y="336156"/>
                </a:lnTo>
                <a:lnTo>
                  <a:pt x="971720" y="298056"/>
                </a:lnTo>
                <a:close/>
              </a:path>
              <a:path w="1740534" h="771525">
                <a:moveTo>
                  <a:pt x="895520" y="298056"/>
                </a:moveTo>
                <a:lnTo>
                  <a:pt x="857420" y="298056"/>
                </a:lnTo>
                <a:lnTo>
                  <a:pt x="857420" y="336156"/>
                </a:lnTo>
                <a:lnTo>
                  <a:pt x="895520" y="336156"/>
                </a:lnTo>
                <a:lnTo>
                  <a:pt x="895520" y="298056"/>
                </a:lnTo>
                <a:close/>
              </a:path>
              <a:path w="1740534" h="771525">
                <a:moveTo>
                  <a:pt x="819320" y="298056"/>
                </a:moveTo>
                <a:lnTo>
                  <a:pt x="781220" y="298056"/>
                </a:lnTo>
                <a:lnTo>
                  <a:pt x="781220" y="336156"/>
                </a:lnTo>
                <a:lnTo>
                  <a:pt x="819320" y="336156"/>
                </a:lnTo>
                <a:lnTo>
                  <a:pt x="819320" y="298056"/>
                </a:lnTo>
                <a:close/>
              </a:path>
              <a:path w="1740534" h="771525">
                <a:moveTo>
                  <a:pt x="743120" y="298056"/>
                </a:moveTo>
                <a:lnTo>
                  <a:pt x="705020" y="298056"/>
                </a:lnTo>
                <a:lnTo>
                  <a:pt x="705020" y="336156"/>
                </a:lnTo>
                <a:lnTo>
                  <a:pt x="743120" y="336156"/>
                </a:lnTo>
                <a:lnTo>
                  <a:pt x="743120" y="298056"/>
                </a:lnTo>
                <a:close/>
              </a:path>
              <a:path w="1740534" h="771525">
                <a:moveTo>
                  <a:pt x="666920" y="298056"/>
                </a:moveTo>
                <a:lnTo>
                  <a:pt x="628820" y="298056"/>
                </a:lnTo>
                <a:lnTo>
                  <a:pt x="628820" y="336156"/>
                </a:lnTo>
                <a:lnTo>
                  <a:pt x="666920" y="336156"/>
                </a:lnTo>
                <a:lnTo>
                  <a:pt x="666920" y="298056"/>
                </a:lnTo>
                <a:close/>
              </a:path>
              <a:path w="1740534" h="771525">
                <a:moveTo>
                  <a:pt x="590720" y="298056"/>
                </a:moveTo>
                <a:lnTo>
                  <a:pt x="552620" y="298056"/>
                </a:lnTo>
                <a:lnTo>
                  <a:pt x="552620" y="336156"/>
                </a:lnTo>
                <a:lnTo>
                  <a:pt x="590720" y="336156"/>
                </a:lnTo>
                <a:lnTo>
                  <a:pt x="590720" y="298056"/>
                </a:lnTo>
                <a:close/>
              </a:path>
              <a:path w="1740534" h="771525">
                <a:moveTo>
                  <a:pt x="514520" y="298056"/>
                </a:moveTo>
                <a:lnTo>
                  <a:pt x="476420" y="298056"/>
                </a:lnTo>
                <a:lnTo>
                  <a:pt x="476420" y="336156"/>
                </a:lnTo>
                <a:lnTo>
                  <a:pt x="514520" y="336156"/>
                </a:lnTo>
                <a:lnTo>
                  <a:pt x="514520" y="298056"/>
                </a:lnTo>
                <a:close/>
              </a:path>
              <a:path w="1740534" h="771525">
                <a:moveTo>
                  <a:pt x="438320" y="298056"/>
                </a:moveTo>
                <a:lnTo>
                  <a:pt x="400220" y="298056"/>
                </a:lnTo>
                <a:lnTo>
                  <a:pt x="400220" y="336156"/>
                </a:lnTo>
                <a:lnTo>
                  <a:pt x="438320" y="336156"/>
                </a:lnTo>
                <a:lnTo>
                  <a:pt x="438320" y="298056"/>
                </a:lnTo>
                <a:close/>
              </a:path>
              <a:path w="1740534" h="771525">
                <a:moveTo>
                  <a:pt x="362120" y="298056"/>
                </a:moveTo>
                <a:lnTo>
                  <a:pt x="324020" y="298056"/>
                </a:lnTo>
                <a:lnTo>
                  <a:pt x="324020" y="336156"/>
                </a:lnTo>
                <a:lnTo>
                  <a:pt x="362120" y="336156"/>
                </a:lnTo>
                <a:lnTo>
                  <a:pt x="362120" y="298056"/>
                </a:lnTo>
                <a:close/>
              </a:path>
              <a:path w="1740534" h="771525">
                <a:moveTo>
                  <a:pt x="285920" y="298056"/>
                </a:moveTo>
                <a:lnTo>
                  <a:pt x="247820" y="298056"/>
                </a:lnTo>
                <a:lnTo>
                  <a:pt x="247820" y="336156"/>
                </a:lnTo>
                <a:lnTo>
                  <a:pt x="285920" y="336156"/>
                </a:lnTo>
                <a:lnTo>
                  <a:pt x="285920" y="298056"/>
                </a:lnTo>
                <a:close/>
              </a:path>
              <a:path w="1740534" h="771525">
                <a:moveTo>
                  <a:pt x="209720" y="298056"/>
                </a:moveTo>
                <a:lnTo>
                  <a:pt x="171620" y="298056"/>
                </a:lnTo>
                <a:lnTo>
                  <a:pt x="171620" y="336156"/>
                </a:lnTo>
                <a:lnTo>
                  <a:pt x="209720" y="336156"/>
                </a:lnTo>
                <a:lnTo>
                  <a:pt x="209720" y="298056"/>
                </a:lnTo>
                <a:close/>
              </a:path>
              <a:path w="1740534" h="771525">
                <a:moveTo>
                  <a:pt x="133520" y="298056"/>
                </a:moveTo>
                <a:lnTo>
                  <a:pt x="95420" y="298056"/>
                </a:lnTo>
                <a:lnTo>
                  <a:pt x="95420" y="336156"/>
                </a:lnTo>
                <a:lnTo>
                  <a:pt x="133520" y="336156"/>
                </a:lnTo>
                <a:lnTo>
                  <a:pt x="133520" y="298056"/>
                </a:lnTo>
                <a:close/>
              </a:path>
              <a:path w="1740534" h="771525">
                <a:moveTo>
                  <a:pt x="57320" y="298056"/>
                </a:moveTo>
                <a:lnTo>
                  <a:pt x="38100" y="298056"/>
                </a:lnTo>
                <a:lnTo>
                  <a:pt x="38100" y="355036"/>
                </a:lnTo>
                <a:lnTo>
                  <a:pt x="76200" y="355036"/>
                </a:lnTo>
                <a:lnTo>
                  <a:pt x="76200" y="336156"/>
                </a:lnTo>
                <a:lnTo>
                  <a:pt x="57150" y="336156"/>
                </a:lnTo>
                <a:lnTo>
                  <a:pt x="57320" y="335986"/>
                </a:lnTo>
                <a:lnTo>
                  <a:pt x="57320" y="298056"/>
                </a:lnTo>
                <a:close/>
              </a:path>
              <a:path w="1740534" h="771525">
                <a:moveTo>
                  <a:pt x="57320" y="335986"/>
                </a:moveTo>
                <a:lnTo>
                  <a:pt x="57150" y="336156"/>
                </a:lnTo>
                <a:lnTo>
                  <a:pt x="57320" y="336156"/>
                </a:lnTo>
                <a:lnTo>
                  <a:pt x="57320" y="335986"/>
                </a:lnTo>
                <a:close/>
              </a:path>
              <a:path w="1740534" h="771525">
                <a:moveTo>
                  <a:pt x="76200" y="317106"/>
                </a:moveTo>
                <a:lnTo>
                  <a:pt x="57320" y="335986"/>
                </a:lnTo>
                <a:lnTo>
                  <a:pt x="57320" y="336156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8"/>
          <a:ext cx="10102215" cy="107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/>
                <a:gridCol w="605790"/>
                <a:gridCol w="2903219"/>
                <a:gridCol w="605790"/>
                <a:gridCol w="3065145"/>
              </a:tblGrid>
              <a:tr h="105764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9797" y="1399338"/>
            <a:ext cx="3141980" cy="1675130"/>
          </a:xfrm>
          <a:custGeom>
            <a:avLst/>
            <a:gdLst/>
            <a:ahLst/>
            <a:cxnLst/>
            <a:rect l="l" t="t" r="r" b="b"/>
            <a:pathLst>
              <a:path w="3141979" h="167513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67513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675130">
                <a:moveTo>
                  <a:pt x="38100" y="152398"/>
                </a:moveTo>
                <a:lnTo>
                  <a:pt x="0" y="152398"/>
                </a:lnTo>
                <a:lnTo>
                  <a:pt x="0" y="190498"/>
                </a:lnTo>
                <a:lnTo>
                  <a:pt x="38100" y="190498"/>
                </a:lnTo>
                <a:lnTo>
                  <a:pt x="38100" y="152398"/>
                </a:lnTo>
                <a:close/>
              </a:path>
              <a:path w="3141979" h="1675130">
                <a:moveTo>
                  <a:pt x="38100" y="228598"/>
                </a:moveTo>
                <a:lnTo>
                  <a:pt x="0" y="228598"/>
                </a:lnTo>
                <a:lnTo>
                  <a:pt x="0" y="266698"/>
                </a:lnTo>
                <a:lnTo>
                  <a:pt x="38100" y="266698"/>
                </a:lnTo>
                <a:lnTo>
                  <a:pt x="38100" y="228598"/>
                </a:lnTo>
                <a:close/>
              </a:path>
              <a:path w="3141979" h="1675130">
                <a:moveTo>
                  <a:pt x="38100" y="304798"/>
                </a:moveTo>
                <a:lnTo>
                  <a:pt x="0" y="304798"/>
                </a:lnTo>
                <a:lnTo>
                  <a:pt x="0" y="342898"/>
                </a:lnTo>
                <a:lnTo>
                  <a:pt x="38100" y="342898"/>
                </a:lnTo>
                <a:lnTo>
                  <a:pt x="38100" y="304798"/>
                </a:lnTo>
                <a:close/>
              </a:path>
              <a:path w="3141979" h="1675130">
                <a:moveTo>
                  <a:pt x="38100" y="380998"/>
                </a:moveTo>
                <a:lnTo>
                  <a:pt x="0" y="380998"/>
                </a:lnTo>
                <a:lnTo>
                  <a:pt x="0" y="419098"/>
                </a:lnTo>
                <a:lnTo>
                  <a:pt x="38100" y="419098"/>
                </a:lnTo>
                <a:lnTo>
                  <a:pt x="38100" y="380998"/>
                </a:lnTo>
                <a:close/>
              </a:path>
              <a:path w="3141979" h="1675130">
                <a:moveTo>
                  <a:pt x="38100" y="457198"/>
                </a:moveTo>
                <a:lnTo>
                  <a:pt x="0" y="457198"/>
                </a:lnTo>
                <a:lnTo>
                  <a:pt x="0" y="495298"/>
                </a:lnTo>
                <a:lnTo>
                  <a:pt x="38100" y="495298"/>
                </a:lnTo>
                <a:lnTo>
                  <a:pt x="38100" y="457198"/>
                </a:lnTo>
                <a:close/>
              </a:path>
              <a:path w="3141979" h="1675130">
                <a:moveTo>
                  <a:pt x="38100" y="533398"/>
                </a:moveTo>
                <a:lnTo>
                  <a:pt x="0" y="533398"/>
                </a:lnTo>
                <a:lnTo>
                  <a:pt x="0" y="571498"/>
                </a:lnTo>
                <a:lnTo>
                  <a:pt x="38100" y="571498"/>
                </a:lnTo>
                <a:lnTo>
                  <a:pt x="38100" y="533398"/>
                </a:lnTo>
                <a:close/>
              </a:path>
              <a:path w="3141979" h="1675130">
                <a:moveTo>
                  <a:pt x="38100" y="609598"/>
                </a:moveTo>
                <a:lnTo>
                  <a:pt x="0" y="609598"/>
                </a:lnTo>
                <a:lnTo>
                  <a:pt x="0" y="647698"/>
                </a:lnTo>
                <a:lnTo>
                  <a:pt x="38100" y="647698"/>
                </a:lnTo>
                <a:lnTo>
                  <a:pt x="38100" y="609598"/>
                </a:lnTo>
                <a:close/>
              </a:path>
              <a:path w="3141979" h="1675130">
                <a:moveTo>
                  <a:pt x="38100" y="685798"/>
                </a:moveTo>
                <a:lnTo>
                  <a:pt x="0" y="685798"/>
                </a:lnTo>
                <a:lnTo>
                  <a:pt x="0" y="723898"/>
                </a:lnTo>
                <a:lnTo>
                  <a:pt x="38100" y="723898"/>
                </a:lnTo>
                <a:lnTo>
                  <a:pt x="38100" y="685798"/>
                </a:lnTo>
                <a:close/>
              </a:path>
              <a:path w="3141979" h="1675130">
                <a:moveTo>
                  <a:pt x="38100" y="761998"/>
                </a:moveTo>
                <a:lnTo>
                  <a:pt x="0" y="761998"/>
                </a:lnTo>
                <a:lnTo>
                  <a:pt x="0" y="800098"/>
                </a:lnTo>
                <a:lnTo>
                  <a:pt x="38100" y="800098"/>
                </a:lnTo>
                <a:lnTo>
                  <a:pt x="38100" y="761998"/>
                </a:lnTo>
                <a:close/>
              </a:path>
              <a:path w="3141979" h="1675130">
                <a:moveTo>
                  <a:pt x="57815" y="818484"/>
                </a:moveTo>
                <a:lnTo>
                  <a:pt x="19715" y="818484"/>
                </a:lnTo>
                <a:lnTo>
                  <a:pt x="19715" y="856584"/>
                </a:lnTo>
                <a:lnTo>
                  <a:pt x="57815" y="856584"/>
                </a:lnTo>
                <a:lnTo>
                  <a:pt x="57815" y="818484"/>
                </a:lnTo>
                <a:close/>
              </a:path>
              <a:path w="3141979" h="1675130">
                <a:moveTo>
                  <a:pt x="134015" y="818484"/>
                </a:moveTo>
                <a:lnTo>
                  <a:pt x="95915" y="818484"/>
                </a:lnTo>
                <a:lnTo>
                  <a:pt x="95915" y="856584"/>
                </a:lnTo>
                <a:lnTo>
                  <a:pt x="134015" y="856584"/>
                </a:lnTo>
                <a:lnTo>
                  <a:pt x="134015" y="818484"/>
                </a:lnTo>
                <a:close/>
              </a:path>
              <a:path w="3141979" h="1675130">
                <a:moveTo>
                  <a:pt x="210215" y="818484"/>
                </a:moveTo>
                <a:lnTo>
                  <a:pt x="172115" y="818484"/>
                </a:lnTo>
                <a:lnTo>
                  <a:pt x="172115" y="856584"/>
                </a:lnTo>
                <a:lnTo>
                  <a:pt x="210215" y="856584"/>
                </a:lnTo>
                <a:lnTo>
                  <a:pt x="210215" y="818484"/>
                </a:lnTo>
                <a:close/>
              </a:path>
              <a:path w="3141979" h="1675130">
                <a:moveTo>
                  <a:pt x="286415" y="818484"/>
                </a:moveTo>
                <a:lnTo>
                  <a:pt x="248315" y="818484"/>
                </a:lnTo>
                <a:lnTo>
                  <a:pt x="248315" y="856584"/>
                </a:lnTo>
                <a:lnTo>
                  <a:pt x="286415" y="856584"/>
                </a:lnTo>
                <a:lnTo>
                  <a:pt x="286415" y="818484"/>
                </a:lnTo>
                <a:close/>
              </a:path>
              <a:path w="3141979" h="1675130">
                <a:moveTo>
                  <a:pt x="362615" y="818484"/>
                </a:moveTo>
                <a:lnTo>
                  <a:pt x="324515" y="818484"/>
                </a:lnTo>
                <a:lnTo>
                  <a:pt x="324515" y="856584"/>
                </a:lnTo>
                <a:lnTo>
                  <a:pt x="362615" y="856584"/>
                </a:lnTo>
                <a:lnTo>
                  <a:pt x="362615" y="818484"/>
                </a:lnTo>
                <a:close/>
              </a:path>
              <a:path w="3141979" h="1675130">
                <a:moveTo>
                  <a:pt x="438814" y="818484"/>
                </a:moveTo>
                <a:lnTo>
                  <a:pt x="400715" y="818484"/>
                </a:lnTo>
                <a:lnTo>
                  <a:pt x="400715" y="856584"/>
                </a:lnTo>
                <a:lnTo>
                  <a:pt x="438814" y="856584"/>
                </a:lnTo>
                <a:lnTo>
                  <a:pt x="438814" y="818484"/>
                </a:lnTo>
                <a:close/>
              </a:path>
              <a:path w="3141979" h="1675130">
                <a:moveTo>
                  <a:pt x="515014" y="818484"/>
                </a:moveTo>
                <a:lnTo>
                  <a:pt x="476914" y="818484"/>
                </a:lnTo>
                <a:lnTo>
                  <a:pt x="476914" y="856584"/>
                </a:lnTo>
                <a:lnTo>
                  <a:pt x="515014" y="856584"/>
                </a:lnTo>
                <a:lnTo>
                  <a:pt x="515014" y="818484"/>
                </a:lnTo>
                <a:close/>
              </a:path>
              <a:path w="3141979" h="1675130">
                <a:moveTo>
                  <a:pt x="591214" y="818484"/>
                </a:moveTo>
                <a:lnTo>
                  <a:pt x="553114" y="818484"/>
                </a:lnTo>
                <a:lnTo>
                  <a:pt x="553114" y="856584"/>
                </a:lnTo>
                <a:lnTo>
                  <a:pt x="591214" y="856584"/>
                </a:lnTo>
                <a:lnTo>
                  <a:pt x="591214" y="818484"/>
                </a:lnTo>
                <a:close/>
              </a:path>
              <a:path w="3141979" h="1675130">
                <a:moveTo>
                  <a:pt x="667414" y="818484"/>
                </a:moveTo>
                <a:lnTo>
                  <a:pt x="629314" y="818484"/>
                </a:lnTo>
                <a:lnTo>
                  <a:pt x="629314" y="856584"/>
                </a:lnTo>
                <a:lnTo>
                  <a:pt x="667414" y="856584"/>
                </a:lnTo>
                <a:lnTo>
                  <a:pt x="667414" y="818484"/>
                </a:lnTo>
                <a:close/>
              </a:path>
              <a:path w="3141979" h="1675130">
                <a:moveTo>
                  <a:pt x="743614" y="818484"/>
                </a:moveTo>
                <a:lnTo>
                  <a:pt x="705514" y="818484"/>
                </a:lnTo>
                <a:lnTo>
                  <a:pt x="705514" y="856584"/>
                </a:lnTo>
                <a:lnTo>
                  <a:pt x="743614" y="856584"/>
                </a:lnTo>
                <a:lnTo>
                  <a:pt x="743614" y="818484"/>
                </a:lnTo>
                <a:close/>
              </a:path>
              <a:path w="3141979" h="1675130">
                <a:moveTo>
                  <a:pt x="819814" y="818484"/>
                </a:moveTo>
                <a:lnTo>
                  <a:pt x="781714" y="818484"/>
                </a:lnTo>
                <a:lnTo>
                  <a:pt x="781714" y="856584"/>
                </a:lnTo>
                <a:lnTo>
                  <a:pt x="819814" y="856584"/>
                </a:lnTo>
                <a:lnTo>
                  <a:pt x="819814" y="818484"/>
                </a:lnTo>
                <a:close/>
              </a:path>
              <a:path w="3141979" h="1675130">
                <a:moveTo>
                  <a:pt x="896014" y="818484"/>
                </a:moveTo>
                <a:lnTo>
                  <a:pt x="857914" y="818484"/>
                </a:lnTo>
                <a:lnTo>
                  <a:pt x="857914" y="856584"/>
                </a:lnTo>
                <a:lnTo>
                  <a:pt x="896014" y="856584"/>
                </a:lnTo>
                <a:lnTo>
                  <a:pt x="896014" y="818484"/>
                </a:lnTo>
                <a:close/>
              </a:path>
              <a:path w="3141979" h="1675130">
                <a:moveTo>
                  <a:pt x="972214" y="818484"/>
                </a:moveTo>
                <a:lnTo>
                  <a:pt x="934114" y="818484"/>
                </a:lnTo>
                <a:lnTo>
                  <a:pt x="934114" y="856584"/>
                </a:lnTo>
                <a:lnTo>
                  <a:pt x="972214" y="856584"/>
                </a:lnTo>
                <a:lnTo>
                  <a:pt x="972214" y="818484"/>
                </a:lnTo>
                <a:close/>
              </a:path>
              <a:path w="3141979" h="1675130">
                <a:moveTo>
                  <a:pt x="1048414" y="818484"/>
                </a:moveTo>
                <a:lnTo>
                  <a:pt x="1010314" y="818484"/>
                </a:lnTo>
                <a:lnTo>
                  <a:pt x="1010314" y="856584"/>
                </a:lnTo>
                <a:lnTo>
                  <a:pt x="1048414" y="856584"/>
                </a:lnTo>
                <a:lnTo>
                  <a:pt x="1048414" y="818484"/>
                </a:lnTo>
                <a:close/>
              </a:path>
              <a:path w="3141979" h="1675130">
                <a:moveTo>
                  <a:pt x="1124614" y="818484"/>
                </a:moveTo>
                <a:lnTo>
                  <a:pt x="1086514" y="818484"/>
                </a:lnTo>
                <a:lnTo>
                  <a:pt x="1086514" y="856584"/>
                </a:lnTo>
                <a:lnTo>
                  <a:pt x="1124614" y="856584"/>
                </a:lnTo>
                <a:lnTo>
                  <a:pt x="1124614" y="818484"/>
                </a:lnTo>
                <a:close/>
              </a:path>
              <a:path w="3141979" h="1675130">
                <a:moveTo>
                  <a:pt x="1200814" y="818484"/>
                </a:moveTo>
                <a:lnTo>
                  <a:pt x="1162714" y="818484"/>
                </a:lnTo>
                <a:lnTo>
                  <a:pt x="1162714" y="856584"/>
                </a:lnTo>
                <a:lnTo>
                  <a:pt x="1200814" y="856584"/>
                </a:lnTo>
                <a:lnTo>
                  <a:pt x="1200814" y="818484"/>
                </a:lnTo>
                <a:close/>
              </a:path>
              <a:path w="3141979" h="1675130">
                <a:moveTo>
                  <a:pt x="1277014" y="818484"/>
                </a:moveTo>
                <a:lnTo>
                  <a:pt x="1238914" y="818484"/>
                </a:lnTo>
                <a:lnTo>
                  <a:pt x="1238914" y="856584"/>
                </a:lnTo>
                <a:lnTo>
                  <a:pt x="1277014" y="856584"/>
                </a:lnTo>
                <a:lnTo>
                  <a:pt x="1277014" y="818484"/>
                </a:lnTo>
                <a:close/>
              </a:path>
              <a:path w="3141979" h="1675130">
                <a:moveTo>
                  <a:pt x="1353214" y="818484"/>
                </a:moveTo>
                <a:lnTo>
                  <a:pt x="1315114" y="818484"/>
                </a:lnTo>
                <a:lnTo>
                  <a:pt x="1315114" y="856584"/>
                </a:lnTo>
                <a:lnTo>
                  <a:pt x="1353214" y="856584"/>
                </a:lnTo>
                <a:lnTo>
                  <a:pt x="1353214" y="818484"/>
                </a:lnTo>
                <a:close/>
              </a:path>
              <a:path w="3141979" h="1675130">
                <a:moveTo>
                  <a:pt x="1429414" y="818484"/>
                </a:moveTo>
                <a:lnTo>
                  <a:pt x="1391314" y="818484"/>
                </a:lnTo>
                <a:lnTo>
                  <a:pt x="1391314" y="856584"/>
                </a:lnTo>
                <a:lnTo>
                  <a:pt x="1429414" y="856584"/>
                </a:lnTo>
                <a:lnTo>
                  <a:pt x="1429414" y="818484"/>
                </a:lnTo>
                <a:close/>
              </a:path>
              <a:path w="3141979" h="1675130">
                <a:moveTo>
                  <a:pt x="1505614" y="818484"/>
                </a:moveTo>
                <a:lnTo>
                  <a:pt x="1467514" y="818484"/>
                </a:lnTo>
                <a:lnTo>
                  <a:pt x="1467514" y="856584"/>
                </a:lnTo>
                <a:lnTo>
                  <a:pt x="1505614" y="856584"/>
                </a:lnTo>
                <a:lnTo>
                  <a:pt x="1505614" y="818484"/>
                </a:lnTo>
                <a:close/>
              </a:path>
              <a:path w="3141979" h="1675130">
                <a:moveTo>
                  <a:pt x="1581814" y="818484"/>
                </a:moveTo>
                <a:lnTo>
                  <a:pt x="1543714" y="818484"/>
                </a:lnTo>
                <a:lnTo>
                  <a:pt x="1543714" y="856584"/>
                </a:lnTo>
                <a:lnTo>
                  <a:pt x="1581814" y="856584"/>
                </a:lnTo>
                <a:lnTo>
                  <a:pt x="1581814" y="818484"/>
                </a:lnTo>
                <a:close/>
              </a:path>
              <a:path w="3141979" h="1675130">
                <a:moveTo>
                  <a:pt x="1658014" y="818484"/>
                </a:moveTo>
                <a:lnTo>
                  <a:pt x="1619914" y="818484"/>
                </a:lnTo>
                <a:lnTo>
                  <a:pt x="1619914" y="856584"/>
                </a:lnTo>
                <a:lnTo>
                  <a:pt x="1658014" y="856584"/>
                </a:lnTo>
                <a:lnTo>
                  <a:pt x="1658014" y="818484"/>
                </a:lnTo>
                <a:close/>
              </a:path>
              <a:path w="3141979" h="1675130">
                <a:moveTo>
                  <a:pt x="1734214" y="818484"/>
                </a:moveTo>
                <a:lnTo>
                  <a:pt x="1696114" y="818484"/>
                </a:lnTo>
                <a:lnTo>
                  <a:pt x="1696114" y="856584"/>
                </a:lnTo>
                <a:lnTo>
                  <a:pt x="1734214" y="856584"/>
                </a:lnTo>
                <a:lnTo>
                  <a:pt x="1734214" y="818484"/>
                </a:lnTo>
                <a:close/>
              </a:path>
              <a:path w="3141979" h="1675130">
                <a:moveTo>
                  <a:pt x="1810414" y="818484"/>
                </a:moveTo>
                <a:lnTo>
                  <a:pt x="1772314" y="818484"/>
                </a:lnTo>
                <a:lnTo>
                  <a:pt x="1772314" y="856584"/>
                </a:lnTo>
                <a:lnTo>
                  <a:pt x="1810414" y="856584"/>
                </a:lnTo>
                <a:lnTo>
                  <a:pt x="1810414" y="818484"/>
                </a:lnTo>
                <a:close/>
              </a:path>
              <a:path w="3141979" h="1675130">
                <a:moveTo>
                  <a:pt x="1886614" y="818484"/>
                </a:moveTo>
                <a:lnTo>
                  <a:pt x="1848514" y="818484"/>
                </a:lnTo>
                <a:lnTo>
                  <a:pt x="1848514" y="856584"/>
                </a:lnTo>
                <a:lnTo>
                  <a:pt x="1886614" y="856584"/>
                </a:lnTo>
                <a:lnTo>
                  <a:pt x="1886614" y="818484"/>
                </a:lnTo>
                <a:close/>
              </a:path>
              <a:path w="3141979" h="1675130">
                <a:moveTo>
                  <a:pt x="1962814" y="818484"/>
                </a:moveTo>
                <a:lnTo>
                  <a:pt x="1924714" y="818484"/>
                </a:lnTo>
                <a:lnTo>
                  <a:pt x="1924714" y="856584"/>
                </a:lnTo>
                <a:lnTo>
                  <a:pt x="1962814" y="856584"/>
                </a:lnTo>
                <a:lnTo>
                  <a:pt x="1962814" y="818484"/>
                </a:lnTo>
                <a:close/>
              </a:path>
              <a:path w="3141979" h="1675130">
                <a:moveTo>
                  <a:pt x="2039014" y="818484"/>
                </a:moveTo>
                <a:lnTo>
                  <a:pt x="2000914" y="818484"/>
                </a:lnTo>
                <a:lnTo>
                  <a:pt x="2000914" y="856584"/>
                </a:lnTo>
                <a:lnTo>
                  <a:pt x="2039014" y="856584"/>
                </a:lnTo>
                <a:lnTo>
                  <a:pt x="2039014" y="818484"/>
                </a:lnTo>
                <a:close/>
              </a:path>
              <a:path w="3141979" h="1675130">
                <a:moveTo>
                  <a:pt x="2115214" y="818484"/>
                </a:moveTo>
                <a:lnTo>
                  <a:pt x="2077114" y="818484"/>
                </a:lnTo>
                <a:lnTo>
                  <a:pt x="2077114" y="856584"/>
                </a:lnTo>
                <a:lnTo>
                  <a:pt x="2115214" y="856584"/>
                </a:lnTo>
                <a:lnTo>
                  <a:pt x="2115214" y="818484"/>
                </a:lnTo>
                <a:close/>
              </a:path>
              <a:path w="3141979" h="1675130">
                <a:moveTo>
                  <a:pt x="2191414" y="818484"/>
                </a:moveTo>
                <a:lnTo>
                  <a:pt x="2153314" y="818484"/>
                </a:lnTo>
                <a:lnTo>
                  <a:pt x="2153314" y="856584"/>
                </a:lnTo>
                <a:lnTo>
                  <a:pt x="2191414" y="856584"/>
                </a:lnTo>
                <a:lnTo>
                  <a:pt x="2191414" y="818484"/>
                </a:lnTo>
                <a:close/>
              </a:path>
              <a:path w="3141979" h="1675130">
                <a:moveTo>
                  <a:pt x="2267614" y="818484"/>
                </a:moveTo>
                <a:lnTo>
                  <a:pt x="2229514" y="818484"/>
                </a:lnTo>
                <a:lnTo>
                  <a:pt x="2229514" y="856584"/>
                </a:lnTo>
                <a:lnTo>
                  <a:pt x="2267614" y="856584"/>
                </a:lnTo>
                <a:lnTo>
                  <a:pt x="2267614" y="818484"/>
                </a:lnTo>
                <a:close/>
              </a:path>
              <a:path w="3141979" h="1675130">
                <a:moveTo>
                  <a:pt x="2343814" y="818484"/>
                </a:moveTo>
                <a:lnTo>
                  <a:pt x="2305714" y="818484"/>
                </a:lnTo>
                <a:lnTo>
                  <a:pt x="2305714" y="856584"/>
                </a:lnTo>
                <a:lnTo>
                  <a:pt x="2343814" y="856584"/>
                </a:lnTo>
                <a:lnTo>
                  <a:pt x="2343814" y="818484"/>
                </a:lnTo>
                <a:close/>
              </a:path>
              <a:path w="3141979" h="1675130">
                <a:moveTo>
                  <a:pt x="2420014" y="818484"/>
                </a:moveTo>
                <a:lnTo>
                  <a:pt x="2381914" y="818484"/>
                </a:lnTo>
                <a:lnTo>
                  <a:pt x="2381914" y="856584"/>
                </a:lnTo>
                <a:lnTo>
                  <a:pt x="2420014" y="856584"/>
                </a:lnTo>
                <a:lnTo>
                  <a:pt x="2420014" y="818484"/>
                </a:lnTo>
                <a:close/>
              </a:path>
              <a:path w="3141979" h="1675130">
                <a:moveTo>
                  <a:pt x="2496214" y="818484"/>
                </a:moveTo>
                <a:lnTo>
                  <a:pt x="2458114" y="818484"/>
                </a:lnTo>
                <a:lnTo>
                  <a:pt x="2458114" y="856584"/>
                </a:lnTo>
                <a:lnTo>
                  <a:pt x="2496214" y="856584"/>
                </a:lnTo>
                <a:lnTo>
                  <a:pt x="2496214" y="818484"/>
                </a:lnTo>
                <a:close/>
              </a:path>
              <a:path w="3141979" h="1675130">
                <a:moveTo>
                  <a:pt x="2572414" y="818484"/>
                </a:moveTo>
                <a:lnTo>
                  <a:pt x="2534314" y="818484"/>
                </a:lnTo>
                <a:lnTo>
                  <a:pt x="2534314" y="856584"/>
                </a:lnTo>
                <a:lnTo>
                  <a:pt x="2572414" y="856584"/>
                </a:lnTo>
                <a:lnTo>
                  <a:pt x="2572414" y="818484"/>
                </a:lnTo>
                <a:close/>
              </a:path>
              <a:path w="3141979" h="1675130">
                <a:moveTo>
                  <a:pt x="2648614" y="818484"/>
                </a:moveTo>
                <a:lnTo>
                  <a:pt x="2610514" y="818484"/>
                </a:lnTo>
                <a:lnTo>
                  <a:pt x="2610514" y="856584"/>
                </a:lnTo>
                <a:lnTo>
                  <a:pt x="2648614" y="856584"/>
                </a:lnTo>
                <a:lnTo>
                  <a:pt x="2648614" y="818484"/>
                </a:lnTo>
                <a:close/>
              </a:path>
              <a:path w="3141979" h="1675130">
                <a:moveTo>
                  <a:pt x="2724814" y="818484"/>
                </a:moveTo>
                <a:lnTo>
                  <a:pt x="2686714" y="818484"/>
                </a:lnTo>
                <a:lnTo>
                  <a:pt x="2686714" y="856584"/>
                </a:lnTo>
                <a:lnTo>
                  <a:pt x="2724814" y="856584"/>
                </a:lnTo>
                <a:lnTo>
                  <a:pt x="2724814" y="818484"/>
                </a:lnTo>
                <a:close/>
              </a:path>
              <a:path w="3141979" h="1675130">
                <a:moveTo>
                  <a:pt x="2801014" y="818484"/>
                </a:moveTo>
                <a:lnTo>
                  <a:pt x="2762914" y="818484"/>
                </a:lnTo>
                <a:lnTo>
                  <a:pt x="2762914" y="856584"/>
                </a:lnTo>
                <a:lnTo>
                  <a:pt x="2801014" y="856584"/>
                </a:lnTo>
                <a:lnTo>
                  <a:pt x="2801014" y="818484"/>
                </a:lnTo>
                <a:close/>
              </a:path>
              <a:path w="3141979" h="1675130">
                <a:moveTo>
                  <a:pt x="2877214" y="818484"/>
                </a:moveTo>
                <a:lnTo>
                  <a:pt x="2839114" y="818484"/>
                </a:lnTo>
                <a:lnTo>
                  <a:pt x="2839114" y="856584"/>
                </a:lnTo>
                <a:lnTo>
                  <a:pt x="2877214" y="856584"/>
                </a:lnTo>
                <a:lnTo>
                  <a:pt x="2877214" y="818484"/>
                </a:lnTo>
                <a:close/>
              </a:path>
              <a:path w="3141979" h="1675130">
                <a:moveTo>
                  <a:pt x="2953414" y="818484"/>
                </a:moveTo>
                <a:lnTo>
                  <a:pt x="2915314" y="818484"/>
                </a:lnTo>
                <a:lnTo>
                  <a:pt x="2915314" y="856584"/>
                </a:lnTo>
                <a:lnTo>
                  <a:pt x="2953414" y="856584"/>
                </a:lnTo>
                <a:lnTo>
                  <a:pt x="2953414" y="818484"/>
                </a:lnTo>
                <a:close/>
              </a:path>
              <a:path w="3141979" h="1675130">
                <a:moveTo>
                  <a:pt x="3029614" y="818484"/>
                </a:moveTo>
                <a:lnTo>
                  <a:pt x="2991514" y="818484"/>
                </a:lnTo>
                <a:lnTo>
                  <a:pt x="2991514" y="856584"/>
                </a:lnTo>
                <a:lnTo>
                  <a:pt x="3029614" y="856584"/>
                </a:lnTo>
                <a:lnTo>
                  <a:pt x="3029614" y="818484"/>
                </a:lnTo>
                <a:close/>
              </a:path>
              <a:path w="3141979" h="1675130">
                <a:moveTo>
                  <a:pt x="3065153" y="837534"/>
                </a:moveTo>
                <a:lnTo>
                  <a:pt x="3065153" y="859144"/>
                </a:lnTo>
                <a:lnTo>
                  <a:pt x="3103253" y="859144"/>
                </a:lnTo>
                <a:lnTo>
                  <a:pt x="3103253" y="856584"/>
                </a:lnTo>
                <a:lnTo>
                  <a:pt x="3067714" y="856584"/>
                </a:lnTo>
                <a:lnTo>
                  <a:pt x="3067714" y="840094"/>
                </a:lnTo>
                <a:lnTo>
                  <a:pt x="3065153" y="837534"/>
                </a:lnTo>
                <a:close/>
              </a:path>
              <a:path w="3141979" h="1675130">
                <a:moveTo>
                  <a:pt x="3067714" y="840094"/>
                </a:moveTo>
                <a:lnTo>
                  <a:pt x="3067714" y="856584"/>
                </a:lnTo>
                <a:lnTo>
                  <a:pt x="3084203" y="856584"/>
                </a:lnTo>
                <a:lnTo>
                  <a:pt x="3067714" y="840094"/>
                </a:lnTo>
                <a:close/>
              </a:path>
              <a:path w="3141979" h="1675130">
                <a:moveTo>
                  <a:pt x="3103253" y="818484"/>
                </a:moveTo>
                <a:lnTo>
                  <a:pt x="3067714" y="818484"/>
                </a:lnTo>
                <a:lnTo>
                  <a:pt x="3067714" y="840094"/>
                </a:lnTo>
                <a:lnTo>
                  <a:pt x="3084203" y="856584"/>
                </a:lnTo>
                <a:lnTo>
                  <a:pt x="3103253" y="856584"/>
                </a:lnTo>
                <a:lnTo>
                  <a:pt x="3103253" y="818484"/>
                </a:lnTo>
                <a:close/>
              </a:path>
              <a:path w="3141979" h="1675130">
                <a:moveTo>
                  <a:pt x="3103253" y="897244"/>
                </a:moveTo>
                <a:lnTo>
                  <a:pt x="3065153" y="897244"/>
                </a:lnTo>
                <a:lnTo>
                  <a:pt x="3065153" y="935344"/>
                </a:lnTo>
                <a:lnTo>
                  <a:pt x="3103253" y="935344"/>
                </a:lnTo>
                <a:lnTo>
                  <a:pt x="3103253" y="897244"/>
                </a:lnTo>
                <a:close/>
              </a:path>
              <a:path w="3141979" h="1675130">
                <a:moveTo>
                  <a:pt x="3103253" y="973444"/>
                </a:moveTo>
                <a:lnTo>
                  <a:pt x="3065153" y="973444"/>
                </a:lnTo>
                <a:lnTo>
                  <a:pt x="3065153" y="1011544"/>
                </a:lnTo>
                <a:lnTo>
                  <a:pt x="3103253" y="1011544"/>
                </a:lnTo>
                <a:lnTo>
                  <a:pt x="3103253" y="973444"/>
                </a:lnTo>
                <a:close/>
              </a:path>
              <a:path w="3141979" h="1675130">
                <a:moveTo>
                  <a:pt x="3103253" y="1049644"/>
                </a:moveTo>
                <a:lnTo>
                  <a:pt x="3065153" y="1049644"/>
                </a:lnTo>
                <a:lnTo>
                  <a:pt x="3065153" y="1087744"/>
                </a:lnTo>
                <a:lnTo>
                  <a:pt x="3103253" y="1087744"/>
                </a:lnTo>
                <a:lnTo>
                  <a:pt x="3103253" y="1049644"/>
                </a:lnTo>
                <a:close/>
              </a:path>
              <a:path w="3141979" h="1675130">
                <a:moveTo>
                  <a:pt x="3103253" y="1125844"/>
                </a:moveTo>
                <a:lnTo>
                  <a:pt x="3065153" y="1125844"/>
                </a:lnTo>
                <a:lnTo>
                  <a:pt x="3065153" y="1163944"/>
                </a:lnTo>
                <a:lnTo>
                  <a:pt x="3103253" y="1163944"/>
                </a:lnTo>
                <a:lnTo>
                  <a:pt x="3103253" y="1125844"/>
                </a:lnTo>
                <a:close/>
              </a:path>
              <a:path w="3141979" h="1675130">
                <a:moveTo>
                  <a:pt x="3103253" y="1202044"/>
                </a:moveTo>
                <a:lnTo>
                  <a:pt x="3065153" y="1202044"/>
                </a:lnTo>
                <a:lnTo>
                  <a:pt x="3065153" y="1240144"/>
                </a:lnTo>
                <a:lnTo>
                  <a:pt x="3103253" y="1240144"/>
                </a:lnTo>
                <a:lnTo>
                  <a:pt x="3103253" y="1202044"/>
                </a:lnTo>
                <a:close/>
              </a:path>
              <a:path w="3141979" h="1675130">
                <a:moveTo>
                  <a:pt x="3103253" y="1278244"/>
                </a:moveTo>
                <a:lnTo>
                  <a:pt x="3065153" y="1278244"/>
                </a:lnTo>
                <a:lnTo>
                  <a:pt x="3065153" y="1316344"/>
                </a:lnTo>
                <a:lnTo>
                  <a:pt x="3103253" y="1316344"/>
                </a:lnTo>
                <a:lnTo>
                  <a:pt x="3103253" y="1278244"/>
                </a:lnTo>
                <a:close/>
              </a:path>
              <a:path w="3141979" h="1675130">
                <a:moveTo>
                  <a:pt x="3103253" y="1354444"/>
                </a:moveTo>
                <a:lnTo>
                  <a:pt x="3065153" y="1354444"/>
                </a:lnTo>
                <a:lnTo>
                  <a:pt x="3065153" y="1392544"/>
                </a:lnTo>
                <a:lnTo>
                  <a:pt x="3103253" y="1392544"/>
                </a:lnTo>
                <a:lnTo>
                  <a:pt x="3103253" y="1354444"/>
                </a:lnTo>
                <a:close/>
              </a:path>
              <a:path w="3141979" h="1675130">
                <a:moveTo>
                  <a:pt x="3103253" y="1430644"/>
                </a:moveTo>
                <a:lnTo>
                  <a:pt x="3065153" y="1430644"/>
                </a:lnTo>
                <a:lnTo>
                  <a:pt x="3065153" y="1468744"/>
                </a:lnTo>
                <a:lnTo>
                  <a:pt x="3103253" y="1468744"/>
                </a:lnTo>
                <a:lnTo>
                  <a:pt x="3103253" y="1430644"/>
                </a:lnTo>
                <a:close/>
              </a:path>
              <a:path w="3141979" h="1675130">
                <a:moveTo>
                  <a:pt x="3103253" y="1506844"/>
                </a:moveTo>
                <a:lnTo>
                  <a:pt x="3065153" y="1506844"/>
                </a:lnTo>
                <a:lnTo>
                  <a:pt x="3065153" y="1544944"/>
                </a:lnTo>
                <a:lnTo>
                  <a:pt x="3103253" y="1544944"/>
                </a:lnTo>
                <a:lnTo>
                  <a:pt x="3103253" y="1506844"/>
                </a:lnTo>
                <a:close/>
              </a:path>
              <a:path w="3141979" h="1675130">
                <a:moveTo>
                  <a:pt x="3141353" y="1560766"/>
                </a:moveTo>
                <a:lnTo>
                  <a:pt x="3027053" y="1560766"/>
                </a:lnTo>
                <a:lnTo>
                  <a:pt x="3084203" y="1675066"/>
                </a:lnTo>
                <a:lnTo>
                  <a:pt x="3141353" y="156076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2007" y="335348"/>
          <a:ext cx="10102215" cy="107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/>
                <a:gridCol w="605790"/>
                <a:gridCol w="2903219"/>
                <a:gridCol w="605790"/>
                <a:gridCol w="3065145"/>
              </a:tblGrid>
              <a:tr h="105764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581438" y="4662392"/>
          <a:ext cx="3549650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/>
                <a:gridCol w="1765300"/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10783" y="4662393"/>
          <a:ext cx="3154045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/>
                <a:gridCol w="156273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5699</Words>
  <Application>WPS Presentation</Application>
  <PresentationFormat>On-screen Show (4:3)</PresentationFormat>
  <Paragraphs>456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SimSun</vt:lpstr>
      <vt:lpstr>Wingdings</vt:lpstr>
      <vt:lpstr>Lucida Sans Unicode</vt:lpstr>
      <vt:lpstr>Arial</vt:lpstr>
      <vt:lpstr>Tahoma</vt:lpstr>
      <vt:lpstr>Microsoft Sans Serif</vt:lpstr>
      <vt:lpstr>Times New Roman</vt:lpstr>
      <vt:lpstr>Calibri</vt:lpstr>
      <vt:lpstr>Microsoft YaHei</vt:lpstr>
      <vt:lpstr>Arial Unicode MS</vt:lpstr>
      <vt:lpstr>Courier New</vt:lpstr>
      <vt:lpstr>Lucida Console</vt:lpstr>
      <vt:lpstr>Office Theme</vt:lpstr>
      <vt:lpstr>Navigation and Routing Basics</vt:lpstr>
      <vt:lpstr>PowerPoint 演示文稿</vt:lpstr>
      <vt:lpstr>Module Overview</vt:lpstr>
      <vt:lpstr>Application Architecture</vt:lpstr>
      <vt:lpstr>Application Architecture</vt:lpstr>
      <vt:lpstr>PowerPoint 演示文稿</vt:lpstr>
      <vt:lpstr>PowerPoint 演示文稿</vt:lpstr>
      <vt:lpstr>AppModule</vt:lpstr>
      <vt:lpstr>AppModule</vt:lpstr>
      <vt:lpstr>How Routing Works</vt:lpstr>
      <vt:lpstr>How Routing Works</vt:lpstr>
      <vt:lpstr>PowerPoint 演示文稿</vt:lpstr>
      <vt:lpstr>PowerPoint 演示文稿</vt:lpstr>
      <vt:lpstr>Configuring Routes</vt:lpstr>
      <vt:lpstr>Configuring Routes</vt:lpstr>
      <vt:lpstr>Configuring Routes</vt:lpstr>
      <vt:lpstr>PowerPoint 演示文稿</vt:lpstr>
      <vt:lpstr>Navigating the Application Routes</vt:lpstr>
      <vt:lpstr>Tying Routes to Actions</vt:lpstr>
      <vt:lpstr>Tying Routes to Actions</vt:lpstr>
      <vt:lpstr>Tying Routes to Actions</vt:lpstr>
      <vt:lpstr>Placing the Views</vt:lpstr>
      <vt:lpstr>How Routing Works</vt:lpstr>
      <vt:lpstr>Routing  Checklist:  Displaying  Components</vt:lpstr>
      <vt:lpstr>PowerPoint 演示文稿</vt:lpstr>
      <vt:lpstr>Routing  Checklist:  Configuring  Routes</vt:lpstr>
      <vt:lpstr>Routing  Checklist:  Configuring  Routes</vt:lpstr>
      <vt:lpstr>Tying Routes  to Actions</vt:lpstr>
      <vt:lpstr>Routing  Checklist:  Placing the  View</vt:lpstr>
      <vt:lpstr>Application Architecture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and Routing Basics</dc:title>
  <dc:creator/>
  <cp:lastModifiedBy>steve</cp:lastModifiedBy>
  <cp:revision>5</cp:revision>
  <dcterms:created xsi:type="dcterms:W3CDTF">2021-08-04T08:48:00Z</dcterms:created>
  <dcterms:modified xsi:type="dcterms:W3CDTF">2021-08-04T15:32:39Z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2021-08-04T11:00:00Z</vt:filetime>
  </property>
  <property fmtid="{D5CDD505-2E9C-101B-9397-08002B2CF9AE}" pid="4" name="KSOProductBuildVer">
    <vt:lpwstr>1033-11.2.0.10223</vt:lpwstr>
  </property>
</Properties>
</file>