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425" y="754380"/>
            <a:ext cx="1071314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4829" y="3883659"/>
            <a:ext cx="14658340" cy="380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921448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77800">
              <a:lnSpc>
                <a:spcPct val="100000"/>
              </a:lnSpc>
              <a:spcBef>
                <a:spcPts val="75"/>
              </a:spcBef>
            </a:pPr>
            <a:r>
              <a:rPr sz="6800" spc="50" dirty="0">
                <a:latin typeface="Tahoma" panose="020B0604030504040204"/>
                <a:cs typeface="Tahoma" panose="020B0604030504040204"/>
              </a:rPr>
              <a:t>Navigation</a:t>
            </a:r>
            <a:r>
              <a:rPr sz="6800" spc="-50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35" dirty="0">
                <a:latin typeface="Tahoma" panose="020B0604030504040204"/>
                <a:cs typeface="Tahoma" panose="020B0604030504040204"/>
              </a:rPr>
              <a:t>and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5" dirty="0">
                <a:latin typeface="Tahoma" panose="020B0604030504040204"/>
                <a:cs typeface="Tahoma" panose="020B0604030504040204"/>
              </a:rPr>
              <a:t>Routing </a:t>
            </a:r>
            <a:r>
              <a:rPr sz="6800" spc="-211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80" dirty="0">
                <a:latin typeface="Tahoma" panose="020B0604030504040204"/>
                <a:cs typeface="Tahoma" panose="020B0604030504040204"/>
              </a:rPr>
              <a:t>Additional</a:t>
            </a:r>
            <a:r>
              <a:rPr sz="6800" spc="-50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0" dirty="0">
                <a:latin typeface="Tahoma" panose="020B0604030504040204"/>
                <a:cs typeface="Tahoma" panose="020B0604030504040204"/>
              </a:rPr>
              <a:t>Techniques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2506980"/>
            <a:ext cx="7780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4960620"/>
            <a:ext cx="10356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7362444"/>
            <a:ext cx="8640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Specified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547" y="3230342"/>
            <a:ext cx="9189720" cy="5232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.route.snapshot.paramMap.get(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9547" y="5507391"/>
            <a:ext cx="9189720" cy="138557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3335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.route.paramMap.subscribe(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params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console.log(params.get(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4251" y="2625725"/>
            <a:ext cx="1605408" cy="17176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5165857"/>
            <a:ext cx="1766887" cy="15475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79547" y="7976139"/>
            <a:ext cx="9189720" cy="104648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1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7502693"/>
            <a:ext cx="1766887" cy="167923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48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15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3600" b="1" spc="-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undefined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915" y="754380"/>
            <a:ext cx="9229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Activating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15" dirty="0"/>
              <a:t>Route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60" dirty="0"/>
              <a:t> </a:t>
            </a:r>
            <a:r>
              <a:rPr spc="80" dirty="0"/>
              <a:t>Code</a:t>
            </a:r>
            <a:endParaRPr spc="8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9666" y="1885948"/>
            <a:ext cx="12188667" cy="80265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915" y="754380"/>
            <a:ext cx="9229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Activating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15" dirty="0"/>
              <a:t>Route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60" dirty="0"/>
              <a:t> </a:t>
            </a:r>
            <a:r>
              <a:rPr spc="80" dirty="0"/>
              <a:t>Code</a:t>
            </a:r>
            <a:endParaRPr spc="80" dirty="0"/>
          </a:p>
        </p:txBody>
      </p:sp>
      <p:grpSp>
        <p:nvGrpSpPr>
          <p:cNvPr id="3" name="object 3"/>
          <p:cNvGrpSpPr/>
          <p:nvPr/>
        </p:nvGrpSpPr>
        <p:grpSpPr>
          <a:xfrm>
            <a:off x="701483" y="2222500"/>
            <a:ext cx="16885285" cy="4032885"/>
            <a:chOff x="701483" y="2222500"/>
            <a:chExt cx="16885285" cy="4032885"/>
          </a:xfrm>
        </p:grpSpPr>
        <p:sp>
          <p:nvSpPr>
            <p:cNvPr id="4" name="object 4"/>
            <p:cNvSpPr/>
            <p:nvPr/>
          </p:nvSpPr>
          <p:spPr>
            <a:xfrm>
              <a:off x="707833" y="2832355"/>
              <a:ext cx="16872585" cy="3416935"/>
            </a:xfrm>
            <a:custGeom>
              <a:avLst/>
              <a:gdLst/>
              <a:ahLst/>
              <a:cxnLst/>
              <a:rect l="l" t="t" r="r" b="b"/>
              <a:pathLst>
                <a:path w="16872585" h="3416935">
                  <a:moveTo>
                    <a:pt x="0" y="0"/>
                  </a:moveTo>
                  <a:lnTo>
                    <a:pt x="16872332" y="0"/>
                  </a:lnTo>
                  <a:lnTo>
                    <a:pt x="16872332" y="3416320"/>
                  </a:lnTo>
                  <a:lnTo>
                    <a:pt x="0" y="34163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651277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6512773" y="603503"/>
                  </a:lnTo>
                  <a:lnTo>
                    <a:pt x="65127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0" y="0"/>
                  </a:moveTo>
                  <a:lnTo>
                    <a:pt x="6512774" y="0"/>
                  </a:lnTo>
                  <a:lnTo>
                    <a:pt x="6512774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8013" y="2111755"/>
            <a:ext cx="9855200" cy="40125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483235">
              <a:lnSpc>
                <a:spcPct val="100000"/>
              </a:lnSpc>
              <a:spcBef>
                <a:spcPts val="1395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product-detail.component.ts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000" spc="-3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router: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Router)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384300" marR="233045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onBack(): void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.router.navigate([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'/products'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]);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6977" y="754380"/>
            <a:ext cx="97567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Protecting</a:t>
            </a:r>
            <a:r>
              <a:rPr spc="-145" dirty="0"/>
              <a:t> </a:t>
            </a:r>
            <a:r>
              <a:rPr spc="-30" dirty="0"/>
              <a:t>Routes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50" dirty="0"/>
              <a:t> </a:t>
            </a:r>
            <a:r>
              <a:rPr spc="-5" dirty="0"/>
              <a:t>Guards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404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Limit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016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Restrict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certain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8686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Require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confirmation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away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90112" y="5080000"/>
            <a:ext cx="1653688" cy="171926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7573360"/>
            <a:ext cx="1766887" cy="15379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2376931"/>
            <a:ext cx="9453880" cy="60090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CanActivate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CanDeactivate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Resolve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8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Pre-fetch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CanLoad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Prevent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asynchronous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8081" y="2719388"/>
            <a:ext cx="5119598" cy="5468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3024" y="800100"/>
            <a:ext cx="97567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Protecting</a:t>
            </a:r>
            <a:r>
              <a:rPr spc="-145" dirty="0"/>
              <a:t> </a:t>
            </a:r>
            <a:r>
              <a:rPr spc="-30" dirty="0"/>
              <a:t>Routes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50" dirty="0"/>
              <a:t> </a:t>
            </a:r>
            <a:r>
              <a:rPr spc="-5" dirty="0"/>
              <a:t>Guards</a:t>
            </a:r>
            <a:endParaRPr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793" y="754380"/>
            <a:ext cx="5333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75" dirty="0"/>
              <a:t> </a:t>
            </a:r>
            <a:r>
              <a:rPr spc="-170" dirty="0"/>
              <a:t>a</a:t>
            </a:r>
            <a:r>
              <a:rPr spc="-165" dirty="0"/>
              <a:t> </a:t>
            </a:r>
            <a:r>
              <a:rPr spc="45" dirty="0"/>
              <a:t>Guard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701483" y="2222500"/>
            <a:ext cx="16885285" cy="6341110"/>
            <a:chOff x="701483" y="2222500"/>
            <a:chExt cx="16885285" cy="6341110"/>
          </a:xfrm>
        </p:grpSpPr>
        <p:sp>
          <p:nvSpPr>
            <p:cNvPr id="4" name="object 4"/>
            <p:cNvSpPr/>
            <p:nvPr/>
          </p:nvSpPr>
          <p:spPr>
            <a:xfrm>
              <a:off x="707833" y="2832354"/>
              <a:ext cx="16872585" cy="5725160"/>
            </a:xfrm>
            <a:custGeom>
              <a:avLst/>
              <a:gdLst/>
              <a:ahLst/>
              <a:cxnLst/>
              <a:rect l="l" t="t" r="r" b="b"/>
              <a:pathLst>
                <a:path w="16872585" h="5725159">
                  <a:moveTo>
                    <a:pt x="0" y="0"/>
                  </a:moveTo>
                  <a:lnTo>
                    <a:pt x="16872332" y="0"/>
                  </a:lnTo>
                  <a:lnTo>
                    <a:pt x="16872332" y="5724644"/>
                  </a:lnTo>
                  <a:lnTo>
                    <a:pt x="0" y="57246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651277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6512773" y="603503"/>
                  </a:lnTo>
                  <a:lnTo>
                    <a:pt x="651277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0" y="0"/>
                  </a:moveTo>
                  <a:lnTo>
                    <a:pt x="6512774" y="0"/>
                  </a:lnTo>
                  <a:lnTo>
                    <a:pt x="6512774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8013" y="2111755"/>
            <a:ext cx="12827635" cy="62985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995045">
              <a:lnSpc>
                <a:spcPct val="100000"/>
              </a:lnSpc>
              <a:spcBef>
                <a:spcPts val="139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product-detail.guard.ts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 marR="229108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Injectable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CanActivate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2346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ProductDetailGuard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CanActivate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tabLst>
                <a:tab pos="4355465" algn="l"/>
              </a:tabLst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canActivate():	boolean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1492" y="754380"/>
            <a:ext cx="45446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65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45" dirty="0"/>
              <a:t>Guard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724344" y="2222500"/>
            <a:ext cx="16885285" cy="7264400"/>
            <a:chOff x="724344" y="2222500"/>
            <a:chExt cx="16885285" cy="7264400"/>
          </a:xfrm>
        </p:grpSpPr>
        <p:sp>
          <p:nvSpPr>
            <p:cNvPr id="4" name="object 4"/>
            <p:cNvSpPr/>
            <p:nvPr/>
          </p:nvSpPr>
          <p:spPr>
            <a:xfrm>
              <a:off x="730694" y="2228850"/>
              <a:ext cx="4828540" cy="603885"/>
            </a:xfrm>
            <a:custGeom>
              <a:avLst/>
              <a:gdLst/>
              <a:ahLst/>
              <a:cxnLst/>
              <a:rect l="l" t="t" r="r" b="b"/>
              <a:pathLst>
                <a:path w="4828540" h="603885">
                  <a:moveTo>
                    <a:pt x="4828142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28142" y="603503"/>
                  </a:lnTo>
                  <a:lnTo>
                    <a:pt x="482814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0694" y="2228850"/>
              <a:ext cx="4828540" cy="603885"/>
            </a:xfrm>
            <a:custGeom>
              <a:avLst/>
              <a:gdLst/>
              <a:ahLst/>
              <a:cxnLst/>
              <a:rect l="l" t="t" r="r" b="b"/>
              <a:pathLst>
                <a:path w="4828540" h="603885">
                  <a:moveTo>
                    <a:pt x="0" y="0"/>
                  </a:moveTo>
                  <a:lnTo>
                    <a:pt x="4828143" y="0"/>
                  </a:lnTo>
                  <a:lnTo>
                    <a:pt x="4828143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0694" y="2832355"/>
              <a:ext cx="16872585" cy="6648450"/>
            </a:xfrm>
            <a:custGeom>
              <a:avLst/>
              <a:gdLst/>
              <a:ahLst/>
              <a:cxnLst/>
              <a:rect l="l" t="t" r="r" b="b"/>
              <a:pathLst>
                <a:path w="16872585" h="6648450">
                  <a:moveTo>
                    <a:pt x="0" y="0"/>
                  </a:moveTo>
                  <a:lnTo>
                    <a:pt x="16872332" y="0"/>
                  </a:lnTo>
                  <a:lnTo>
                    <a:pt x="16872332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00873" y="2111755"/>
            <a:ext cx="13741400" cy="72129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975995">
              <a:lnSpc>
                <a:spcPct val="100000"/>
              </a:lnSpc>
              <a:spcBef>
                <a:spcPts val="139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469900" marR="10977880" indent="-45720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RouterModule.forRoot([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 marR="3662045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canActivate: </a:t>
            </a:r>
            <a:r>
              <a:rPr sz="3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ProductDetailGuard ]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 marR="70910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50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Protecting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guards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7875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9076" y="0"/>
            <a:ext cx="15489840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9235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General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Null </a:t>
            </a: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48204"/>
            <a:ext cx="989076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Prevent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undefined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errors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Safe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operator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(?)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156" y="5391403"/>
            <a:ext cx="353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*ngIf</a:t>
            </a:r>
            <a:r>
              <a:rPr sz="3600" b="1" spc="-1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1079" y="3854733"/>
            <a:ext cx="9154160" cy="50800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700" dirty="0">
                <a:latin typeface="Consolas" panose="020B0609020204030204"/>
                <a:cs typeface="Consolas" panose="020B0609020204030204"/>
              </a:rPr>
              <a:t>{{product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700" dirty="0">
                <a:latin typeface="Consolas" panose="020B0609020204030204"/>
                <a:cs typeface="Consolas" panose="020B0609020204030204"/>
              </a:rPr>
              <a:t>.productName}}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1079" y="6122386"/>
            <a:ext cx="9154160" cy="258572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700" spc="-6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*ngIf</a:t>
            </a:r>
            <a:r>
              <a:rPr sz="2700" dirty="0">
                <a:latin typeface="Consolas" panose="020B0609020204030204"/>
                <a:cs typeface="Consolas" panose="020B0609020204030204"/>
              </a:rPr>
              <a:t>=</a:t>
            </a:r>
            <a:r>
              <a:rPr sz="27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'product'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30"/>
              </a:lnSpc>
              <a:spcBef>
                <a:spcPts val="45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Name: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30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{{product.productName}}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15"/>
              </a:lnSpc>
              <a:spcBef>
                <a:spcPts val="5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Description: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05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{{product.description}}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ts val="3230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1079" y="4514964"/>
            <a:ext cx="9154160" cy="50800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700" dirty="0">
                <a:latin typeface="Consolas" panose="020B0609020204030204"/>
                <a:cs typeface="Consolas" panose="020B0609020204030204"/>
              </a:rPr>
              <a:t>{{product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700" dirty="0">
                <a:latin typeface="Consolas" panose="020B0609020204030204"/>
                <a:cs typeface="Consolas" panose="020B0609020204030204"/>
              </a:rPr>
              <a:t>.supplier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700" dirty="0">
                <a:latin typeface="Consolas" panose="020B0609020204030204"/>
                <a:cs typeface="Consolas" panose="020B0609020204030204"/>
              </a:rPr>
              <a:t>.companyName}}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48094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Passing </a:t>
            </a:r>
            <a:r>
              <a:rPr sz="36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558" y="3704112"/>
            <a:ext cx="63182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47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558" y="4302340"/>
            <a:ext cx="13876655" cy="156972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routerLink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]="['/products',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product.productId]"&gt;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680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{{product.productName}}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&lt;/a&gt;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9558" y="2151802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5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55909" y="2158152"/>
            <a:ext cx="630555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9559" y="2755306"/>
            <a:ext cx="1387665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775" y="6173696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4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64127" y="6180046"/>
            <a:ext cx="6305550" cy="5842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415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7777" y="6772705"/>
            <a:ext cx="13868400" cy="2493010"/>
          </a:xfrm>
          <a:custGeom>
            <a:avLst/>
            <a:gdLst/>
            <a:ahLst/>
            <a:cxnLst/>
            <a:rect l="l" t="t" r="r" b="b"/>
            <a:pathLst>
              <a:path w="13868400" h="2493009">
                <a:moveTo>
                  <a:pt x="0" y="0"/>
                </a:moveTo>
                <a:lnTo>
                  <a:pt x="13868210" y="0"/>
                </a:lnTo>
                <a:lnTo>
                  <a:pt x="13868210" y="2492990"/>
                </a:lnTo>
                <a:lnTo>
                  <a:pt x="0" y="249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64127" y="6839204"/>
            <a:ext cx="138557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ActivatedRoute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861695" marR="1097915" indent="-6858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route: ActivatedRoute)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.route.snapshot.paramMap.get(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));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379345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Activate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111" y="1209547"/>
            <a:ext cx="1340358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ts val="431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dependency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4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4150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600" b="1" spc="-1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927340"/>
            <a:ext cx="1142682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5371" y="4371736"/>
            <a:ext cx="10770235" cy="32010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Router)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3845" marR="1549400" indent="-520700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onBack():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.router.navigate([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29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5370" y="9201715"/>
            <a:ext cx="10770235" cy="52324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(click)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'onBack()'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Back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1595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Protecting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Guards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483868"/>
            <a:ext cx="957580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(CanActivate)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(canActivate())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providedIn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8201659"/>
            <a:ext cx="757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desired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9646" y="4699253"/>
            <a:ext cx="12475210" cy="320103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82245" marR="2496185">
              <a:lnSpc>
                <a:spcPts val="3310"/>
              </a:lnSpc>
              <a:spcBef>
                <a:spcPts val="7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Injectable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CanActivate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32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r>
              <a:rPr sz="28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 marR="370840" indent="-85090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ProductDetailGuard implements CanActivate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canActivate():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boolean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9646" y="8944541"/>
            <a:ext cx="13381355" cy="95440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16255" marR="517525" indent="-425450">
              <a:lnSpc>
                <a:spcPts val="3310"/>
              </a:lnSpc>
              <a:spcBef>
                <a:spcPts val="41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canActivate: </a:t>
            </a:r>
            <a:r>
              <a:rPr sz="28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ProductDetailGuard </a:t>
            </a:r>
            <a:r>
              <a:rPr sz="2800" b="1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},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79852" y="1205806"/>
            <a:ext cx="3221355" cy="1868805"/>
          </a:xfrm>
          <a:custGeom>
            <a:avLst/>
            <a:gdLst/>
            <a:ahLst/>
            <a:cxnLst/>
            <a:rect l="l" t="t" r="r" b="b"/>
            <a:pathLst>
              <a:path w="3221354" h="18688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21354" h="186880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21354" h="186880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21354" h="186880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21354" h="186880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21354" h="186880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21354" h="186880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21354" h="186880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21354" h="186880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21354" h="186880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21354" h="186880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21354" h="1868805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21354" h="1868805">
                <a:moveTo>
                  <a:pt x="38100" y="914400"/>
                </a:moveTo>
                <a:lnTo>
                  <a:pt x="0" y="914400"/>
                </a:lnTo>
                <a:lnTo>
                  <a:pt x="0" y="953349"/>
                </a:lnTo>
                <a:lnTo>
                  <a:pt x="37250" y="953349"/>
                </a:lnTo>
                <a:lnTo>
                  <a:pt x="37250" y="933450"/>
                </a:lnTo>
                <a:lnTo>
                  <a:pt x="19050" y="915249"/>
                </a:lnTo>
                <a:lnTo>
                  <a:pt x="38100" y="915249"/>
                </a:lnTo>
                <a:lnTo>
                  <a:pt x="38100" y="914400"/>
                </a:lnTo>
                <a:close/>
              </a:path>
              <a:path w="3221354" h="1868805">
                <a:moveTo>
                  <a:pt x="38100" y="915249"/>
                </a:moveTo>
                <a:lnTo>
                  <a:pt x="37250" y="915249"/>
                </a:lnTo>
                <a:lnTo>
                  <a:pt x="37250" y="933450"/>
                </a:lnTo>
                <a:lnTo>
                  <a:pt x="38100" y="934299"/>
                </a:lnTo>
                <a:lnTo>
                  <a:pt x="38100" y="915249"/>
                </a:lnTo>
                <a:close/>
              </a:path>
              <a:path w="3221354" h="1868805">
                <a:moveTo>
                  <a:pt x="37250" y="915249"/>
                </a:moveTo>
                <a:lnTo>
                  <a:pt x="19050" y="915249"/>
                </a:lnTo>
                <a:lnTo>
                  <a:pt x="37250" y="933450"/>
                </a:lnTo>
                <a:lnTo>
                  <a:pt x="37250" y="915249"/>
                </a:lnTo>
                <a:close/>
              </a:path>
              <a:path w="3221354" h="1868805">
                <a:moveTo>
                  <a:pt x="113450" y="915249"/>
                </a:moveTo>
                <a:lnTo>
                  <a:pt x="75350" y="915249"/>
                </a:lnTo>
                <a:lnTo>
                  <a:pt x="75350" y="953349"/>
                </a:lnTo>
                <a:lnTo>
                  <a:pt x="113450" y="953349"/>
                </a:lnTo>
                <a:lnTo>
                  <a:pt x="113450" y="915249"/>
                </a:lnTo>
                <a:close/>
              </a:path>
              <a:path w="3221354" h="1868805">
                <a:moveTo>
                  <a:pt x="189650" y="915249"/>
                </a:moveTo>
                <a:lnTo>
                  <a:pt x="151550" y="915249"/>
                </a:lnTo>
                <a:lnTo>
                  <a:pt x="151550" y="953349"/>
                </a:lnTo>
                <a:lnTo>
                  <a:pt x="189650" y="953349"/>
                </a:lnTo>
                <a:lnTo>
                  <a:pt x="189650" y="915249"/>
                </a:lnTo>
                <a:close/>
              </a:path>
              <a:path w="3221354" h="1868805">
                <a:moveTo>
                  <a:pt x="265850" y="915249"/>
                </a:moveTo>
                <a:lnTo>
                  <a:pt x="227750" y="915249"/>
                </a:lnTo>
                <a:lnTo>
                  <a:pt x="227750" y="953349"/>
                </a:lnTo>
                <a:lnTo>
                  <a:pt x="265850" y="953349"/>
                </a:lnTo>
                <a:lnTo>
                  <a:pt x="265850" y="915249"/>
                </a:lnTo>
                <a:close/>
              </a:path>
              <a:path w="3221354" h="1868805">
                <a:moveTo>
                  <a:pt x="342050" y="915249"/>
                </a:moveTo>
                <a:lnTo>
                  <a:pt x="303950" y="915249"/>
                </a:lnTo>
                <a:lnTo>
                  <a:pt x="303950" y="953349"/>
                </a:lnTo>
                <a:lnTo>
                  <a:pt x="342050" y="953349"/>
                </a:lnTo>
                <a:lnTo>
                  <a:pt x="342050" y="915249"/>
                </a:lnTo>
                <a:close/>
              </a:path>
              <a:path w="3221354" h="1868805">
                <a:moveTo>
                  <a:pt x="418250" y="915249"/>
                </a:moveTo>
                <a:lnTo>
                  <a:pt x="380150" y="915249"/>
                </a:lnTo>
                <a:lnTo>
                  <a:pt x="380150" y="953349"/>
                </a:lnTo>
                <a:lnTo>
                  <a:pt x="418250" y="953349"/>
                </a:lnTo>
                <a:lnTo>
                  <a:pt x="418250" y="915249"/>
                </a:lnTo>
                <a:close/>
              </a:path>
              <a:path w="3221354" h="1868805">
                <a:moveTo>
                  <a:pt x="494450" y="915249"/>
                </a:moveTo>
                <a:lnTo>
                  <a:pt x="456350" y="915249"/>
                </a:lnTo>
                <a:lnTo>
                  <a:pt x="456350" y="953349"/>
                </a:lnTo>
                <a:lnTo>
                  <a:pt x="494450" y="953349"/>
                </a:lnTo>
                <a:lnTo>
                  <a:pt x="494450" y="915249"/>
                </a:lnTo>
                <a:close/>
              </a:path>
              <a:path w="3221354" h="1868805">
                <a:moveTo>
                  <a:pt x="570650" y="915249"/>
                </a:moveTo>
                <a:lnTo>
                  <a:pt x="532550" y="915249"/>
                </a:lnTo>
                <a:lnTo>
                  <a:pt x="532550" y="953349"/>
                </a:lnTo>
                <a:lnTo>
                  <a:pt x="570650" y="953349"/>
                </a:lnTo>
                <a:lnTo>
                  <a:pt x="570650" y="915249"/>
                </a:lnTo>
                <a:close/>
              </a:path>
              <a:path w="3221354" h="1868805">
                <a:moveTo>
                  <a:pt x="646850" y="915249"/>
                </a:moveTo>
                <a:lnTo>
                  <a:pt x="608750" y="915249"/>
                </a:lnTo>
                <a:lnTo>
                  <a:pt x="608750" y="953349"/>
                </a:lnTo>
                <a:lnTo>
                  <a:pt x="646850" y="953349"/>
                </a:lnTo>
                <a:lnTo>
                  <a:pt x="646850" y="915249"/>
                </a:lnTo>
                <a:close/>
              </a:path>
              <a:path w="3221354" h="1868805">
                <a:moveTo>
                  <a:pt x="723050" y="915249"/>
                </a:moveTo>
                <a:lnTo>
                  <a:pt x="684950" y="915249"/>
                </a:lnTo>
                <a:lnTo>
                  <a:pt x="684950" y="953349"/>
                </a:lnTo>
                <a:lnTo>
                  <a:pt x="723050" y="953349"/>
                </a:lnTo>
                <a:lnTo>
                  <a:pt x="723050" y="915249"/>
                </a:lnTo>
                <a:close/>
              </a:path>
              <a:path w="3221354" h="1868805">
                <a:moveTo>
                  <a:pt x="799250" y="915249"/>
                </a:moveTo>
                <a:lnTo>
                  <a:pt x="761150" y="915249"/>
                </a:lnTo>
                <a:lnTo>
                  <a:pt x="761150" y="953349"/>
                </a:lnTo>
                <a:lnTo>
                  <a:pt x="799250" y="953349"/>
                </a:lnTo>
                <a:lnTo>
                  <a:pt x="799250" y="915249"/>
                </a:lnTo>
                <a:close/>
              </a:path>
              <a:path w="3221354" h="1868805">
                <a:moveTo>
                  <a:pt x="875450" y="915249"/>
                </a:moveTo>
                <a:lnTo>
                  <a:pt x="837350" y="915249"/>
                </a:lnTo>
                <a:lnTo>
                  <a:pt x="837350" y="953349"/>
                </a:lnTo>
                <a:lnTo>
                  <a:pt x="875450" y="953349"/>
                </a:lnTo>
                <a:lnTo>
                  <a:pt x="875450" y="915249"/>
                </a:lnTo>
                <a:close/>
              </a:path>
              <a:path w="3221354" h="1868805">
                <a:moveTo>
                  <a:pt x="951650" y="915249"/>
                </a:moveTo>
                <a:lnTo>
                  <a:pt x="913550" y="915249"/>
                </a:lnTo>
                <a:lnTo>
                  <a:pt x="913550" y="953349"/>
                </a:lnTo>
                <a:lnTo>
                  <a:pt x="951650" y="953349"/>
                </a:lnTo>
                <a:lnTo>
                  <a:pt x="951650" y="915249"/>
                </a:lnTo>
                <a:close/>
              </a:path>
              <a:path w="3221354" h="1868805">
                <a:moveTo>
                  <a:pt x="1027850" y="915249"/>
                </a:moveTo>
                <a:lnTo>
                  <a:pt x="989750" y="915249"/>
                </a:lnTo>
                <a:lnTo>
                  <a:pt x="989750" y="953349"/>
                </a:lnTo>
                <a:lnTo>
                  <a:pt x="1027850" y="953349"/>
                </a:lnTo>
                <a:lnTo>
                  <a:pt x="1027850" y="915249"/>
                </a:lnTo>
                <a:close/>
              </a:path>
              <a:path w="3221354" h="1868805">
                <a:moveTo>
                  <a:pt x="1104050" y="915249"/>
                </a:moveTo>
                <a:lnTo>
                  <a:pt x="1065950" y="915249"/>
                </a:lnTo>
                <a:lnTo>
                  <a:pt x="1065950" y="953349"/>
                </a:lnTo>
                <a:lnTo>
                  <a:pt x="1104050" y="953349"/>
                </a:lnTo>
                <a:lnTo>
                  <a:pt x="1104050" y="915249"/>
                </a:lnTo>
                <a:close/>
              </a:path>
              <a:path w="3221354" h="1868805">
                <a:moveTo>
                  <a:pt x="1180250" y="915249"/>
                </a:moveTo>
                <a:lnTo>
                  <a:pt x="1142150" y="915249"/>
                </a:lnTo>
                <a:lnTo>
                  <a:pt x="1142150" y="953349"/>
                </a:lnTo>
                <a:lnTo>
                  <a:pt x="1180250" y="953349"/>
                </a:lnTo>
                <a:lnTo>
                  <a:pt x="1180250" y="915249"/>
                </a:lnTo>
                <a:close/>
              </a:path>
              <a:path w="3221354" h="1868805">
                <a:moveTo>
                  <a:pt x="1256450" y="915249"/>
                </a:moveTo>
                <a:lnTo>
                  <a:pt x="1218350" y="915249"/>
                </a:lnTo>
                <a:lnTo>
                  <a:pt x="1218350" y="953349"/>
                </a:lnTo>
                <a:lnTo>
                  <a:pt x="1256450" y="953349"/>
                </a:lnTo>
                <a:lnTo>
                  <a:pt x="1256450" y="915249"/>
                </a:lnTo>
                <a:close/>
              </a:path>
              <a:path w="3221354" h="1868805">
                <a:moveTo>
                  <a:pt x="1332650" y="915249"/>
                </a:moveTo>
                <a:lnTo>
                  <a:pt x="1294550" y="915249"/>
                </a:lnTo>
                <a:lnTo>
                  <a:pt x="1294550" y="953349"/>
                </a:lnTo>
                <a:lnTo>
                  <a:pt x="1332650" y="953349"/>
                </a:lnTo>
                <a:lnTo>
                  <a:pt x="1332650" y="915249"/>
                </a:lnTo>
                <a:close/>
              </a:path>
              <a:path w="3221354" h="1868805">
                <a:moveTo>
                  <a:pt x="1408850" y="915249"/>
                </a:moveTo>
                <a:lnTo>
                  <a:pt x="1370750" y="915249"/>
                </a:lnTo>
                <a:lnTo>
                  <a:pt x="1370750" y="953349"/>
                </a:lnTo>
                <a:lnTo>
                  <a:pt x="1408850" y="953349"/>
                </a:lnTo>
                <a:lnTo>
                  <a:pt x="1408850" y="915249"/>
                </a:lnTo>
                <a:close/>
              </a:path>
              <a:path w="3221354" h="1868805">
                <a:moveTo>
                  <a:pt x="1485050" y="915249"/>
                </a:moveTo>
                <a:lnTo>
                  <a:pt x="1446950" y="915249"/>
                </a:lnTo>
                <a:lnTo>
                  <a:pt x="1446950" y="953349"/>
                </a:lnTo>
                <a:lnTo>
                  <a:pt x="1485050" y="953349"/>
                </a:lnTo>
                <a:lnTo>
                  <a:pt x="1485050" y="915249"/>
                </a:lnTo>
                <a:close/>
              </a:path>
              <a:path w="3221354" h="1868805">
                <a:moveTo>
                  <a:pt x="1561250" y="915249"/>
                </a:moveTo>
                <a:lnTo>
                  <a:pt x="1523150" y="915249"/>
                </a:lnTo>
                <a:lnTo>
                  <a:pt x="1523150" y="953349"/>
                </a:lnTo>
                <a:lnTo>
                  <a:pt x="1561250" y="953349"/>
                </a:lnTo>
                <a:lnTo>
                  <a:pt x="1561250" y="915249"/>
                </a:lnTo>
                <a:close/>
              </a:path>
              <a:path w="3221354" h="1868805">
                <a:moveTo>
                  <a:pt x="1637450" y="915249"/>
                </a:moveTo>
                <a:lnTo>
                  <a:pt x="1599350" y="915249"/>
                </a:lnTo>
                <a:lnTo>
                  <a:pt x="1599350" y="953349"/>
                </a:lnTo>
                <a:lnTo>
                  <a:pt x="1637450" y="953349"/>
                </a:lnTo>
                <a:lnTo>
                  <a:pt x="1637450" y="915249"/>
                </a:lnTo>
                <a:close/>
              </a:path>
              <a:path w="3221354" h="1868805">
                <a:moveTo>
                  <a:pt x="1713650" y="915249"/>
                </a:moveTo>
                <a:lnTo>
                  <a:pt x="1675550" y="915249"/>
                </a:lnTo>
                <a:lnTo>
                  <a:pt x="1675550" y="953349"/>
                </a:lnTo>
                <a:lnTo>
                  <a:pt x="1713650" y="953349"/>
                </a:lnTo>
                <a:lnTo>
                  <a:pt x="1713650" y="915249"/>
                </a:lnTo>
                <a:close/>
              </a:path>
              <a:path w="3221354" h="1868805">
                <a:moveTo>
                  <a:pt x="1789850" y="915249"/>
                </a:moveTo>
                <a:lnTo>
                  <a:pt x="1751750" y="915249"/>
                </a:lnTo>
                <a:lnTo>
                  <a:pt x="1751750" y="953349"/>
                </a:lnTo>
                <a:lnTo>
                  <a:pt x="1789850" y="953349"/>
                </a:lnTo>
                <a:lnTo>
                  <a:pt x="1789850" y="915249"/>
                </a:lnTo>
                <a:close/>
              </a:path>
              <a:path w="3221354" h="1868805">
                <a:moveTo>
                  <a:pt x="1866050" y="915249"/>
                </a:moveTo>
                <a:lnTo>
                  <a:pt x="1827950" y="915249"/>
                </a:lnTo>
                <a:lnTo>
                  <a:pt x="1827950" y="953349"/>
                </a:lnTo>
                <a:lnTo>
                  <a:pt x="1866050" y="953349"/>
                </a:lnTo>
                <a:lnTo>
                  <a:pt x="1866050" y="915249"/>
                </a:lnTo>
                <a:close/>
              </a:path>
              <a:path w="3221354" h="1868805">
                <a:moveTo>
                  <a:pt x="1942250" y="915249"/>
                </a:moveTo>
                <a:lnTo>
                  <a:pt x="1904150" y="915249"/>
                </a:lnTo>
                <a:lnTo>
                  <a:pt x="1904150" y="953349"/>
                </a:lnTo>
                <a:lnTo>
                  <a:pt x="1942250" y="953349"/>
                </a:lnTo>
                <a:lnTo>
                  <a:pt x="1942250" y="915249"/>
                </a:lnTo>
                <a:close/>
              </a:path>
              <a:path w="3221354" h="1868805">
                <a:moveTo>
                  <a:pt x="2018450" y="915249"/>
                </a:moveTo>
                <a:lnTo>
                  <a:pt x="1980350" y="915249"/>
                </a:lnTo>
                <a:lnTo>
                  <a:pt x="1980350" y="953349"/>
                </a:lnTo>
                <a:lnTo>
                  <a:pt x="2018450" y="953349"/>
                </a:lnTo>
                <a:lnTo>
                  <a:pt x="2018450" y="915249"/>
                </a:lnTo>
                <a:close/>
              </a:path>
              <a:path w="3221354" h="1868805">
                <a:moveTo>
                  <a:pt x="2094650" y="915249"/>
                </a:moveTo>
                <a:lnTo>
                  <a:pt x="2056550" y="915249"/>
                </a:lnTo>
                <a:lnTo>
                  <a:pt x="2056550" y="953349"/>
                </a:lnTo>
                <a:lnTo>
                  <a:pt x="2094650" y="953349"/>
                </a:lnTo>
                <a:lnTo>
                  <a:pt x="2094650" y="915249"/>
                </a:lnTo>
                <a:close/>
              </a:path>
              <a:path w="3221354" h="1868805">
                <a:moveTo>
                  <a:pt x="2170850" y="915249"/>
                </a:moveTo>
                <a:lnTo>
                  <a:pt x="2132750" y="915249"/>
                </a:lnTo>
                <a:lnTo>
                  <a:pt x="2132750" y="953349"/>
                </a:lnTo>
                <a:lnTo>
                  <a:pt x="2170850" y="953349"/>
                </a:lnTo>
                <a:lnTo>
                  <a:pt x="2170850" y="915249"/>
                </a:lnTo>
                <a:close/>
              </a:path>
              <a:path w="3221354" h="1868805">
                <a:moveTo>
                  <a:pt x="2247050" y="915249"/>
                </a:moveTo>
                <a:lnTo>
                  <a:pt x="2208950" y="915249"/>
                </a:lnTo>
                <a:lnTo>
                  <a:pt x="2208950" y="953349"/>
                </a:lnTo>
                <a:lnTo>
                  <a:pt x="2247050" y="953349"/>
                </a:lnTo>
                <a:lnTo>
                  <a:pt x="2247050" y="915249"/>
                </a:lnTo>
                <a:close/>
              </a:path>
              <a:path w="3221354" h="1868805">
                <a:moveTo>
                  <a:pt x="2323250" y="915249"/>
                </a:moveTo>
                <a:lnTo>
                  <a:pt x="2285150" y="915249"/>
                </a:lnTo>
                <a:lnTo>
                  <a:pt x="2285150" y="953349"/>
                </a:lnTo>
                <a:lnTo>
                  <a:pt x="2323250" y="953349"/>
                </a:lnTo>
                <a:lnTo>
                  <a:pt x="2323250" y="915249"/>
                </a:lnTo>
                <a:close/>
              </a:path>
              <a:path w="3221354" h="1868805">
                <a:moveTo>
                  <a:pt x="2399450" y="915249"/>
                </a:moveTo>
                <a:lnTo>
                  <a:pt x="2361350" y="915249"/>
                </a:lnTo>
                <a:lnTo>
                  <a:pt x="2361350" y="953349"/>
                </a:lnTo>
                <a:lnTo>
                  <a:pt x="2399450" y="953349"/>
                </a:lnTo>
                <a:lnTo>
                  <a:pt x="2399450" y="915249"/>
                </a:lnTo>
                <a:close/>
              </a:path>
              <a:path w="3221354" h="1868805">
                <a:moveTo>
                  <a:pt x="2475650" y="915249"/>
                </a:moveTo>
                <a:lnTo>
                  <a:pt x="2437550" y="915249"/>
                </a:lnTo>
                <a:lnTo>
                  <a:pt x="2437550" y="953349"/>
                </a:lnTo>
                <a:lnTo>
                  <a:pt x="2475650" y="953349"/>
                </a:lnTo>
                <a:lnTo>
                  <a:pt x="2475650" y="915249"/>
                </a:lnTo>
                <a:close/>
              </a:path>
              <a:path w="3221354" h="1868805">
                <a:moveTo>
                  <a:pt x="2551850" y="915249"/>
                </a:moveTo>
                <a:lnTo>
                  <a:pt x="2513750" y="915249"/>
                </a:lnTo>
                <a:lnTo>
                  <a:pt x="2513750" y="953349"/>
                </a:lnTo>
                <a:lnTo>
                  <a:pt x="2551850" y="953349"/>
                </a:lnTo>
                <a:lnTo>
                  <a:pt x="2551850" y="915249"/>
                </a:lnTo>
                <a:close/>
              </a:path>
              <a:path w="3221354" h="1868805">
                <a:moveTo>
                  <a:pt x="2628050" y="915249"/>
                </a:moveTo>
                <a:lnTo>
                  <a:pt x="2589950" y="915249"/>
                </a:lnTo>
                <a:lnTo>
                  <a:pt x="2589950" y="953349"/>
                </a:lnTo>
                <a:lnTo>
                  <a:pt x="2628050" y="953349"/>
                </a:lnTo>
                <a:lnTo>
                  <a:pt x="2628050" y="915249"/>
                </a:lnTo>
                <a:close/>
              </a:path>
              <a:path w="3221354" h="1868805">
                <a:moveTo>
                  <a:pt x="2704250" y="915249"/>
                </a:moveTo>
                <a:lnTo>
                  <a:pt x="2666150" y="915249"/>
                </a:lnTo>
                <a:lnTo>
                  <a:pt x="2666150" y="953349"/>
                </a:lnTo>
                <a:lnTo>
                  <a:pt x="2704250" y="953349"/>
                </a:lnTo>
                <a:lnTo>
                  <a:pt x="2704250" y="915249"/>
                </a:lnTo>
                <a:close/>
              </a:path>
              <a:path w="3221354" h="1868805">
                <a:moveTo>
                  <a:pt x="2780450" y="915249"/>
                </a:moveTo>
                <a:lnTo>
                  <a:pt x="2742350" y="915249"/>
                </a:lnTo>
                <a:lnTo>
                  <a:pt x="2742350" y="953349"/>
                </a:lnTo>
                <a:lnTo>
                  <a:pt x="2780450" y="953349"/>
                </a:lnTo>
                <a:lnTo>
                  <a:pt x="2780450" y="915249"/>
                </a:lnTo>
                <a:close/>
              </a:path>
              <a:path w="3221354" h="1868805">
                <a:moveTo>
                  <a:pt x="2856650" y="915249"/>
                </a:moveTo>
                <a:lnTo>
                  <a:pt x="2818550" y="915249"/>
                </a:lnTo>
                <a:lnTo>
                  <a:pt x="2818550" y="953349"/>
                </a:lnTo>
                <a:lnTo>
                  <a:pt x="2856650" y="953349"/>
                </a:lnTo>
                <a:lnTo>
                  <a:pt x="2856650" y="915249"/>
                </a:lnTo>
                <a:close/>
              </a:path>
              <a:path w="3221354" h="1868805">
                <a:moveTo>
                  <a:pt x="2932850" y="915249"/>
                </a:moveTo>
                <a:lnTo>
                  <a:pt x="2894750" y="915249"/>
                </a:lnTo>
                <a:lnTo>
                  <a:pt x="2894750" y="953349"/>
                </a:lnTo>
                <a:lnTo>
                  <a:pt x="2932850" y="953349"/>
                </a:lnTo>
                <a:lnTo>
                  <a:pt x="2932850" y="915249"/>
                </a:lnTo>
                <a:close/>
              </a:path>
              <a:path w="3221354" h="1868805">
                <a:moveTo>
                  <a:pt x="3009050" y="915249"/>
                </a:moveTo>
                <a:lnTo>
                  <a:pt x="2970950" y="915249"/>
                </a:lnTo>
                <a:lnTo>
                  <a:pt x="2970950" y="953349"/>
                </a:lnTo>
                <a:lnTo>
                  <a:pt x="3009050" y="953349"/>
                </a:lnTo>
                <a:lnTo>
                  <a:pt x="3009050" y="915249"/>
                </a:lnTo>
                <a:close/>
              </a:path>
              <a:path w="3221354" h="1868805">
                <a:moveTo>
                  <a:pt x="3085250" y="915249"/>
                </a:moveTo>
                <a:lnTo>
                  <a:pt x="3047150" y="915249"/>
                </a:lnTo>
                <a:lnTo>
                  <a:pt x="3047150" y="953349"/>
                </a:lnTo>
                <a:lnTo>
                  <a:pt x="3085250" y="953349"/>
                </a:lnTo>
                <a:lnTo>
                  <a:pt x="3085250" y="915249"/>
                </a:lnTo>
                <a:close/>
              </a:path>
              <a:path w="3221354" h="1868805">
                <a:moveTo>
                  <a:pt x="3161450" y="915249"/>
                </a:moveTo>
                <a:lnTo>
                  <a:pt x="3123350" y="915249"/>
                </a:lnTo>
                <a:lnTo>
                  <a:pt x="3123350" y="953349"/>
                </a:lnTo>
                <a:lnTo>
                  <a:pt x="3161450" y="953349"/>
                </a:lnTo>
                <a:lnTo>
                  <a:pt x="3161450" y="915249"/>
                </a:lnTo>
                <a:close/>
              </a:path>
              <a:path w="3221354" h="1868805">
                <a:moveTo>
                  <a:pt x="3183197" y="969702"/>
                </a:moveTo>
                <a:lnTo>
                  <a:pt x="3145097" y="969702"/>
                </a:lnTo>
                <a:lnTo>
                  <a:pt x="3145097" y="1007802"/>
                </a:lnTo>
                <a:lnTo>
                  <a:pt x="3183197" y="1007802"/>
                </a:lnTo>
                <a:lnTo>
                  <a:pt x="3183197" y="969702"/>
                </a:lnTo>
                <a:close/>
              </a:path>
              <a:path w="3221354" h="1868805">
                <a:moveTo>
                  <a:pt x="3183197" y="1045902"/>
                </a:moveTo>
                <a:lnTo>
                  <a:pt x="3145097" y="1045902"/>
                </a:lnTo>
                <a:lnTo>
                  <a:pt x="3145097" y="1084002"/>
                </a:lnTo>
                <a:lnTo>
                  <a:pt x="3183197" y="1084002"/>
                </a:lnTo>
                <a:lnTo>
                  <a:pt x="3183197" y="1045902"/>
                </a:lnTo>
                <a:close/>
              </a:path>
              <a:path w="3221354" h="1868805">
                <a:moveTo>
                  <a:pt x="3183197" y="1122102"/>
                </a:moveTo>
                <a:lnTo>
                  <a:pt x="3145097" y="1122102"/>
                </a:lnTo>
                <a:lnTo>
                  <a:pt x="3145097" y="1160202"/>
                </a:lnTo>
                <a:lnTo>
                  <a:pt x="3183197" y="1160202"/>
                </a:lnTo>
                <a:lnTo>
                  <a:pt x="3183197" y="1122102"/>
                </a:lnTo>
                <a:close/>
              </a:path>
              <a:path w="3221354" h="1868805">
                <a:moveTo>
                  <a:pt x="3183197" y="1198302"/>
                </a:moveTo>
                <a:lnTo>
                  <a:pt x="3145097" y="1198302"/>
                </a:lnTo>
                <a:lnTo>
                  <a:pt x="3145097" y="1236402"/>
                </a:lnTo>
                <a:lnTo>
                  <a:pt x="3183197" y="1236402"/>
                </a:lnTo>
                <a:lnTo>
                  <a:pt x="3183197" y="1198302"/>
                </a:lnTo>
                <a:close/>
              </a:path>
              <a:path w="3221354" h="1868805">
                <a:moveTo>
                  <a:pt x="3183197" y="1274502"/>
                </a:moveTo>
                <a:lnTo>
                  <a:pt x="3145097" y="1274502"/>
                </a:lnTo>
                <a:lnTo>
                  <a:pt x="3145097" y="1312602"/>
                </a:lnTo>
                <a:lnTo>
                  <a:pt x="3183197" y="1312602"/>
                </a:lnTo>
                <a:lnTo>
                  <a:pt x="3183197" y="1274502"/>
                </a:lnTo>
                <a:close/>
              </a:path>
              <a:path w="3221354" h="1868805">
                <a:moveTo>
                  <a:pt x="3183197" y="1350702"/>
                </a:moveTo>
                <a:lnTo>
                  <a:pt x="3145097" y="1350702"/>
                </a:lnTo>
                <a:lnTo>
                  <a:pt x="3145097" y="1388802"/>
                </a:lnTo>
                <a:lnTo>
                  <a:pt x="3183197" y="1388802"/>
                </a:lnTo>
                <a:lnTo>
                  <a:pt x="3183197" y="1350702"/>
                </a:lnTo>
                <a:close/>
              </a:path>
              <a:path w="3221354" h="1868805">
                <a:moveTo>
                  <a:pt x="3183197" y="1426902"/>
                </a:moveTo>
                <a:lnTo>
                  <a:pt x="3145097" y="1426902"/>
                </a:lnTo>
                <a:lnTo>
                  <a:pt x="3145097" y="1465002"/>
                </a:lnTo>
                <a:lnTo>
                  <a:pt x="3183197" y="1465002"/>
                </a:lnTo>
                <a:lnTo>
                  <a:pt x="3183197" y="1426902"/>
                </a:lnTo>
                <a:close/>
              </a:path>
              <a:path w="3221354" h="1868805">
                <a:moveTo>
                  <a:pt x="3183197" y="1503102"/>
                </a:moveTo>
                <a:lnTo>
                  <a:pt x="3145097" y="1503102"/>
                </a:lnTo>
                <a:lnTo>
                  <a:pt x="3145097" y="1541202"/>
                </a:lnTo>
                <a:lnTo>
                  <a:pt x="3183197" y="1541202"/>
                </a:lnTo>
                <a:lnTo>
                  <a:pt x="3183197" y="1503102"/>
                </a:lnTo>
                <a:close/>
              </a:path>
              <a:path w="3221354" h="1868805">
                <a:moveTo>
                  <a:pt x="3183197" y="1579302"/>
                </a:moveTo>
                <a:lnTo>
                  <a:pt x="3145097" y="1579302"/>
                </a:lnTo>
                <a:lnTo>
                  <a:pt x="3145097" y="1617402"/>
                </a:lnTo>
                <a:lnTo>
                  <a:pt x="3183197" y="1617402"/>
                </a:lnTo>
                <a:lnTo>
                  <a:pt x="3183197" y="1579302"/>
                </a:lnTo>
                <a:close/>
              </a:path>
              <a:path w="3221354" h="1868805">
                <a:moveTo>
                  <a:pt x="3183197" y="1655502"/>
                </a:moveTo>
                <a:lnTo>
                  <a:pt x="3145097" y="1655502"/>
                </a:lnTo>
                <a:lnTo>
                  <a:pt x="3145097" y="1693602"/>
                </a:lnTo>
                <a:lnTo>
                  <a:pt x="3183197" y="1693602"/>
                </a:lnTo>
                <a:lnTo>
                  <a:pt x="3183197" y="1655502"/>
                </a:lnTo>
                <a:close/>
              </a:path>
              <a:path w="3221354" h="1868805">
                <a:moveTo>
                  <a:pt x="3145097" y="1754297"/>
                </a:moveTo>
                <a:lnTo>
                  <a:pt x="3106997" y="1754297"/>
                </a:lnTo>
                <a:lnTo>
                  <a:pt x="3164147" y="1868597"/>
                </a:lnTo>
                <a:lnTo>
                  <a:pt x="3213545" y="1769802"/>
                </a:lnTo>
                <a:lnTo>
                  <a:pt x="3145097" y="1769802"/>
                </a:lnTo>
                <a:lnTo>
                  <a:pt x="3145097" y="1754297"/>
                </a:lnTo>
                <a:close/>
              </a:path>
              <a:path w="3221354" h="1868805">
                <a:moveTo>
                  <a:pt x="3183197" y="1731702"/>
                </a:moveTo>
                <a:lnTo>
                  <a:pt x="3145097" y="1731702"/>
                </a:lnTo>
                <a:lnTo>
                  <a:pt x="3145097" y="1769802"/>
                </a:lnTo>
                <a:lnTo>
                  <a:pt x="3183197" y="1769802"/>
                </a:lnTo>
                <a:lnTo>
                  <a:pt x="3183197" y="1731702"/>
                </a:lnTo>
                <a:close/>
              </a:path>
              <a:path w="3221354" h="1868805">
                <a:moveTo>
                  <a:pt x="3221297" y="1754297"/>
                </a:moveTo>
                <a:lnTo>
                  <a:pt x="3183197" y="1754297"/>
                </a:lnTo>
                <a:lnTo>
                  <a:pt x="3183197" y="1769802"/>
                </a:lnTo>
                <a:lnTo>
                  <a:pt x="3213545" y="1769802"/>
                </a:lnTo>
                <a:lnTo>
                  <a:pt x="3221297" y="17542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13289280" cy="87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765810"/>
                <a:gridCol w="2743200"/>
                <a:gridCol w="765810"/>
                <a:gridCol w="3065145"/>
                <a:gridCol w="443865"/>
                <a:gridCol w="2743200"/>
              </a:tblGrid>
              <a:tr h="8641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81438" y="4662392"/>
          <a:ext cx="354965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1765300"/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R="22860" algn="r">
              <a:lnSpc>
                <a:spcPct val="100000"/>
              </a:lnSpc>
              <a:spcBef>
                <a:spcPts val="5950"/>
              </a:spcBef>
            </a:pPr>
            <a:r>
              <a:rPr sz="48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800" b="1" spc="-1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1071" y="1027408"/>
            <a:ext cx="6872094" cy="80250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794252"/>
            <a:ext cx="650367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2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Activating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 with code </a:t>
            </a: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Protecting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guards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033046" y="1876424"/>
            <a:ext cx="12222480" cy="8046084"/>
            <a:chOff x="3033046" y="1876424"/>
            <a:chExt cx="12222480" cy="804608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2570" y="1885949"/>
              <a:ext cx="12202852" cy="76583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7808" y="1881186"/>
              <a:ext cx="12212955" cy="8036559"/>
            </a:xfrm>
            <a:custGeom>
              <a:avLst/>
              <a:gdLst/>
              <a:ahLst/>
              <a:cxnLst/>
              <a:rect l="l" t="t" r="r" b="b"/>
              <a:pathLst>
                <a:path w="12212955" h="8036559">
                  <a:moveTo>
                    <a:pt x="0" y="0"/>
                  </a:moveTo>
                  <a:lnTo>
                    <a:pt x="12212382" y="0"/>
                  </a:lnTo>
                  <a:lnTo>
                    <a:pt x="12212382" y="8036061"/>
                  </a:lnTo>
                  <a:lnTo>
                    <a:pt x="0" y="803606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701483" y="2190495"/>
            <a:ext cx="16885285" cy="7726045"/>
            <a:chOff x="701483" y="2190495"/>
            <a:chExt cx="16885285" cy="7726045"/>
          </a:xfrm>
        </p:grpSpPr>
        <p:sp>
          <p:nvSpPr>
            <p:cNvPr id="4" name="object 4"/>
            <p:cNvSpPr/>
            <p:nvPr/>
          </p:nvSpPr>
          <p:spPr>
            <a:xfrm>
              <a:off x="707833" y="2196845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39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399" y="603503"/>
                  </a:lnTo>
                  <a:lnTo>
                    <a:pt x="548639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33" y="2196845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7833" y="2800349"/>
              <a:ext cx="16872585" cy="7110095"/>
            </a:xfrm>
            <a:custGeom>
              <a:avLst/>
              <a:gdLst/>
              <a:ahLst/>
              <a:cxnLst/>
              <a:rect l="l" t="t" r="r" b="b"/>
              <a:pathLst>
                <a:path w="16872585" h="7110095">
                  <a:moveTo>
                    <a:pt x="16872331" y="0"/>
                  </a:moveTo>
                  <a:lnTo>
                    <a:pt x="0" y="0"/>
                  </a:lnTo>
                  <a:lnTo>
                    <a:pt x="0" y="7109638"/>
                  </a:lnTo>
                  <a:lnTo>
                    <a:pt x="16872331" y="7109638"/>
                  </a:lnTo>
                  <a:lnTo>
                    <a:pt x="16872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7833" y="2800349"/>
              <a:ext cx="16872585" cy="7110095"/>
            </a:xfrm>
            <a:custGeom>
              <a:avLst/>
              <a:gdLst/>
              <a:ahLst/>
              <a:cxnLst/>
              <a:rect l="l" t="t" r="r" b="b"/>
              <a:pathLst>
                <a:path w="16872585" h="7110095">
                  <a:moveTo>
                    <a:pt x="0" y="0"/>
                  </a:moveTo>
                  <a:lnTo>
                    <a:pt x="16872332" y="0"/>
                  </a:lnTo>
                  <a:lnTo>
                    <a:pt x="16872332" y="7109639"/>
                  </a:lnTo>
                  <a:lnTo>
                    <a:pt x="0" y="71096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78013" y="2057501"/>
            <a:ext cx="15113000" cy="769365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048385">
              <a:lnSpc>
                <a:spcPct val="100000"/>
              </a:lnSpc>
              <a:spcBef>
                <a:spcPts val="122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469900" marR="12349480" indent="-457200">
              <a:lnSpc>
                <a:spcPct val="100000"/>
              </a:lnSpc>
              <a:spcBef>
                <a:spcPts val="94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RouterModule.forRoot([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WelcomeComponent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'welcome',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'full'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'welcome',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'full'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 marR="84626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707833" y="2228850"/>
            <a:ext cx="6529070" cy="57150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47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833" y="2800350"/>
            <a:ext cx="16872585" cy="2493010"/>
          </a:xfrm>
          <a:custGeom>
            <a:avLst/>
            <a:gdLst/>
            <a:ahLst/>
            <a:cxnLst/>
            <a:rect l="l" t="t" r="r" b="b"/>
            <a:pathLst>
              <a:path w="16872585" h="2493010">
                <a:moveTo>
                  <a:pt x="0" y="0"/>
                </a:moveTo>
                <a:lnTo>
                  <a:pt x="16872332" y="0"/>
                </a:lnTo>
                <a:lnTo>
                  <a:pt x="16872332" y="2492990"/>
                </a:lnTo>
                <a:lnTo>
                  <a:pt x="0" y="249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0713" y="2867659"/>
            <a:ext cx="121285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="['/products',</a:t>
            </a:r>
            <a:r>
              <a:rPr sz="3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product.productId]"&gt;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430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{{product.productName}}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&lt;/a&gt;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833" y="6204235"/>
            <a:ext cx="4828540" cy="603885"/>
          </a:xfrm>
          <a:custGeom>
            <a:avLst/>
            <a:gdLst/>
            <a:ahLst/>
            <a:cxnLst/>
            <a:rect l="l" t="t" r="r" b="b"/>
            <a:pathLst>
              <a:path w="4828540" h="603884">
                <a:moveTo>
                  <a:pt x="0" y="0"/>
                </a:moveTo>
                <a:lnTo>
                  <a:pt x="4828143" y="0"/>
                </a:lnTo>
                <a:lnTo>
                  <a:pt x="4828143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4183" y="6210585"/>
            <a:ext cx="481584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41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833" y="6807739"/>
            <a:ext cx="1687258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61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033046" y="1876424"/>
            <a:ext cx="12222480" cy="8046084"/>
            <a:chOff x="3033046" y="1876424"/>
            <a:chExt cx="12222480" cy="804608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2570" y="1885949"/>
              <a:ext cx="12202852" cy="76583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7808" y="1881186"/>
              <a:ext cx="12212955" cy="8036559"/>
            </a:xfrm>
            <a:custGeom>
              <a:avLst/>
              <a:gdLst/>
              <a:ahLst/>
              <a:cxnLst/>
              <a:rect l="l" t="t" r="r" b="b"/>
              <a:pathLst>
                <a:path w="12212955" h="8036559">
                  <a:moveTo>
                    <a:pt x="0" y="0"/>
                  </a:moveTo>
                  <a:lnTo>
                    <a:pt x="12212382" y="0"/>
                  </a:lnTo>
                  <a:lnTo>
                    <a:pt x="12212382" y="8036061"/>
                  </a:lnTo>
                  <a:lnTo>
                    <a:pt x="0" y="803606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706218" y="2228850"/>
            <a:ext cx="6513195" cy="603885"/>
          </a:xfrm>
          <a:custGeom>
            <a:avLst/>
            <a:gdLst/>
            <a:ahLst/>
            <a:cxnLst/>
            <a:rect l="l" t="t" r="r" b="b"/>
            <a:pathLst>
              <a:path w="6513195" h="603885">
                <a:moveTo>
                  <a:pt x="0" y="0"/>
                </a:moveTo>
                <a:lnTo>
                  <a:pt x="6512774" y="0"/>
                </a:lnTo>
                <a:lnTo>
                  <a:pt x="65127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2568" y="2235200"/>
            <a:ext cx="6500495" cy="5911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334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420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218" y="2832355"/>
            <a:ext cx="16872585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ActivatedRoute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000" spc="-2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ActivatedRoute)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833" y="6204235"/>
            <a:ext cx="4828540" cy="603885"/>
          </a:xfrm>
          <a:custGeom>
            <a:avLst/>
            <a:gdLst/>
            <a:ahLst/>
            <a:cxnLst/>
            <a:rect l="l" t="t" r="r" b="b"/>
            <a:pathLst>
              <a:path w="4828540" h="603884">
                <a:moveTo>
                  <a:pt x="0" y="0"/>
                </a:moveTo>
                <a:lnTo>
                  <a:pt x="4828143" y="0"/>
                </a:lnTo>
                <a:lnTo>
                  <a:pt x="4828143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4183" y="6210585"/>
            <a:ext cx="481584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41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833" y="6807739"/>
            <a:ext cx="1687258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4991</Words>
  <Application>WPS Presentation</Application>
  <PresentationFormat>On-screen Show (4:3)</PresentationFormat>
  <Paragraphs>339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Microsoft Sans Serif</vt:lpstr>
      <vt:lpstr>Arial</vt:lpstr>
      <vt:lpstr>Tahoma</vt:lpstr>
      <vt:lpstr>Lucida Sans Unicode</vt:lpstr>
      <vt:lpstr>Courier New</vt:lpstr>
      <vt:lpstr>Microsoft YaHei</vt:lpstr>
      <vt:lpstr>Arial Unicode MS</vt:lpstr>
      <vt:lpstr>Calibri</vt:lpstr>
      <vt:lpstr>Consolas</vt:lpstr>
      <vt:lpstr>Times New Roman</vt:lpstr>
      <vt:lpstr>Office Theme</vt:lpstr>
      <vt:lpstr>Navigation and Routing  Additional Techniques</vt:lpstr>
      <vt:lpstr>PowerPoint 演示文稿</vt:lpstr>
      <vt:lpstr>Module Overview</vt:lpstr>
      <vt:lpstr>Application Architecture</vt:lpstr>
      <vt:lpstr>Passing Parameters to a Route</vt:lpstr>
      <vt:lpstr>Passing Parameters to a Route</vt:lpstr>
      <vt:lpstr>Passing Parameters to a Route</vt:lpstr>
      <vt:lpstr>Reading Parameters from a Route</vt:lpstr>
      <vt:lpstr>Reading Parameters from a Route</vt:lpstr>
      <vt:lpstr>Reading Parameters from a Route</vt:lpstr>
      <vt:lpstr>PowerPoint 演示文稿</vt:lpstr>
      <vt:lpstr>PowerPoint 演示文稿</vt:lpstr>
      <vt:lpstr>Activating a Route with Code</vt:lpstr>
      <vt:lpstr>Activating a Route with Code</vt:lpstr>
      <vt:lpstr>Protecting Routes with Guards</vt:lpstr>
      <vt:lpstr>Protecting Routes with Guards</vt:lpstr>
      <vt:lpstr>Building a Guard</vt:lpstr>
      <vt:lpstr>Using a Guard</vt:lpstr>
      <vt:lpstr>PowerPoint 演示文稿</vt:lpstr>
      <vt:lpstr>General  Checklist:  Null and  Undefined</vt:lpstr>
      <vt:lpstr>Routing  Checklist:  Passing  Parameters</vt:lpstr>
      <vt:lpstr>Routing  Checklist:  Activate a  Route with  Code</vt:lpstr>
      <vt:lpstr>Routing  Checklist:  Protecting  Routes with  Guards</vt:lpstr>
      <vt:lpstr>Application Architecture</vt:lpstr>
      <vt:lpstr>AppModule</vt:lpstr>
      <vt:lpstr>Angular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and Routing  Additional Techniques</dc:title>
  <dc:creator/>
  <cp:lastModifiedBy>Steve Sam</cp:lastModifiedBy>
  <cp:revision>2</cp:revision>
  <dcterms:created xsi:type="dcterms:W3CDTF">2021-08-04T11:15:33Z</dcterms:created>
  <dcterms:modified xsi:type="dcterms:W3CDTF">2021-08-04T13:03:05Z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2021-08-04T05:30:00Z</vt:filetime>
  </property>
  <property fmtid="{D5CDD505-2E9C-101B-9397-08002B2CF9AE}" pid="4" name="KSOProductBuildVer">
    <vt:lpwstr>1033-11.2.0.10223</vt:lpwstr>
  </property>
</Properties>
</file>