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7623915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12138" y="1446609"/>
            <a:ext cx="6943725" cy="390584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5569446"/>
            <a:ext cx="39014400" cy="45568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7623915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94179" y="2962147"/>
            <a:ext cx="14899640" cy="1031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9BC85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144000" y="2447291"/>
            <a:ext cx="0" cy="6960870"/>
          </a:xfrm>
          <a:custGeom>
            <a:avLst/>
            <a:gdLst/>
            <a:ahLst/>
            <a:cxnLst/>
            <a:rect l="l" t="t" r="r" b="b"/>
            <a:pathLst>
              <a:path h="6960870">
                <a:moveTo>
                  <a:pt x="0" y="0"/>
                </a:moveTo>
                <a:lnTo>
                  <a:pt x="1" y="696087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D0D1D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3320" y="0"/>
            <a:ext cx="15341352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77243" y="754380"/>
            <a:ext cx="6533512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14245" y="3507740"/>
            <a:ext cx="12059508" cy="2351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9BC85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1236" y="3183636"/>
            <a:ext cx="13631544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spc="-80" dirty="0">
                <a:latin typeface="Lucida Sans Unicode" panose="020B0602030504020204"/>
                <a:cs typeface="Lucida Sans Unicode" panose="020B0602030504020204"/>
              </a:rPr>
              <a:t>Se</a:t>
            </a:r>
            <a:r>
              <a:rPr sz="6800" spc="-70" dirty="0"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6800" spc="-150" dirty="0">
                <a:latin typeface="Lucida Sans Unicode" panose="020B0602030504020204"/>
                <a:cs typeface="Lucida Sans Unicode" panose="020B0602030504020204"/>
              </a:rPr>
              <a:t>v</a:t>
            </a:r>
            <a:r>
              <a:rPr sz="6800" spc="-525" dirty="0"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6800" spc="195" dirty="0"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6800" spc="-175" dirty="0">
                <a:latin typeface="Lucida Sans Unicode" panose="020B0602030504020204"/>
                <a:cs typeface="Lucida Sans Unicode" panose="020B0602030504020204"/>
              </a:rPr>
              <a:t>es</a:t>
            </a:r>
            <a:r>
              <a:rPr sz="6800" spc="-50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6800" spc="-190" dirty="0"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6800" spc="-270" dirty="0">
                <a:latin typeface="Lucida Sans Unicode" panose="020B0602030504020204"/>
                <a:cs typeface="Lucida Sans Unicode" panose="020B0602030504020204"/>
              </a:rPr>
              <a:t>nd</a:t>
            </a:r>
            <a:r>
              <a:rPr sz="6800" spc="-50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6800" spc="-150" dirty="0">
                <a:latin typeface="Lucida Sans Unicode" panose="020B0602030504020204"/>
                <a:cs typeface="Lucida Sans Unicode" panose="020B0602030504020204"/>
              </a:rPr>
              <a:t>Dependen</a:t>
            </a:r>
            <a:r>
              <a:rPr sz="6800" spc="-215" dirty="0"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6800" spc="-175" dirty="0">
                <a:latin typeface="Lucida Sans Unicode" panose="020B0602030504020204"/>
                <a:cs typeface="Lucida Sans Unicode" panose="020B0602030504020204"/>
              </a:rPr>
              <a:t>y</a:t>
            </a:r>
            <a:r>
              <a:rPr sz="6800" spc="-509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6800" spc="-245" dirty="0"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6800" spc="-615" dirty="0"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6800" spc="-310" dirty="0">
                <a:latin typeface="Lucida Sans Unicode" panose="020B0602030504020204"/>
                <a:cs typeface="Lucida Sans Unicode" panose="020B0602030504020204"/>
              </a:rPr>
              <a:t>j</a:t>
            </a:r>
            <a:r>
              <a:rPr sz="6800" spc="114" dirty="0"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6800" spc="95" dirty="0"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6800" spc="-350" dirty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6800" spc="-280" dirty="0"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6800" spc="-315" dirty="0">
                <a:latin typeface="Lucida Sans Unicode" panose="020B0602030504020204"/>
                <a:cs typeface="Lucida Sans Unicode" panose="020B0602030504020204"/>
              </a:rPr>
              <a:t>on</a:t>
            </a:r>
            <a:endParaRPr sz="68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11106" y="754380"/>
            <a:ext cx="566674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Building</a:t>
            </a:r>
            <a:r>
              <a:rPr spc="-165" dirty="0"/>
              <a:t> </a:t>
            </a:r>
            <a:r>
              <a:rPr spc="-170" dirty="0"/>
              <a:t>a</a:t>
            </a:r>
            <a:r>
              <a:rPr spc="-155" dirty="0"/>
              <a:t> </a:t>
            </a:r>
            <a:r>
              <a:rPr spc="-45" dirty="0"/>
              <a:t>Service</a:t>
            </a:r>
            <a:endParaRPr spc="-45" dirty="0"/>
          </a:p>
        </p:txBody>
      </p:sp>
      <p:grpSp>
        <p:nvGrpSpPr>
          <p:cNvPr id="3" name="object 3"/>
          <p:cNvGrpSpPr/>
          <p:nvPr/>
        </p:nvGrpSpPr>
        <p:grpSpPr>
          <a:xfrm>
            <a:off x="2902103" y="1936750"/>
            <a:ext cx="12484100" cy="5787390"/>
            <a:chOff x="2902103" y="1936750"/>
            <a:chExt cx="12484100" cy="5787390"/>
          </a:xfrm>
        </p:grpSpPr>
        <p:sp>
          <p:nvSpPr>
            <p:cNvPr id="4" name="object 4"/>
            <p:cNvSpPr/>
            <p:nvPr/>
          </p:nvSpPr>
          <p:spPr>
            <a:xfrm>
              <a:off x="2908453" y="1943100"/>
              <a:ext cx="5486400" cy="603885"/>
            </a:xfrm>
            <a:custGeom>
              <a:avLst/>
              <a:gdLst/>
              <a:ahLst/>
              <a:cxnLst/>
              <a:rect l="l" t="t" r="r" b="b"/>
              <a:pathLst>
                <a:path w="5486400" h="603885">
                  <a:moveTo>
                    <a:pt x="5486400" y="0"/>
                  </a:moveTo>
                  <a:lnTo>
                    <a:pt x="0" y="0"/>
                  </a:lnTo>
                  <a:lnTo>
                    <a:pt x="0" y="603503"/>
                  </a:lnTo>
                  <a:lnTo>
                    <a:pt x="5486400" y="603503"/>
                  </a:lnTo>
                  <a:lnTo>
                    <a:pt x="548640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908453" y="1943100"/>
              <a:ext cx="5486400" cy="603885"/>
            </a:xfrm>
            <a:custGeom>
              <a:avLst/>
              <a:gdLst/>
              <a:ahLst/>
              <a:cxnLst/>
              <a:rect l="l" t="t" r="r" b="b"/>
              <a:pathLst>
                <a:path w="5486400" h="603885">
                  <a:moveTo>
                    <a:pt x="0" y="0"/>
                  </a:moveTo>
                  <a:lnTo>
                    <a:pt x="5486400" y="0"/>
                  </a:lnTo>
                  <a:lnTo>
                    <a:pt x="5486400" y="603504"/>
                  </a:lnTo>
                  <a:lnTo>
                    <a:pt x="0" y="60350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A417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908453" y="2546605"/>
              <a:ext cx="12471400" cy="5170805"/>
            </a:xfrm>
            <a:custGeom>
              <a:avLst/>
              <a:gdLst/>
              <a:ahLst/>
              <a:cxnLst/>
              <a:rect l="l" t="t" r="r" b="b"/>
              <a:pathLst>
                <a:path w="12471400" h="5170805">
                  <a:moveTo>
                    <a:pt x="0" y="0"/>
                  </a:moveTo>
                  <a:lnTo>
                    <a:pt x="12471092" y="0"/>
                  </a:lnTo>
                  <a:lnTo>
                    <a:pt x="12471092" y="5170646"/>
                  </a:lnTo>
                  <a:lnTo>
                    <a:pt x="0" y="517064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078633" y="1862835"/>
            <a:ext cx="11560810" cy="570611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946785">
              <a:lnSpc>
                <a:spcPct val="100000"/>
              </a:lnSpc>
              <a:spcBef>
                <a:spcPts val="1100"/>
              </a:spcBef>
            </a:pPr>
            <a:r>
              <a:rPr sz="3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product.service.ts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3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Injectable</a:t>
            </a:r>
            <a:r>
              <a:rPr sz="3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3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36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'@angular/core'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4310"/>
              </a:lnSpc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@Injectable()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4310"/>
              </a:lnSpc>
            </a:pP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6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6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ProductService</a:t>
            </a:r>
            <a:r>
              <a:rPr sz="36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750">
              <a:latin typeface="Courier New" panose="02070309020205020404"/>
              <a:cs typeface="Courier New" panose="02070309020205020404"/>
            </a:endParaRPr>
          </a:p>
          <a:p>
            <a:pPr marL="561975">
              <a:lnSpc>
                <a:spcPct val="100000"/>
              </a:lnSpc>
              <a:spcBef>
                <a:spcPts val="5"/>
              </a:spcBef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getProducts():</a:t>
            </a:r>
            <a:r>
              <a:rPr sz="36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IProduct[]</a:t>
            </a:r>
            <a:r>
              <a:rPr sz="36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1975">
              <a:lnSpc>
                <a:spcPct val="100000"/>
              </a:lnSpc>
              <a:spcBef>
                <a:spcPts val="95"/>
              </a:spcBef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7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98629" y="754380"/>
            <a:ext cx="669226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Registering</a:t>
            </a:r>
            <a:r>
              <a:rPr spc="-155" dirty="0"/>
              <a:t> </a:t>
            </a:r>
            <a:r>
              <a:rPr spc="-170" dirty="0"/>
              <a:t>a</a:t>
            </a:r>
            <a:r>
              <a:rPr spc="-145" dirty="0"/>
              <a:t> </a:t>
            </a:r>
            <a:r>
              <a:rPr spc="-45" dirty="0"/>
              <a:t>Service</a:t>
            </a:r>
            <a:endParaRPr spc="-45" dirty="0"/>
          </a:p>
        </p:txBody>
      </p:sp>
      <p:sp>
        <p:nvSpPr>
          <p:cNvPr id="3" name="object 3"/>
          <p:cNvSpPr txBox="1"/>
          <p:nvPr/>
        </p:nvSpPr>
        <p:spPr>
          <a:xfrm>
            <a:off x="2390062" y="5106955"/>
            <a:ext cx="6172200" cy="4048760"/>
          </a:xfrm>
          <a:prstGeom prst="rect">
            <a:avLst/>
          </a:prstGeom>
          <a:solidFill>
            <a:srgbClr val="404040"/>
          </a:solidFill>
          <a:ln w="12700">
            <a:solidFill>
              <a:srgbClr val="2C2C2C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59385">
              <a:lnSpc>
                <a:spcPct val="100000"/>
              </a:lnSpc>
              <a:spcBef>
                <a:spcPts val="1870"/>
              </a:spcBef>
            </a:pP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myService</a:t>
            </a:r>
            <a:r>
              <a:rPr sz="3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33403" y="5106954"/>
            <a:ext cx="8205470" cy="404876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90805">
              <a:lnSpc>
                <a:spcPct val="100000"/>
              </a:lnSpc>
              <a:spcBef>
                <a:spcPts val="1870"/>
              </a:spcBef>
            </a:pP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constructor(private</a:t>
            </a:r>
            <a:r>
              <a:rPr sz="3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myService)</a:t>
            </a:r>
            <a:r>
              <a:rPr sz="3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934714" y="1879600"/>
            <a:ext cx="8308975" cy="2886075"/>
            <a:chOff x="4934714" y="1879600"/>
            <a:chExt cx="8308975" cy="2886075"/>
          </a:xfrm>
        </p:grpSpPr>
        <p:sp>
          <p:nvSpPr>
            <p:cNvPr id="6" name="object 6"/>
            <p:cNvSpPr/>
            <p:nvPr/>
          </p:nvSpPr>
          <p:spPr>
            <a:xfrm>
              <a:off x="4941064" y="1885950"/>
              <a:ext cx="8296275" cy="2873375"/>
            </a:xfrm>
            <a:custGeom>
              <a:avLst/>
              <a:gdLst/>
              <a:ahLst/>
              <a:cxnLst/>
              <a:rect l="l" t="t" r="r" b="b"/>
              <a:pathLst>
                <a:path w="8296275" h="2873375">
                  <a:moveTo>
                    <a:pt x="8295700" y="0"/>
                  </a:moveTo>
                  <a:lnTo>
                    <a:pt x="0" y="0"/>
                  </a:lnTo>
                  <a:lnTo>
                    <a:pt x="0" y="2873336"/>
                  </a:lnTo>
                  <a:lnTo>
                    <a:pt x="8295700" y="2873336"/>
                  </a:lnTo>
                  <a:lnTo>
                    <a:pt x="8295700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941064" y="1885950"/>
              <a:ext cx="8296275" cy="2873375"/>
            </a:xfrm>
            <a:custGeom>
              <a:avLst/>
              <a:gdLst/>
              <a:ahLst/>
              <a:cxnLst/>
              <a:rect l="l" t="t" r="r" b="b"/>
              <a:pathLst>
                <a:path w="8296275" h="2873375">
                  <a:moveTo>
                    <a:pt x="0" y="0"/>
                  </a:moveTo>
                  <a:lnTo>
                    <a:pt x="8295702" y="0"/>
                  </a:lnTo>
                  <a:lnTo>
                    <a:pt x="8295702" y="2873337"/>
                  </a:lnTo>
                  <a:lnTo>
                    <a:pt x="0" y="287333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476162" y="2536538"/>
              <a:ext cx="2057400" cy="2057400"/>
            </a:xfrm>
            <a:custGeom>
              <a:avLst/>
              <a:gdLst/>
              <a:ahLst/>
              <a:cxnLst/>
              <a:rect l="l" t="t" r="r" b="b"/>
              <a:pathLst>
                <a:path w="2057400" h="2057400">
                  <a:moveTo>
                    <a:pt x="1028700" y="0"/>
                  </a:moveTo>
                  <a:lnTo>
                    <a:pt x="980274" y="1119"/>
                  </a:lnTo>
                  <a:lnTo>
                    <a:pt x="932424" y="4445"/>
                  </a:lnTo>
                  <a:lnTo>
                    <a:pt x="885201" y="9928"/>
                  </a:lnTo>
                  <a:lnTo>
                    <a:pt x="838652" y="17519"/>
                  </a:lnTo>
                  <a:lnTo>
                    <a:pt x="792828" y="27168"/>
                  </a:lnTo>
                  <a:lnTo>
                    <a:pt x="747778" y="38826"/>
                  </a:lnTo>
                  <a:lnTo>
                    <a:pt x="703551" y="52443"/>
                  </a:lnTo>
                  <a:lnTo>
                    <a:pt x="660196" y="67971"/>
                  </a:lnTo>
                  <a:lnTo>
                    <a:pt x="617764" y="85358"/>
                  </a:lnTo>
                  <a:lnTo>
                    <a:pt x="576303" y="104558"/>
                  </a:lnTo>
                  <a:lnTo>
                    <a:pt x="535863" y="125519"/>
                  </a:lnTo>
                  <a:lnTo>
                    <a:pt x="496493" y="148192"/>
                  </a:lnTo>
                  <a:lnTo>
                    <a:pt x="458243" y="172529"/>
                  </a:lnTo>
                  <a:lnTo>
                    <a:pt x="421162" y="198479"/>
                  </a:lnTo>
                  <a:lnTo>
                    <a:pt x="385300" y="225993"/>
                  </a:lnTo>
                  <a:lnTo>
                    <a:pt x="350705" y="255022"/>
                  </a:lnTo>
                  <a:lnTo>
                    <a:pt x="317428" y="285517"/>
                  </a:lnTo>
                  <a:lnTo>
                    <a:pt x="285517" y="317428"/>
                  </a:lnTo>
                  <a:lnTo>
                    <a:pt x="255022" y="350705"/>
                  </a:lnTo>
                  <a:lnTo>
                    <a:pt x="225993" y="385300"/>
                  </a:lnTo>
                  <a:lnTo>
                    <a:pt x="198479" y="421162"/>
                  </a:lnTo>
                  <a:lnTo>
                    <a:pt x="172529" y="458243"/>
                  </a:lnTo>
                  <a:lnTo>
                    <a:pt x="148192" y="496493"/>
                  </a:lnTo>
                  <a:lnTo>
                    <a:pt x="125519" y="535863"/>
                  </a:lnTo>
                  <a:lnTo>
                    <a:pt x="104558" y="576303"/>
                  </a:lnTo>
                  <a:lnTo>
                    <a:pt x="85358" y="617764"/>
                  </a:lnTo>
                  <a:lnTo>
                    <a:pt x="67971" y="660196"/>
                  </a:lnTo>
                  <a:lnTo>
                    <a:pt x="52443" y="703551"/>
                  </a:lnTo>
                  <a:lnTo>
                    <a:pt x="38826" y="747778"/>
                  </a:lnTo>
                  <a:lnTo>
                    <a:pt x="27168" y="792828"/>
                  </a:lnTo>
                  <a:lnTo>
                    <a:pt x="17519" y="838652"/>
                  </a:lnTo>
                  <a:lnTo>
                    <a:pt x="9928" y="885201"/>
                  </a:lnTo>
                  <a:lnTo>
                    <a:pt x="4445" y="932424"/>
                  </a:lnTo>
                  <a:lnTo>
                    <a:pt x="1119" y="980274"/>
                  </a:lnTo>
                  <a:lnTo>
                    <a:pt x="0" y="1028700"/>
                  </a:lnTo>
                  <a:lnTo>
                    <a:pt x="1119" y="1077125"/>
                  </a:lnTo>
                  <a:lnTo>
                    <a:pt x="4445" y="1124975"/>
                  </a:lnTo>
                  <a:lnTo>
                    <a:pt x="9928" y="1172198"/>
                  </a:lnTo>
                  <a:lnTo>
                    <a:pt x="17519" y="1218747"/>
                  </a:lnTo>
                  <a:lnTo>
                    <a:pt x="27168" y="1264571"/>
                  </a:lnTo>
                  <a:lnTo>
                    <a:pt x="38826" y="1309621"/>
                  </a:lnTo>
                  <a:lnTo>
                    <a:pt x="52443" y="1353848"/>
                  </a:lnTo>
                  <a:lnTo>
                    <a:pt x="67971" y="1397203"/>
                  </a:lnTo>
                  <a:lnTo>
                    <a:pt x="85358" y="1439635"/>
                  </a:lnTo>
                  <a:lnTo>
                    <a:pt x="104558" y="1481096"/>
                  </a:lnTo>
                  <a:lnTo>
                    <a:pt x="125519" y="1521536"/>
                  </a:lnTo>
                  <a:lnTo>
                    <a:pt x="148192" y="1560906"/>
                  </a:lnTo>
                  <a:lnTo>
                    <a:pt x="172529" y="1599156"/>
                  </a:lnTo>
                  <a:lnTo>
                    <a:pt x="198479" y="1636237"/>
                  </a:lnTo>
                  <a:lnTo>
                    <a:pt x="225993" y="1672099"/>
                  </a:lnTo>
                  <a:lnTo>
                    <a:pt x="255022" y="1706694"/>
                  </a:lnTo>
                  <a:lnTo>
                    <a:pt x="285517" y="1739971"/>
                  </a:lnTo>
                  <a:lnTo>
                    <a:pt x="317428" y="1771882"/>
                  </a:lnTo>
                  <a:lnTo>
                    <a:pt x="350705" y="1802377"/>
                  </a:lnTo>
                  <a:lnTo>
                    <a:pt x="385300" y="1831406"/>
                  </a:lnTo>
                  <a:lnTo>
                    <a:pt x="421162" y="1858920"/>
                  </a:lnTo>
                  <a:lnTo>
                    <a:pt x="458243" y="1884870"/>
                  </a:lnTo>
                  <a:lnTo>
                    <a:pt x="496493" y="1909207"/>
                  </a:lnTo>
                  <a:lnTo>
                    <a:pt x="535863" y="1931880"/>
                  </a:lnTo>
                  <a:lnTo>
                    <a:pt x="576303" y="1952841"/>
                  </a:lnTo>
                  <a:lnTo>
                    <a:pt x="617764" y="1972041"/>
                  </a:lnTo>
                  <a:lnTo>
                    <a:pt x="660196" y="1989428"/>
                  </a:lnTo>
                  <a:lnTo>
                    <a:pt x="703551" y="2004956"/>
                  </a:lnTo>
                  <a:lnTo>
                    <a:pt x="747778" y="2018573"/>
                  </a:lnTo>
                  <a:lnTo>
                    <a:pt x="792828" y="2030231"/>
                  </a:lnTo>
                  <a:lnTo>
                    <a:pt x="838652" y="2039880"/>
                  </a:lnTo>
                  <a:lnTo>
                    <a:pt x="885201" y="2047471"/>
                  </a:lnTo>
                  <a:lnTo>
                    <a:pt x="932424" y="2052954"/>
                  </a:lnTo>
                  <a:lnTo>
                    <a:pt x="980274" y="2056280"/>
                  </a:lnTo>
                  <a:lnTo>
                    <a:pt x="1028700" y="2057400"/>
                  </a:lnTo>
                  <a:lnTo>
                    <a:pt x="1077125" y="2056280"/>
                  </a:lnTo>
                  <a:lnTo>
                    <a:pt x="1124975" y="2052954"/>
                  </a:lnTo>
                  <a:lnTo>
                    <a:pt x="1172198" y="2047471"/>
                  </a:lnTo>
                  <a:lnTo>
                    <a:pt x="1218747" y="2039880"/>
                  </a:lnTo>
                  <a:lnTo>
                    <a:pt x="1264571" y="2030231"/>
                  </a:lnTo>
                  <a:lnTo>
                    <a:pt x="1309621" y="2018573"/>
                  </a:lnTo>
                  <a:lnTo>
                    <a:pt x="1353848" y="2004956"/>
                  </a:lnTo>
                  <a:lnTo>
                    <a:pt x="1397203" y="1989428"/>
                  </a:lnTo>
                  <a:lnTo>
                    <a:pt x="1439635" y="1972041"/>
                  </a:lnTo>
                  <a:lnTo>
                    <a:pt x="1481096" y="1952841"/>
                  </a:lnTo>
                  <a:lnTo>
                    <a:pt x="1521536" y="1931880"/>
                  </a:lnTo>
                  <a:lnTo>
                    <a:pt x="1560906" y="1909207"/>
                  </a:lnTo>
                  <a:lnTo>
                    <a:pt x="1599156" y="1884870"/>
                  </a:lnTo>
                  <a:lnTo>
                    <a:pt x="1636237" y="1858920"/>
                  </a:lnTo>
                  <a:lnTo>
                    <a:pt x="1672099" y="1831406"/>
                  </a:lnTo>
                  <a:lnTo>
                    <a:pt x="1706694" y="1802377"/>
                  </a:lnTo>
                  <a:lnTo>
                    <a:pt x="1739971" y="1771882"/>
                  </a:lnTo>
                  <a:lnTo>
                    <a:pt x="1771882" y="1739971"/>
                  </a:lnTo>
                  <a:lnTo>
                    <a:pt x="1802377" y="1706694"/>
                  </a:lnTo>
                  <a:lnTo>
                    <a:pt x="1831406" y="1672099"/>
                  </a:lnTo>
                  <a:lnTo>
                    <a:pt x="1858920" y="1636237"/>
                  </a:lnTo>
                  <a:lnTo>
                    <a:pt x="1884870" y="1599156"/>
                  </a:lnTo>
                  <a:lnTo>
                    <a:pt x="1909207" y="1560906"/>
                  </a:lnTo>
                  <a:lnTo>
                    <a:pt x="1931880" y="1521536"/>
                  </a:lnTo>
                  <a:lnTo>
                    <a:pt x="1952841" y="1481096"/>
                  </a:lnTo>
                  <a:lnTo>
                    <a:pt x="1972041" y="1439635"/>
                  </a:lnTo>
                  <a:lnTo>
                    <a:pt x="1989428" y="1397203"/>
                  </a:lnTo>
                  <a:lnTo>
                    <a:pt x="2004956" y="1353848"/>
                  </a:lnTo>
                  <a:lnTo>
                    <a:pt x="2018573" y="1309621"/>
                  </a:lnTo>
                  <a:lnTo>
                    <a:pt x="2030231" y="1264571"/>
                  </a:lnTo>
                  <a:lnTo>
                    <a:pt x="2039880" y="1218747"/>
                  </a:lnTo>
                  <a:lnTo>
                    <a:pt x="2047471" y="1172198"/>
                  </a:lnTo>
                  <a:lnTo>
                    <a:pt x="2052954" y="1124975"/>
                  </a:lnTo>
                  <a:lnTo>
                    <a:pt x="2056280" y="1077125"/>
                  </a:lnTo>
                  <a:lnTo>
                    <a:pt x="2057400" y="1028700"/>
                  </a:lnTo>
                  <a:lnTo>
                    <a:pt x="2056280" y="980274"/>
                  </a:lnTo>
                  <a:lnTo>
                    <a:pt x="2052954" y="932424"/>
                  </a:lnTo>
                  <a:lnTo>
                    <a:pt x="2047471" y="885201"/>
                  </a:lnTo>
                  <a:lnTo>
                    <a:pt x="2039880" y="838652"/>
                  </a:lnTo>
                  <a:lnTo>
                    <a:pt x="2030231" y="792828"/>
                  </a:lnTo>
                  <a:lnTo>
                    <a:pt x="2018573" y="747778"/>
                  </a:lnTo>
                  <a:lnTo>
                    <a:pt x="2004956" y="703551"/>
                  </a:lnTo>
                  <a:lnTo>
                    <a:pt x="1989428" y="660196"/>
                  </a:lnTo>
                  <a:lnTo>
                    <a:pt x="1972041" y="617764"/>
                  </a:lnTo>
                  <a:lnTo>
                    <a:pt x="1952841" y="576303"/>
                  </a:lnTo>
                  <a:lnTo>
                    <a:pt x="1931880" y="535863"/>
                  </a:lnTo>
                  <a:lnTo>
                    <a:pt x="1909207" y="496493"/>
                  </a:lnTo>
                  <a:lnTo>
                    <a:pt x="1884870" y="458243"/>
                  </a:lnTo>
                  <a:lnTo>
                    <a:pt x="1858920" y="421162"/>
                  </a:lnTo>
                  <a:lnTo>
                    <a:pt x="1831406" y="385300"/>
                  </a:lnTo>
                  <a:lnTo>
                    <a:pt x="1802377" y="350705"/>
                  </a:lnTo>
                  <a:lnTo>
                    <a:pt x="1771882" y="317428"/>
                  </a:lnTo>
                  <a:lnTo>
                    <a:pt x="1739971" y="285517"/>
                  </a:lnTo>
                  <a:lnTo>
                    <a:pt x="1706694" y="255022"/>
                  </a:lnTo>
                  <a:lnTo>
                    <a:pt x="1672099" y="225993"/>
                  </a:lnTo>
                  <a:lnTo>
                    <a:pt x="1636237" y="198479"/>
                  </a:lnTo>
                  <a:lnTo>
                    <a:pt x="1599156" y="172529"/>
                  </a:lnTo>
                  <a:lnTo>
                    <a:pt x="1560906" y="148192"/>
                  </a:lnTo>
                  <a:lnTo>
                    <a:pt x="1521536" y="125519"/>
                  </a:lnTo>
                  <a:lnTo>
                    <a:pt x="1481096" y="104558"/>
                  </a:lnTo>
                  <a:lnTo>
                    <a:pt x="1439635" y="85358"/>
                  </a:lnTo>
                  <a:lnTo>
                    <a:pt x="1397203" y="67971"/>
                  </a:lnTo>
                  <a:lnTo>
                    <a:pt x="1353848" y="52443"/>
                  </a:lnTo>
                  <a:lnTo>
                    <a:pt x="1309621" y="38826"/>
                  </a:lnTo>
                  <a:lnTo>
                    <a:pt x="1264571" y="27168"/>
                  </a:lnTo>
                  <a:lnTo>
                    <a:pt x="1218747" y="17519"/>
                  </a:lnTo>
                  <a:lnTo>
                    <a:pt x="1172198" y="9928"/>
                  </a:lnTo>
                  <a:lnTo>
                    <a:pt x="1124975" y="4445"/>
                  </a:lnTo>
                  <a:lnTo>
                    <a:pt x="1077125" y="1119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476162" y="2536538"/>
              <a:ext cx="2057400" cy="2057400"/>
            </a:xfrm>
            <a:custGeom>
              <a:avLst/>
              <a:gdLst/>
              <a:ahLst/>
              <a:cxnLst/>
              <a:rect l="l" t="t" r="r" b="b"/>
              <a:pathLst>
                <a:path w="2057400" h="2057400">
                  <a:moveTo>
                    <a:pt x="0" y="1028700"/>
                  </a:moveTo>
                  <a:lnTo>
                    <a:pt x="1119" y="980274"/>
                  </a:lnTo>
                  <a:lnTo>
                    <a:pt x="4445" y="932425"/>
                  </a:lnTo>
                  <a:lnTo>
                    <a:pt x="9928" y="885201"/>
                  </a:lnTo>
                  <a:lnTo>
                    <a:pt x="17519" y="838652"/>
                  </a:lnTo>
                  <a:lnTo>
                    <a:pt x="27168" y="792828"/>
                  </a:lnTo>
                  <a:lnTo>
                    <a:pt x="38826" y="747778"/>
                  </a:lnTo>
                  <a:lnTo>
                    <a:pt x="52443" y="703551"/>
                  </a:lnTo>
                  <a:lnTo>
                    <a:pt x="67971" y="660196"/>
                  </a:lnTo>
                  <a:lnTo>
                    <a:pt x="85359" y="617764"/>
                  </a:lnTo>
                  <a:lnTo>
                    <a:pt x="104558" y="576303"/>
                  </a:lnTo>
                  <a:lnTo>
                    <a:pt x="125519" y="535863"/>
                  </a:lnTo>
                  <a:lnTo>
                    <a:pt x="148192" y="496494"/>
                  </a:lnTo>
                  <a:lnTo>
                    <a:pt x="172529" y="458244"/>
                  </a:lnTo>
                  <a:lnTo>
                    <a:pt x="198479" y="421163"/>
                  </a:lnTo>
                  <a:lnTo>
                    <a:pt x="225993" y="385300"/>
                  </a:lnTo>
                  <a:lnTo>
                    <a:pt x="255023" y="350705"/>
                  </a:lnTo>
                  <a:lnTo>
                    <a:pt x="285517" y="317428"/>
                  </a:lnTo>
                  <a:lnTo>
                    <a:pt x="317428" y="285517"/>
                  </a:lnTo>
                  <a:lnTo>
                    <a:pt x="350705" y="255023"/>
                  </a:lnTo>
                  <a:lnTo>
                    <a:pt x="385300" y="225993"/>
                  </a:lnTo>
                  <a:lnTo>
                    <a:pt x="421163" y="198479"/>
                  </a:lnTo>
                  <a:lnTo>
                    <a:pt x="458244" y="172529"/>
                  </a:lnTo>
                  <a:lnTo>
                    <a:pt x="496494" y="148192"/>
                  </a:lnTo>
                  <a:lnTo>
                    <a:pt x="535863" y="125519"/>
                  </a:lnTo>
                  <a:lnTo>
                    <a:pt x="576303" y="104558"/>
                  </a:lnTo>
                  <a:lnTo>
                    <a:pt x="617764" y="85359"/>
                  </a:lnTo>
                  <a:lnTo>
                    <a:pt x="660196" y="67971"/>
                  </a:lnTo>
                  <a:lnTo>
                    <a:pt x="703551" y="52443"/>
                  </a:lnTo>
                  <a:lnTo>
                    <a:pt x="747778" y="38826"/>
                  </a:lnTo>
                  <a:lnTo>
                    <a:pt x="792828" y="27168"/>
                  </a:lnTo>
                  <a:lnTo>
                    <a:pt x="838652" y="17519"/>
                  </a:lnTo>
                  <a:lnTo>
                    <a:pt x="885201" y="9928"/>
                  </a:lnTo>
                  <a:lnTo>
                    <a:pt x="932425" y="4445"/>
                  </a:lnTo>
                  <a:lnTo>
                    <a:pt x="980274" y="1119"/>
                  </a:lnTo>
                  <a:lnTo>
                    <a:pt x="1028700" y="0"/>
                  </a:lnTo>
                  <a:lnTo>
                    <a:pt x="1077125" y="1119"/>
                  </a:lnTo>
                  <a:lnTo>
                    <a:pt x="1124974" y="4445"/>
                  </a:lnTo>
                  <a:lnTo>
                    <a:pt x="1172198" y="9928"/>
                  </a:lnTo>
                  <a:lnTo>
                    <a:pt x="1218747" y="17519"/>
                  </a:lnTo>
                  <a:lnTo>
                    <a:pt x="1264571" y="27168"/>
                  </a:lnTo>
                  <a:lnTo>
                    <a:pt x="1309621" y="38826"/>
                  </a:lnTo>
                  <a:lnTo>
                    <a:pt x="1353848" y="52443"/>
                  </a:lnTo>
                  <a:lnTo>
                    <a:pt x="1397202" y="67971"/>
                  </a:lnTo>
                  <a:lnTo>
                    <a:pt x="1439635" y="85359"/>
                  </a:lnTo>
                  <a:lnTo>
                    <a:pt x="1481096" y="104558"/>
                  </a:lnTo>
                  <a:lnTo>
                    <a:pt x="1521536" y="125519"/>
                  </a:lnTo>
                  <a:lnTo>
                    <a:pt x="1560905" y="148192"/>
                  </a:lnTo>
                  <a:lnTo>
                    <a:pt x="1599155" y="172529"/>
                  </a:lnTo>
                  <a:lnTo>
                    <a:pt x="1636236" y="198479"/>
                  </a:lnTo>
                  <a:lnTo>
                    <a:pt x="1672099" y="225993"/>
                  </a:lnTo>
                  <a:lnTo>
                    <a:pt x="1706693" y="255023"/>
                  </a:lnTo>
                  <a:lnTo>
                    <a:pt x="1739971" y="285517"/>
                  </a:lnTo>
                  <a:lnTo>
                    <a:pt x="1771882" y="317428"/>
                  </a:lnTo>
                  <a:lnTo>
                    <a:pt x="1802376" y="350705"/>
                  </a:lnTo>
                  <a:lnTo>
                    <a:pt x="1831406" y="385300"/>
                  </a:lnTo>
                  <a:lnTo>
                    <a:pt x="1858920" y="421163"/>
                  </a:lnTo>
                  <a:lnTo>
                    <a:pt x="1884870" y="458244"/>
                  </a:lnTo>
                  <a:lnTo>
                    <a:pt x="1909207" y="496494"/>
                  </a:lnTo>
                  <a:lnTo>
                    <a:pt x="1931880" y="535863"/>
                  </a:lnTo>
                  <a:lnTo>
                    <a:pt x="1952841" y="576303"/>
                  </a:lnTo>
                  <a:lnTo>
                    <a:pt x="1972040" y="617764"/>
                  </a:lnTo>
                  <a:lnTo>
                    <a:pt x="1989428" y="660196"/>
                  </a:lnTo>
                  <a:lnTo>
                    <a:pt x="2004956" y="703551"/>
                  </a:lnTo>
                  <a:lnTo>
                    <a:pt x="2018573" y="747778"/>
                  </a:lnTo>
                  <a:lnTo>
                    <a:pt x="2030231" y="792828"/>
                  </a:lnTo>
                  <a:lnTo>
                    <a:pt x="2039880" y="838652"/>
                  </a:lnTo>
                  <a:lnTo>
                    <a:pt x="2047471" y="885201"/>
                  </a:lnTo>
                  <a:lnTo>
                    <a:pt x="2052954" y="932425"/>
                  </a:lnTo>
                  <a:lnTo>
                    <a:pt x="2056280" y="980274"/>
                  </a:lnTo>
                  <a:lnTo>
                    <a:pt x="2057400" y="1028700"/>
                  </a:lnTo>
                  <a:lnTo>
                    <a:pt x="2056280" y="1077125"/>
                  </a:lnTo>
                  <a:lnTo>
                    <a:pt x="2052954" y="1124974"/>
                  </a:lnTo>
                  <a:lnTo>
                    <a:pt x="2047471" y="1172198"/>
                  </a:lnTo>
                  <a:lnTo>
                    <a:pt x="2039880" y="1218747"/>
                  </a:lnTo>
                  <a:lnTo>
                    <a:pt x="2030231" y="1264571"/>
                  </a:lnTo>
                  <a:lnTo>
                    <a:pt x="2018573" y="1309621"/>
                  </a:lnTo>
                  <a:lnTo>
                    <a:pt x="2004956" y="1353848"/>
                  </a:lnTo>
                  <a:lnTo>
                    <a:pt x="1989428" y="1397202"/>
                  </a:lnTo>
                  <a:lnTo>
                    <a:pt x="1972040" y="1439635"/>
                  </a:lnTo>
                  <a:lnTo>
                    <a:pt x="1952841" y="1481096"/>
                  </a:lnTo>
                  <a:lnTo>
                    <a:pt x="1931880" y="1521536"/>
                  </a:lnTo>
                  <a:lnTo>
                    <a:pt x="1909207" y="1560905"/>
                  </a:lnTo>
                  <a:lnTo>
                    <a:pt x="1884870" y="1599155"/>
                  </a:lnTo>
                  <a:lnTo>
                    <a:pt x="1858920" y="1636236"/>
                  </a:lnTo>
                  <a:lnTo>
                    <a:pt x="1831406" y="1672099"/>
                  </a:lnTo>
                  <a:lnTo>
                    <a:pt x="1802376" y="1706693"/>
                  </a:lnTo>
                  <a:lnTo>
                    <a:pt x="1771882" y="1739971"/>
                  </a:lnTo>
                  <a:lnTo>
                    <a:pt x="1739971" y="1771882"/>
                  </a:lnTo>
                  <a:lnTo>
                    <a:pt x="1706693" y="1802376"/>
                  </a:lnTo>
                  <a:lnTo>
                    <a:pt x="1672099" y="1831406"/>
                  </a:lnTo>
                  <a:lnTo>
                    <a:pt x="1636236" y="1858920"/>
                  </a:lnTo>
                  <a:lnTo>
                    <a:pt x="1599155" y="1884870"/>
                  </a:lnTo>
                  <a:lnTo>
                    <a:pt x="1560905" y="1909207"/>
                  </a:lnTo>
                  <a:lnTo>
                    <a:pt x="1521536" y="1931880"/>
                  </a:lnTo>
                  <a:lnTo>
                    <a:pt x="1481096" y="1952841"/>
                  </a:lnTo>
                  <a:lnTo>
                    <a:pt x="1439635" y="1972040"/>
                  </a:lnTo>
                  <a:lnTo>
                    <a:pt x="1397202" y="1989428"/>
                  </a:lnTo>
                  <a:lnTo>
                    <a:pt x="1353848" y="2004956"/>
                  </a:lnTo>
                  <a:lnTo>
                    <a:pt x="1309621" y="2018573"/>
                  </a:lnTo>
                  <a:lnTo>
                    <a:pt x="1264571" y="2030231"/>
                  </a:lnTo>
                  <a:lnTo>
                    <a:pt x="1218747" y="2039880"/>
                  </a:lnTo>
                  <a:lnTo>
                    <a:pt x="1172198" y="2047471"/>
                  </a:lnTo>
                  <a:lnTo>
                    <a:pt x="1124974" y="2052954"/>
                  </a:lnTo>
                  <a:lnTo>
                    <a:pt x="1077125" y="2056280"/>
                  </a:lnTo>
                  <a:lnTo>
                    <a:pt x="1028700" y="2057400"/>
                  </a:lnTo>
                  <a:lnTo>
                    <a:pt x="980274" y="2056280"/>
                  </a:lnTo>
                  <a:lnTo>
                    <a:pt x="932425" y="2052954"/>
                  </a:lnTo>
                  <a:lnTo>
                    <a:pt x="885201" y="2047471"/>
                  </a:lnTo>
                  <a:lnTo>
                    <a:pt x="838652" y="2039880"/>
                  </a:lnTo>
                  <a:lnTo>
                    <a:pt x="792828" y="2030231"/>
                  </a:lnTo>
                  <a:lnTo>
                    <a:pt x="747778" y="2018573"/>
                  </a:lnTo>
                  <a:lnTo>
                    <a:pt x="703551" y="2004956"/>
                  </a:lnTo>
                  <a:lnTo>
                    <a:pt x="660196" y="1989428"/>
                  </a:lnTo>
                  <a:lnTo>
                    <a:pt x="617764" y="1972040"/>
                  </a:lnTo>
                  <a:lnTo>
                    <a:pt x="576303" y="1952841"/>
                  </a:lnTo>
                  <a:lnTo>
                    <a:pt x="535863" y="1931880"/>
                  </a:lnTo>
                  <a:lnTo>
                    <a:pt x="496494" y="1909207"/>
                  </a:lnTo>
                  <a:lnTo>
                    <a:pt x="458244" y="1884870"/>
                  </a:lnTo>
                  <a:lnTo>
                    <a:pt x="421163" y="1858920"/>
                  </a:lnTo>
                  <a:lnTo>
                    <a:pt x="385300" y="1831406"/>
                  </a:lnTo>
                  <a:lnTo>
                    <a:pt x="350705" y="1802376"/>
                  </a:lnTo>
                  <a:lnTo>
                    <a:pt x="317428" y="1771882"/>
                  </a:lnTo>
                  <a:lnTo>
                    <a:pt x="285517" y="1739971"/>
                  </a:lnTo>
                  <a:lnTo>
                    <a:pt x="255023" y="1706693"/>
                  </a:lnTo>
                  <a:lnTo>
                    <a:pt x="225993" y="1672099"/>
                  </a:lnTo>
                  <a:lnTo>
                    <a:pt x="198479" y="1636236"/>
                  </a:lnTo>
                  <a:lnTo>
                    <a:pt x="172529" y="1599155"/>
                  </a:lnTo>
                  <a:lnTo>
                    <a:pt x="148192" y="1560905"/>
                  </a:lnTo>
                  <a:lnTo>
                    <a:pt x="125519" y="1521536"/>
                  </a:lnTo>
                  <a:lnTo>
                    <a:pt x="104558" y="1481096"/>
                  </a:lnTo>
                  <a:lnTo>
                    <a:pt x="85359" y="1439635"/>
                  </a:lnTo>
                  <a:lnTo>
                    <a:pt x="67971" y="1397202"/>
                  </a:lnTo>
                  <a:lnTo>
                    <a:pt x="52443" y="1353848"/>
                  </a:lnTo>
                  <a:lnTo>
                    <a:pt x="38826" y="1309621"/>
                  </a:lnTo>
                  <a:lnTo>
                    <a:pt x="27168" y="1264571"/>
                  </a:lnTo>
                  <a:lnTo>
                    <a:pt x="17519" y="1218747"/>
                  </a:lnTo>
                  <a:lnTo>
                    <a:pt x="9928" y="1172198"/>
                  </a:lnTo>
                  <a:lnTo>
                    <a:pt x="4445" y="1124974"/>
                  </a:lnTo>
                  <a:lnTo>
                    <a:pt x="1119" y="1077125"/>
                  </a:lnTo>
                  <a:lnTo>
                    <a:pt x="0" y="10287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704869" y="2536538"/>
              <a:ext cx="2057400" cy="2057400"/>
            </a:xfrm>
            <a:custGeom>
              <a:avLst/>
              <a:gdLst/>
              <a:ahLst/>
              <a:cxnLst/>
              <a:rect l="l" t="t" r="r" b="b"/>
              <a:pathLst>
                <a:path w="2057400" h="2057400">
                  <a:moveTo>
                    <a:pt x="1028700" y="0"/>
                  </a:moveTo>
                  <a:lnTo>
                    <a:pt x="980274" y="1119"/>
                  </a:lnTo>
                  <a:lnTo>
                    <a:pt x="932425" y="4445"/>
                  </a:lnTo>
                  <a:lnTo>
                    <a:pt x="885201" y="9928"/>
                  </a:lnTo>
                  <a:lnTo>
                    <a:pt x="838652" y="17519"/>
                  </a:lnTo>
                  <a:lnTo>
                    <a:pt x="792828" y="27168"/>
                  </a:lnTo>
                  <a:lnTo>
                    <a:pt x="747778" y="38826"/>
                  </a:lnTo>
                  <a:lnTo>
                    <a:pt x="703551" y="52443"/>
                  </a:lnTo>
                  <a:lnTo>
                    <a:pt x="660197" y="67971"/>
                  </a:lnTo>
                  <a:lnTo>
                    <a:pt x="617764" y="85358"/>
                  </a:lnTo>
                  <a:lnTo>
                    <a:pt x="576304" y="104558"/>
                  </a:lnTo>
                  <a:lnTo>
                    <a:pt x="535864" y="125519"/>
                  </a:lnTo>
                  <a:lnTo>
                    <a:pt x="496494" y="148192"/>
                  </a:lnTo>
                  <a:lnTo>
                    <a:pt x="458244" y="172529"/>
                  </a:lnTo>
                  <a:lnTo>
                    <a:pt x="421163" y="198479"/>
                  </a:lnTo>
                  <a:lnTo>
                    <a:pt x="385300" y="225993"/>
                  </a:lnTo>
                  <a:lnTo>
                    <a:pt x="350706" y="255022"/>
                  </a:lnTo>
                  <a:lnTo>
                    <a:pt x="317428" y="285517"/>
                  </a:lnTo>
                  <a:lnTo>
                    <a:pt x="285518" y="317428"/>
                  </a:lnTo>
                  <a:lnTo>
                    <a:pt x="255023" y="350705"/>
                  </a:lnTo>
                  <a:lnTo>
                    <a:pt x="225994" y="385300"/>
                  </a:lnTo>
                  <a:lnTo>
                    <a:pt x="198479" y="421162"/>
                  </a:lnTo>
                  <a:lnTo>
                    <a:pt x="172529" y="458243"/>
                  </a:lnTo>
                  <a:lnTo>
                    <a:pt x="148192" y="496493"/>
                  </a:lnTo>
                  <a:lnTo>
                    <a:pt x="125519" y="535863"/>
                  </a:lnTo>
                  <a:lnTo>
                    <a:pt x="104558" y="576303"/>
                  </a:lnTo>
                  <a:lnTo>
                    <a:pt x="85359" y="617764"/>
                  </a:lnTo>
                  <a:lnTo>
                    <a:pt x="67971" y="660196"/>
                  </a:lnTo>
                  <a:lnTo>
                    <a:pt x="52443" y="703551"/>
                  </a:lnTo>
                  <a:lnTo>
                    <a:pt x="38826" y="747778"/>
                  </a:lnTo>
                  <a:lnTo>
                    <a:pt x="27168" y="792828"/>
                  </a:lnTo>
                  <a:lnTo>
                    <a:pt x="17519" y="838652"/>
                  </a:lnTo>
                  <a:lnTo>
                    <a:pt x="9928" y="885201"/>
                  </a:lnTo>
                  <a:lnTo>
                    <a:pt x="4445" y="932424"/>
                  </a:lnTo>
                  <a:lnTo>
                    <a:pt x="1119" y="980274"/>
                  </a:lnTo>
                  <a:lnTo>
                    <a:pt x="0" y="1028700"/>
                  </a:lnTo>
                  <a:lnTo>
                    <a:pt x="1119" y="1077125"/>
                  </a:lnTo>
                  <a:lnTo>
                    <a:pt x="4445" y="1124975"/>
                  </a:lnTo>
                  <a:lnTo>
                    <a:pt x="9928" y="1172198"/>
                  </a:lnTo>
                  <a:lnTo>
                    <a:pt x="17519" y="1218747"/>
                  </a:lnTo>
                  <a:lnTo>
                    <a:pt x="27168" y="1264571"/>
                  </a:lnTo>
                  <a:lnTo>
                    <a:pt x="38826" y="1309621"/>
                  </a:lnTo>
                  <a:lnTo>
                    <a:pt x="52443" y="1353848"/>
                  </a:lnTo>
                  <a:lnTo>
                    <a:pt x="67971" y="1397203"/>
                  </a:lnTo>
                  <a:lnTo>
                    <a:pt x="85359" y="1439635"/>
                  </a:lnTo>
                  <a:lnTo>
                    <a:pt x="104558" y="1481096"/>
                  </a:lnTo>
                  <a:lnTo>
                    <a:pt x="125519" y="1521536"/>
                  </a:lnTo>
                  <a:lnTo>
                    <a:pt x="148192" y="1560906"/>
                  </a:lnTo>
                  <a:lnTo>
                    <a:pt x="172529" y="1599156"/>
                  </a:lnTo>
                  <a:lnTo>
                    <a:pt x="198479" y="1636237"/>
                  </a:lnTo>
                  <a:lnTo>
                    <a:pt x="225994" y="1672099"/>
                  </a:lnTo>
                  <a:lnTo>
                    <a:pt x="255023" y="1706694"/>
                  </a:lnTo>
                  <a:lnTo>
                    <a:pt x="285518" y="1739971"/>
                  </a:lnTo>
                  <a:lnTo>
                    <a:pt x="317428" y="1771882"/>
                  </a:lnTo>
                  <a:lnTo>
                    <a:pt x="350706" y="1802377"/>
                  </a:lnTo>
                  <a:lnTo>
                    <a:pt x="385300" y="1831406"/>
                  </a:lnTo>
                  <a:lnTo>
                    <a:pt x="421163" y="1858920"/>
                  </a:lnTo>
                  <a:lnTo>
                    <a:pt x="458244" y="1884870"/>
                  </a:lnTo>
                  <a:lnTo>
                    <a:pt x="496494" y="1909207"/>
                  </a:lnTo>
                  <a:lnTo>
                    <a:pt x="535864" y="1931880"/>
                  </a:lnTo>
                  <a:lnTo>
                    <a:pt x="576304" y="1952841"/>
                  </a:lnTo>
                  <a:lnTo>
                    <a:pt x="617764" y="1972041"/>
                  </a:lnTo>
                  <a:lnTo>
                    <a:pt x="660197" y="1989428"/>
                  </a:lnTo>
                  <a:lnTo>
                    <a:pt x="703551" y="2004956"/>
                  </a:lnTo>
                  <a:lnTo>
                    <a:pt x="747778" y="2018573"/>
                  </a:lnTo>
                  <a:lnTo>
                    <a:pt x="792828" y="2030231"/>
                  </a:lnTo>
                  <a:lnTo>
                    <a:pt x="838652" y="2039880"/>
                  </a:lnTo>
                  <a:lnTo>
                    <a:pt x="885201" y="2047471"/>
                  </a:lnTo>
                  <a:lnTo>
                    <a:pt x="932425" y="2052954"/>
                  </a:lnTo>
                  <a:lnTo>
                    <a:pt x="980274" y="2056280"/>
                  </a:lnTo>
                  <a:lnTo>
                    <a:pt x="1028700" y="2057400"/>
                  </a:lnTo>
                  <a:lnTo>
                    <a:pt x="1077125" y="2056280"/>
                  </a:lnTo>
                  <a:lnTo>
                    <a:pt x="1124975" y="2052954"/>
                  </a:lnTo>
                  <a:lnTo>
                    <a:pt x="1172198" y="2047471"/>
                  </a:lnTo>
                  <a:lnTo>
                    <a:pt x="1218747" y="2039880"/>
                  </a:lnTo>
                  <a:lnTo>
                    <a:pt x="1264571" y="2030231"/>
                  </a:lnTo>
                  <a:lnTo>
                    <a:pt x="1309621" y="2018573"/>
                  </a:lnTo>
                  <a:lnTo>
                    <a:pt x="1353848" y="2004956"/>
                  </a:lnTo>
                  <a:lnTo>
                    <a:pt x="1397203" y="1989428"/>
                  </a:lnTo>
                  <a:lnTo>
                    <a:pt x="1439635" y="1972041"/>
                  </a:lnTo>
                  <a:lnTo>
                    <a:pt x="1481096" y="1952841"/>
                  </a:lnTo>
                  <a:lnTo>
                    <a:pt x="1521536" y="1931880"/>
                  </a:lnTo>
                  <a:lnTo>
                    <a:pt x="1560905" y="1909207"/>
                  </a:lnTo>
                  <a:lnTo>
                    <a:pt x="1599155" y="1884870"/>
                  </a:lnTo>
                  <a:lnTo>
                    <a:pt x="1636236" y="1858920"/>
                  </a:lnTo>
                  <a:lnTo>
                    <a:pt x="1672099" y="1831406"/>
                  </a:lnTo>
                  <a:lnTo>
                    <a:pt x="1706693" y="1802377"/>
                  </a:lnTo>
                  <a:lnTo>
                    <a:pt x="1739971" y="1771882"/>
                  </a:lnTo>
                  <a:lnTo>
                    <a:pt x="1771881" y="1739971"/>
                  </a:lnTo>
                  <a:lnTo>
                    <a:pt x="1802376" y="1706694"/>
                  </a:lnTo>
                  <a:lnTo>
                    <a:pt x="1831405" y="1672099"/>
                  </a:lnTo>
                  <a:lnTo>
                    <a:pt x="1858919" y="1636237"/>
                  </a:lnTo>
                  <a:lnTo>
                    <a:pt x="1884869" y="1599156"/>
                  </a:lnTo>
                  <a:lnTo>
                    <a:pt x="1909206" y="1560906"/>
                  </a:lnTo>
                  <a:lnTo>
                    <a:pt x="1931879" y="1521536"/>
                  </a:lnTo>
                  <a:lnTo>
                    <a:pt x="1952840" y="1481096"/>
                  </a:lnTo>
                  <a:lnTo>
                    <a:pt x="1972039" y="1439635"/>
                  </a:lnTo>
                  <a:lnTo>
                    <a:pt x="1989427" y="1397203"/>
                  </a:lnTo>
                  <a:lnTo>
                    <a:pt x="2004955" y="1353848"/>
                  </a:lnTo>
                  <a:lnTo>
                    <a:pt x="2018572" y="1309621"/>
                  </a:lnTo>
                  <a:lnTo>
                    <a:pt x="2030230" y="1264571"/>
                  </a:lnTo>
                  <a:lnTo>
                    <a:pt x="2039879" y="1218747"/>
                  </a:lnTo>
                  <a:lnTo>
                    <a:pt x="2047469" y="1172198"/>
                  </a:lnTo>
                  <a:lnTo>
                    <a:pt x="2052952" y="1124975"/>
                  </a:lnTo>
                  <a:lnTo>
                    <a:pt x="2056279" y="1077125"/>
                  </a:lnTo>
                  <a:lnTo>
                    <a:pt x="2057398" y="1028700"/>
                  </a:lnTo>
                  <a:lnTo>
                    <a:pt x="2056279" y="980274"/>
                  </a:lnTo>
                  <a:lnTo>
                    <a:pt x="2052952" y="932424"/>
                  </a:lnTo>
                  <a:lnTo>
                    <a:pt x="2047469" y="885201"/>
                  </a:lnTo>
                  <a:lnTo>
                    <a:pt x="2039879" y="838652"/>
                  </a:lnTo>
                  <a:lnTo>
                    <a:pt x="2030230" y="792828"/>
                  </a:lnTo>
                  <a:lnTo>
                    <a:pt x="2018572" y="747778"/>
                  </a:lnTo>
                  <a:lnTo>
                    <a:pt x="2004955" y="703551"/>
                  </a:lnTo>
                  <a:lnTo>
                    <a:pt x="1989427" y="660196"/>
                  </a:lnTo>
                  <a:lnTo>
                    <a:pt x="1972039" y="617764"/>
                  </a:lnTo>
                  <a:lnTo>
                    <a:pt x="1952840" y="576303"/>
                  </a:lnTo>
                  <a:lnTo>
                    <a:pt x="1931879" y="535863"/>
                  </a:lnTo>
                  <a:lnTo>
                    <a:pt x="1909206" y="496493"/>
                  </a:lnTo>
                  <a:lnTo>
                    <a:pt x="1884869" y="458243"/>
                  </a:lnTo>
                  <a:lnTo>
                    <a:pt x="1858919" y="421162"/>
                  </a:lnTo>
                  <a:lnTo>
                    <a:pt x="1831405" y="385300"/>
                  </a:lnTo>
                  <a:lnTo>
                    <a:pt x="1802376" y="350705"/>
                  </a:lnTo>
                  <a:lnTo>
                    <a:pt x="1771881" y="317428"/>
                  </a:lnTo>
                  <a:lnTo>
                    <a:pt x="1739971" y="285517"/>
                  </a:lnTo>
                  <a:lnTo>
                    <a:pt x="1706693" y="255022"/>
                  </a:lnTo>
                  <a:lnTo>
                    <a:pt x="1672099" y="225993"/>
                  </a:lnTo>
                  <a:lnTo>
                    <a:pt x="1636236" y="198479"/>
                  </a:lnTo>
                  <a:lnTo>
                    <a:pt x="1599155" y="172529"/>
                  </a:lnTo>
                  <a:lnTo>
                    <a:pt x="1560905" y="148192"/>
                  </a:lnTo>
                  <a:lnTo>
                    <a:pt x="1521536" y="125519"/>
                  </a:lnTo>
                  <a:lnTo>
                    <a:pt x="1481096" y="104558"/>
                  </a:lnTo>
                  <a:lnTo>
                    <a:pt x="1439635" y="85358"/>
                  </a:lnTo>
                  <a:lnTo>
                    <a:pt x="1397203" y="67971"/>
                  </a:lnTo>
                  <a:lnTo>
                    <a:pt x="1353848" y="52443"/>
                  </a:lnTo>
                  <a:lnTo>
                    <a:pt x="1309621" y="38826"/>
                  </a:lnTo>
                  <a:lnTo>
                    <a:pt x="1264571" y="27168"/>
                  </a:lnTo>
                  <a:lnTo>
                    <a:pt x="1218747" y="17519"/>
                  </a:lnTo>
                  <a:lnTo>
                    <a:pt x="1172198" y="9928"/>
                  </a:lnTo>
                  <a:lnTo>
                    <a:pt x="1124975" y="4445"/>
                  </a:lnTo>
                  <a:lnTo>
                    <a:pt x="1077125" y="1119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704869" y="2536538"/>
              <a:ext cx="2057400" cy="2057400"/>
            </a:xfrm>
            <a:custGeom>
              <a:avLst/>
              <a:gdLst/>
              <a:ahLst/>
              <a:cxnLst/>
              <a:rect l="l" t="t" r="r" b="b"/>
              <a:pathLst>
                <a:path w="2057400" h="2057400">
                  <a:moveTo>
                    <a:pt x="0" y="1028700"/>
                  </a:moveTo>
                  <a:lnTo>
                    <a:pt x="1119" y="980274"/>
                  </a:lnTo>
                  <a:lnTo>
                    <a:pt x="4445" y="932425"/>
                  </a:lnTo>
                  <a:lnTo>
                    <a:pt x="9928" y="885201"/>
                  </a:lnTo>
                  <a:lnTo>
                    <a:pt x="17519" y="838652"/>
                  </a:lnTo>
                  <a:lnTo>
                    <a:pt x="27168" y="792828"/>
                  </a:lnTo>
                  <a:lnTo>
                    <a:pt x="38826" y="747778"/>
                  </a:lnTo>
                  <a:lnTo>
                    <a:pt x="52443" y="703551"/>
                  </a:lnTo>
                  <a:lnTo>
                    <a:pt x="67971" y="660196"/>
                  </a:lnTo>
                  <a:lnTo>
                    <a:pt x="85359" y="617764"/>
                  </a:lnTo>
                  <a:lnTo>
                    <a:pt x="104558" y="576303"/>
                  </a:lnTo>
                  <a:lnTo>
                    <a:pt x="125519" y="535863"/>
                  </a:lnTo>
                  <a:lnTo>
                    <a:pt x="148192" y="496494"/>
                  </a:lnTo>
                  <a:lnTo>
                    <a:pt x="172529" y="458244"/>
                  </a:lnTo>
                  <a:lnTo>
                    <a:pt x="198479" y="421163"/>
                  </a:lnTo>
                  <a:lnTo>
                    <a:pt x="225993" y="385300"/>
                  </a:lnTo>
                  <a:lnTo>
                    <a:pt x="255023" y="350705"/>
                  </a:lnTo>
                  <a:lnTo>
                    <a:pt x="285517" y="317428"/>
                  </a:lnTo>
                  <a:lnTo>
                    <a:pt x="317428" y="285517"/>
                  </a:lnTo>
                  <a:lnTo>
                    <a:pt x="350705" y="255023"/>
                  </a:lnTo>
                  <a:lnTo>
                    <a:pt x="385300" y="225993"/>
                  </a:lnTo>
                  <a:lnTo>
                    <a:pt x="421163" y="198479"/>
                  </a:lnTo>
                  <a:lnTo>
                    <a:pt x="458244" y="172529"/>
                  </a:lnTo>
                  <a:lnTo>
                    <a:pt x="496494" y="148192"/>
                  </a:lnTo>
                  <a:lnTo>
                    <a:pt x="535863" y="125519"/>
                  </a:lnTo>
                  <a:lnTo>
                    <a:pt x="576303" y="104558"/>
                  </a:lnTo>
                  <a:lnTo>
                    <a:pt x="617764" y="85359"/>
                  </a:lnTo>
                  <a:lnTo>
                    <a:pt x="660196" y="67971"/>
                  </a:lnTo>
                  <a:lnTo>
                    <a:pt x="703551" y="52443"/>
                  </a:lnTo>
                  <a:lnTo>
                    <a:pt x="747778" y="38826"/>
                  </a:lnTo>
                  <a:lnTo>
                    <a:pt x="792828" y="27168"/>
                  </a:lnTo>
                  <a:lnTo>
                    <a:pt x="838652" y="17519"/>
                  </a:lnTo>
                  <a:lnTo>
                    <a:pt x="885201" y="9928"/>
                  </a:lnTo>
                  <a:lnTo>
                    <a:pt x="932425" y="4445"/>
                  </a:lnTo>
                  <a:lnTo>
                    <a:pt x="980274" y="1119"/>
                  </a:lnTo>
                  <a:lnTo>
                    <a:pt x="1028700" y="0"/>
                  </a:lnTo>
                  <a:lnTo>
                    <a:pt x="1077125" y="1119"/>
                  </a:lnTo>
                  <a:lnTo>
                    <a:pt x="1124974" y="4445"/>
                  </a:lnTo>
                  <a:lnTo>
                    <a:pt x="1172198" y="9928"/>
                  </a:lnTo>
                  <a:lnTo>
                    <a:pt x="1218747" y="17519"/>
                  </a:lnTo>
                  <a:lnTo>
                    <a:pt x="1264571" y="27168"/>
                  </a:lnTo>
                  <a:lnTo>
                    <a:pt x="1309621" y="38826"/>
                  </a:lnTo>
                  <a:lnTo>
                    <a:pt x="1353848" y="52443"/>
                  </a:lnTo>
                  <a:lnTo>
                    <a:pt x="1397202" y="67971"/>
                  </a:lnTo>
                  <a:lnTo>
                    <a:pt x="1439635" y="85359"/>
                  </a:lnTo>
                  <a:lnTo>
                    <a:pt x="1481096" y="104558"/>
                  </a:lnTo>
                  <a:lnTo>
                    <a:pt x="1521536" y="125519"/>
                  </a:lnTo>
                  <a:lnTo>
                    <a:pt x="1560905" y="148192"/>
                  </a:lnTo>
                  <a:lnTo>
                    <a:pt x="1599155" y="172529"/>
                  </a:lnTo>
                  <a:lnTo>
                    <a:pt x="1636236" y="198479"/>
                  </a:lnTo>
                  <a:lnTo>
                    <a:pt x="1672099" y="225993"/>
                  </a:lnTo>
                  <a:lnTo>
                    <a:pt x="1706693" y="255023"/>
                  </a:lnTo>
                  <a:lnTo>
                    <a:pt x="1739971" y="285517"/>
                  </a:lnTo>
                  <a:lnTo>
                    <a:pt x="1771882" y="317428"/>
                  </a:lnTo>
                  <a:lnTo>
                    <a:pt x="1802376" y="350705"/>
                  </a:lnTo>
                  <a:lnTo>
                    <a:pt x="1831406" y="385300"/>
                  </a:lnTo>
                  <a:lnTo>
                    <a:pt x="1858920" y="421163"/>
                  </a:lnTo>
                  <a:lnTo>
                    <a:pt x="1884870" y="458244"/>
                  </a:lnTo>
                  <a:lnTo>
                    <a:pt x="1909207" y="496494"/>
                  </a:lnTo>
                  <a:lnTo>
                    <a:pt x="1931880" y="535863"/>
                  </a:lnTo>
                  <a:lnTo>
                    <a:pt x="1952841" y="576303"/>
                  </a:lnTo>
                  <a:lnTo>
                    <a:pt x="1972040" y="617764"/>
                  </a:lnTo>
                  <a:lnTo>
                    <a:pt x="1989428" y="660196"/>
                  </a:lnTo>
                  <a:lnTo>
                    <a:pt x="2004956" y="703551"/>
                  </a:lnTo>
                  <a:lnTo>
                    <a:pt x="2018573" y="747778"/>
                  </a:lnTo>
                  <a:lnTo>
                    <a:pt x="2030231" y="792828"/>
                  </a:lnTo>
                  <a:lnTo>
                    <a:pt x="2039880" y="838652"/>
                  </a:lnTo>
                  <a:lnTo>
                    <a:pt x="2047471" y="885201"/>
                  </a:lnTo>
                  <a:lnTo>
                    <a:pt x="2052954" y="932425"/>
                  </a:lnTo>
                  <a:lnTo>
                    <a:pt x="2056280" y="980274"/>
                  </a:lnTo>
                  <a:lnTo>
                    <a:pt x="2057400" y="1028700"/>
                  </a:lnTo>
                  <a:lnTo>
                    <a:pt x="2056280" y="1077125"/>
                  </a:lnTo>
                  <a:lnTo>
                    <a:pt x="2052954" y="1124974"/>
                  </a:lnTo>
                  <a:lnTo>
                    <a:pt x="2047471" y="1172198"/>
                  </a:lnTo>
                  <a:lnTo>
                    <a:pt x="2039880" y="1218747"/>
                  </a:lnTo>
                  <a:lnTo>
                    <a:pt x="2030231" y="1264571"/>
                  </a:lnTo>
                  <a:lnTo>
                    <a:pt x="2018573" y="1309621"/>
                  </a:lnTo>
                  <a:lnTo>
                    <a:pt x="2004956" y="1353848"/>
                  </a:lnTo>
                  <a:lnTo>
                    <a:pt x="1989428" y="1397202"/>
                  </a:lnTo>
                  <a:lnTo>
                    <a:pt x="1972040" y="1439635"/>
                  </a:lnTo>
                  <a:lnTo>
                    <a:pt x="1952841" y="1481096"/>
                  </a:lnTo>
                  <a:lnTo>
                    <a:pt x="1931880" y="1521536"/>
                  </a:lnTo>
                  <a:lnTo>
                    <a:pt x="1909207" y="1560905"/>
                  </a:lnTo>
                  <a:lnTo>
                    <a:pt x="1884870" y="1599155"/>
                  </a:lnTo>
                  <a:lnTo>
                    <a:pt x="1858920" y="1636236"/>
                  </a:lnTo>
                  <a:lnTo>
                    <a:pt x="1831406" y="1672099"/>
                  </a:lnTo>
                  <a:lnTo>
                    <a:pt x="1802376" y="1706693"/>
                  </a:lnTo>
                  <a:lnTo>
                    <a:pt x="1771882" y="1739971"/>
                  </a:lnTo>
                  <a:lnTo>
                    <a:pt x="1739971" y="1771882"/>
                  </a:lnTo>
                  <a:lnTo>
                    <a:pt x="1706693" y="1802376"/>
                  </a:lnTo>
                  <a:lnTo>
                    <a:pt x="1672099" y="1831406"/>
                  </a:lnTo>
                  <a:lnTo>
                    <a:pt x="1636236" y="1858920"/>
                  </a:lnTo>
                  <a:lnTo>
                    <a:pt x="1599155" y="1884870"/>
                  </a:lnTo>
                  <a:lnTo>
                    <a:pt x="1560905" y="1909207"/>
                  </a:lnTo>
                  <a:lnTo>
                    <a:pt x="1521536" y="1931880"/>
                  </a:lnTo>
                  <a:lnTo>
                    <a:pt x="1481096" y="1952841"/>
                  </a:lnTo>
                  <a:lnTo>
                    <a:pt x="1439635" y="1972040"/>
                  </a:lnTo>
                  <a:lnTo>
                    <a:pt x="1397202" y="1989428"/>
                  </a:lnTo>
                  <a:lnTo>
                    <a:pt x="1353848" y="2004956"/>
                  </a:lnTo>
                  <a:lnTo>
                    <a:pt x="1309621" y="2018573"/>
                  </a:lnTo>
                  <a:lnTo>
                    <a:pt x="1264571" y="2030231"/>
                  </a:lnTo>
                  <a:lnTo>
                    <a:pt x="1218747" y="2039880"/>
                  </a:lnTo>
                  <a:lnTo>
                    <a:pt x="1172198" y="2047471"/>
                  </a:lnTo>
                  <a:lnTo>
                    <a:pt x="1124974" y="2052954"/>
                  </a:lnTo>
                  <a:lnTo>
                    <a:pt x="1077125" y="2056280"/>
                  </a:lnTo>
                  <a:lnTo>
                    <a:pt x="1028700" y="2057400"/>
                  </a:lnTo>
                  <a:lnTo>
                    <a:pt x="980274" y="2056280"/>
                  </a:lnTo>
                  <a:lnTo>
                    <a:pt x="932425" y="2052954"/>
                  </a:lnTo>
                  <a:lnTo>
                    <a:pt x="885201" y="2047471"/>
                  </a:lnTo>
                  <a:lnTo>
                    <a:pt x="838652" y="2039880"/>
                  </a:lnTo>
                  <a:lnTo>
                    <a:pt x="792828" y="2030231"/>
                  </a:lnTo>
                  <a:lnTo>
                    <a:pt x="747778" y="2018573"/>
                  </a:lnTo>
                  <a:lnTo>
                    <a:pt x="703551" y="2004956"/>
                  </a:lnTo>
                  <a:lnTo>
                    <a:pt x="660196" y="1989428"/>
                  </a:lnTo>
                  <a:lnTo>
                    <a:pt x="617764" y="1972040"/>
                  </a:lnTo>
                  <a:lnTo>
                    <a:pt x="576303" y="1952841"/>
                  </a:lnTo>
                  <a:lnTo>
                    <a:pt x="535863" y="1931880"/>
                  </a:lnTo>
                  <a:lnTo>
                    <a:pt x="496494" y="1909207"/>
                  </a:lnTo>
                  <a:lnTo>
                    <a:pt x="458244" y="1884870"/>
                  </a:lnTo>
                  <a:lnTo>
                    <a:pt x="421163" y="1858920"/>
                  </a:lnTo>
                  <a:lnTo>
                    <a:pt x="385300" y="1831406"/>
                  </a:lnTo>
                  <a:lnTo>
                    <a:pt x="350705" y="1802376"/>
                  </a:lnTo>
                  <a:lnTo>
                    <a:pt x="317428" y="1771882"/>
                  </a:lnTo>
                  <a:lnTo>
                    <a:pt x="285517" y="1739971"/>
                  </a:lnTo>
                  <a:lnTo>
                    <a:pt x="255023" y="1706693"/>
                  </a:lnTo>
                  <a:lnTo>
                    <a:pt x="225993" y="1672099"/>
                  </a:lnTo>
                  <a:lnTo>
                    <a:pt x="198479" y="1636236"/>
                  </a:lnTo>
                  <a:lnTo>
                    <a:pt x="172529" y="1599155"/>
                  </a:lnTo>
                  <a:lnTo>
                    <a:pt x="148192" y="1560905"/>
                  </a:lnTo>
                  <a:lnTo>
                    <a:pt x="125519" y="1521536"/>
                  </a:lnTo>
                  <a:lnTo>
                    <a:pt x="104558" y="1481096"/>
                  </a:lnTo>
                  <a:lnTo>
                    <a:pt x="85359" y="1439635"/>
                  </a:lnTo>
                  <a:lnTo>
                    <a:pt x="67971" y="1397202"/>
                  </a:lnTo>
                  <a:lnTo>
                    <a:pt x="52443" y="1353848"/>
                  </a:lnTo>
                  <a:lnTo>
                    <a:pt x="38826" y="1309621"/>
                  </a:lnTo>
                  <a:lnTo>
                    <a:pt x="27168" y="1264571"/>
                  </a:lnTo>
                  <a:lnTo>
                    <a:pt x="17519" y="1218747"/>
                  </a:lnTo>
                  <a:lnTo>
                    <a:pt x="9928" y="1172198"/>
                  </a:lnTo>
                  <a:lnTo>
                    <a:pt x="4445" y="1124974"/>
                  </a:lnTo>
                  <a:lnTo>
                    <a:pt x="1119" y="1077125"/>
                  </a:lnTo>
                  <a:lnTo>
                    <a:pt x="0" y="10287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6099256" y="3205988"/>
            <a:ext cx="60750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06365" algn="l"/>
              </a:tabLst>
            </a:pPr>
            <a:r>
              <a:rPr sz="42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lo</a:t>
            </a:r>
            <a:r>
              <a:rPr sz="42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42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4200" b="1" spc="-1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4200" b="1" spc="-1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4200" b="1" spc="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endParaRPr sz="4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83285" y="1825243"/>
            <a:ext cx="19913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42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4200" b="1" spc="-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j</a:t>
            </a:r>
            <a:r>
              <a:rPr sz="4200" b="1" spc="1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4200" b="1" spc="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4200" b="1" spc="2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42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42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endParaRPr sz="4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105775" y="2527013"/>
            <a:ext cx="2076450" cy="2076450"/>
            <a:chOff x="8105775" y="2527013"/>
            <a:chExt cx="2076450" cy="2076450"/>
          </a:xfrm>
        </p:grpSpPr>
        <p:sp>
          <p:nvSpPr>
            <p:cNvPr id="15" name="object 15"/>
            <p:cNvSpPr/>
            <p:nvPr/>
          </p:nvSpPr>
          <p:spPr>
            <a:xfrm>
              <a:off x="8115300" y="2536538"/>
              <a:ext cx="2057400" cy="2057400"/>
            </a:xfrm>
            <a:custGeom>
              <a:avLst/>
              <a:gdLst/>
              <a:ahLst/>
              <a:cxnLst/>
              <a:rect l="l" t="t" r="r" b="b"/>
              <a:pathLst>
                <a:path w="2057400" h="2057400">
                  <a:moveTo>
                    <a:pt x="1028700" y="0"/>
                  </a:moveTo>
                  <a:lnTo>
                    <a:pt x="980274" y="1119"/>
                  </a:lnTo>
                  <a:lnTo>
                    <a:pt x="932424" y="4445"/>
                  </a:lnTo>
                  <a:lnTo>
                    <a:pt x="885201" y="9928"/>
                  </a:lnTo>
                  <a:lnTo>
                    <a:pt x="838652" y="17519"/>
                  </a:lnTo>
                  <a:lnTo>
                    <a:pt x="792828" y="27168"/>
                  </a:lnTo>
                  <a:lnTo>
                    <a:pt x="747778" y="38826"/>
                  </a:lnTo>
                  <a:lnTo>
                    <a:pt x="703551" y="52443"/>
                  </a:lnTo>
                  <a:lnTo>
                    <a:pt x="660196" y="67971"/>
                  </a:lnTo>
                  <a:lnTo>
                    <a:pt x="617764" y="85358"/>
                  </a:lnTo>
                  <a:lnTo>
                    <a:pt x="576303" y="104558"/>
                  </a:lnTo>
                  <a:lnTo>
                    <a:pt x="535863" y="125519"/>
                  </a:lnTo>
                  <a:lnTo>
                    <a:pt x="496493" y="148192"/>
                  </a:lnTo>
                  <a:lnTo>
                    <a:pt x="458243" y="172529"/>
                  </a:lnTo>
                  <a:lnTo>
                    <a:pt x="421162" y="198479"/>
                  </a:lnTo>
                  <a:lnTo>
                    <a:pt x="385300" y="225993"/>
                  </a:lnTo>
                  <a:lnTo>
                    <a:pt x="350705" y="255022"/>
                  </a:lnTo>
                  <a:lnTo>
                    <a:pt x="317428" y="285517"/>
                  </a:lnTo>
                  <a:lnTo>
                    <a:pt x="285517" y="317428"/>
                  </a:lnTo>
                  <a:lnTo>
                    <a:pt x="255022" y="350705"/>
                  </a:lnTo>
                  <a:lnTo>
                    <a:pt x="225993" y="385300"/>
                  </a:lnTo>
                  <a:lnTo>
                    <a:pt x="198479" y="421162"/>
                  </a:lnTo>
                  <a:lnTo>
                    <a:pt x="172529" y="458243"/>
                  </a:lnTo>
                  <a:lnTo>
                    <a:pt x="148192" y="496493"/>
                  </a:lnTo>
                  <a:lnTo>
                    <a:pt x="125519" y="535863"/>
                  </a:lnTo>
                  <a:lnTo>
                    <a:pt x="104558" y="576303"/>
                  </a:lnTo>
                  <a:lnTo>
                    <a:pt x="85358" y="617764"/>
                  </a:lnTo>
                  <a:lnTo>
                    <a:pt x="67971" y="660196"/>
                  </a:lnTo>
                  <a:lnTo>
                    <a:pt x="52443" y="703551"/>
                  </a:lnTo>
                  <a:lnTo>
                    <a:pt x="38826" y="747778"/>
                  </a:lnTo>
                  <a:lnTo>
                    <a:pt x="27168" y="792828"/>
                  </a:lnTo>
                  <a:lnTo>
                    <a:pt x="17519" y="838652"/>
                  </a:lnTo>
                  <a:lnTo>
                    <a:pt x="9928" y="885201"/>
                  </a:lnTo>
                  <a:lnTo>
                    <a:pt x="4445" y="932424"/>
                  </a:lnTo>
                  <a:lnTo>
                    <a:pt x="1119" y="980274"/>
                  </a:lnTo>
                  <a:lnTo>
                    <a:pt x="0" y="1028700"/>
                  </a:lnTo>
                  <a:lnTo>
                    <a:pt x="1119" y="1077125"/>
                  </a:lnTo>
                  <a:lnTo>
                    <a:pt x="4445" y="1124975"/>
                  </a:lnTo>
                  <a:lnTo>
                    <a:pt x="9928" y="1172198"/>
                  </a:lnTo>
                  <a:lnTo>
                    <a:pt x="17519" y="1218747"/>
                  </a:lnTo>
                  <a:lnTo>
                    <a:pt x="27168" y="1264571"/>
                  </a:lnTo>
                  <a:lnTo>
                    <a:pt x="38826" y="1309621"/>
                  </a:lnTo>
                  <a:lnTo>
                    <a:pt x="52443" y="1353848"/>
                  </a:lnTo>
                  <a:lnTo>
                    <a:pt x="67971" y="1397203"/>
                  </a:lnTo>
                  <a:lnTo>
                    <a:pt x="85358" y="1439635"/>
                  </a:lnTo>
                  <a:lnTo>
                    <a:pt x="104558" y="1481096"/>
                  </a:lnTo>
                  <a:lnTo>
                    <a:pt x="125519" y="1521536"/>
                  </a:lnTo>
                  <a:lnTo>
                    <a:pt x="148192" y="1560906"/>
                  </a:lnTo>
                  <a:lnTo>
                    <a:pt x="172529" y="1599156"/>
                  </a:lnTo>
                  <a:lnTo>
                    <a:pt x="198479" y="1636237"/>
                  </a:lnTo>
                  <a:lnTo>
                    <a:pt x="225993" y="1672099"/>
                  </a:lnTo>
                  <a:lnTo>
                    <a:pt x="255022" y="1706694"/>
                  </a:lnTo>
                  <a:lnTo>
                    <a:pt x="285517" y="1739971"/>
                  </a:lnTo>
                  <a:lnTo>
                    <a:pt x="317428" y="1771882"/>
                  </a:lnTo>
                  <a:lnTo>
                    <a:pt x="350705" y="1802377"/>
                  </a:lnTo>
                  <a:lnTo>
                    <a:pt x="385300" y="1831406"/>
                  </a:lnTo>
                  <a:lnTo>
                    <a:pt x="421162" y="1858920"/>
                  </a:lnTo>
                  <a:lnTo>
                    <a:pt x="458243" y="1884870"/>
                  </a:lnTo>
                  <a:lnTo>
                    <a:pt x="496493" y="1909207"/>
                  </a:lnTo>
                  <a:lnTo>
                    <a:pt x="535863" y="1931880"/>
                  </a:lnTo>
                  <a:lnTo>
                    <a:pt x="576303" y="1952841"/>
                  </a:lnTo>
                  <a:lnTo>
                    <a:pt x="617764" y="1972041"/>
                  </a:lnTo>
                  <a:lnTo>
                    <a:pt x="660196" y="1989428"/>
                  </a:lnTo>
                  <a:lnTo>
                    <a:pt x="703551" y="2004956"/>
                  </a:lnTo>
                  <a:lnTo>
                    <a:pt x="747778" y="2018573"/>
                  </a:lnTo>
                  <a:lnTo>
                    <a:pt x="792828" y="2030231"/>
                  </a:lnTo>
                  <a:lnTo>
                    <a:pt x="838652" y="2039880"/>
                  </a:lnTo>
                  <a:lnTo>
                    <a:pt x="885201" y="2047471"/>
                  </a:lnTo>
                  <a:lnTo>
                    <a:pt x="932424" y="2052954"/>
                  </a:lnTo>
                  <a:lnTo>
                    <a:pt x="980274" y="2056280"/>
                  </a:lnTo>
                  <a:lnTo>
                    <a:pt x="1028700" y="2057400"/>
                  </a:lnTo>
                  <a:lnTo>
                    <a:pt x="1077125" y="2056280"/>
                  </a:lnTo>
                  <a:lnTo>
                    <a:pt x="1124974" y="2052954"/>
                  </a:lnTo>
                  <a:lnTo>
                    <a:pt x="1172198" y="2047471"/>
                  </a:lnTo>
                  <a:lnTo>
                    <a:pt x="1218747" y="2039880"/>
                  </a:lnTo>
                  <a:lnTo>
                    <a:pt x="1264571" y="2030231"/>
                  </a:lnTo>
                  <a:lnTo>
                    <a:pt x="1309621" y="2018573"/>
                  </a:lnTo>
                  <a:lnTo>
                    <a:pt x="1353848" y="2004956"/>
                  </a:lnTo>
                  <a:lnTo>
                    <a:pt x="1397202" y="1989428"/>
                  </a:lnTo>
                  <a:lnTo>
                    <a:pt x="1439635" y="1972041"/>
                  </a:lnTo>
                  <a:lnTo>
                    <a:pt x="1481095" y="1952841"/>
                  </a:lnTo>
                  <a:lnTo>
                    <a:pt x="1521535" y="1931880"/>
                  </a:lnTo>
                  <a:lnTo>
                    <a:pt x="1560905" y="1909207"/>
                  </a:lnTo>
                  <a:lnTo>
                    <a:pt x="1599155" y="1884870"/>
                  </a:lnTo>
                  <a:lnTo>
                    <a:pt x="1636236" y="1858920"/>
                  </a:lnTo>
                  <a:lnTo>
                    <a:pt x="1672099" y="1831406"/>
                  </a:lnTo>
                  <a:lnTo>
                    <a:pt x="1706693" y="1802377"/>
                  </a:lnTo>
                  <a:lnTo>
                    <a:pt x="1739971" y="1771882"/>
                  </a:lnTo>
                  <a:lnTo>
                    <a:pt x="1771881" y="1739971"/>
                  </a:lnTo>
                  <a:lnTo>
                    <a:pt x="1802376" y="1706694"/>
                  </a:lnTo>
                  <a:lnTo>
                    <a:pt x="1831405" y="1672099"/>
                  </a:lnTo>
                  <a:lnTo>
                    <a:pt x="1858920" y="1636237"/>
                  </a:lnTo>
                  <a:lnTo>
                    <a:pt x="1884870" y="1599156"/>
                  </a:lnTo>
                  <a:lnTo>
                    <a:pt x="1909207" y="1560906"/>
                  </a:lnTo>
                  <a:lnTo>
                    <a:pt x="1931880" y="1521536"/>
                  </a:lnTo>
                  <a:lnTo>
                    <a:pt x="1952841" y="1481096"/>
                  </a:lnTo>
                  <a:lnTo>
                    <a:pt x="1972040" y="1439635"/>
                  </a:lnTo>
                  <a:lnTo>
                    <a:pt x="1989428" y="1397203"/>
                  </a:lnTo>
                  <a:lnTo>
                    <a:pt x="2004956" y="1353848"/>
                  </a:lnTo>
                  <a:lnTo>
                    <a:pt x="2018573" y="1309621"/>
                  </a:lnTo>
                  <a:lnTo>
                    <a:pt x="2030231" y="1264571"/>
                  </a:lnTo>
                  <a:lnTo>
                    <a:pt x="2039880" y="1218747"/>
                  </a:lnTo>
                  <a:lnTo>
                    <a:pt x="2047471" y="1172198"/>
                  </a:lnTo>
                  <a:lnTo>
                    <a:pt x="2052954" y="1124975"/>
                  </a:lnTo>
                  <a:lnTo>
                    <a:pt x="2056280" y="1077125"/>
                  </a:lnTo>
                  <a:lnTo>
                    <a:pt x="2057400" y="1028700"/>
                  </a:lnTo>
                  <a:lnTo>
                    <a:pt x="2056280" y="980274"/>
                  </a:lnTo>
                  <a:lnTo>
                    <a:pt x="2052954" y="932424"/>
                  </a:lnTo>
                  <a:lnTo>
                    <a:pt x="2047471" y="885201"/>
                  </a:lnTo>
                  <a:lnTo>
                    <a:pt x="2039880" y="838652"/>
                  </a:lnTo>
                  <a:lnTo>
                    <a:pt x="2030231" y="792828"/>
                  </a:lnTo>
                  <a:lnTo>
                    <a:pt x="2018573" y="747778"/>
                  </a:lnTo>
                  <a:lnTo>
                    <a:pt x="2004956" y="703551"/>
                  </a:lnTo>
                  <a:lnTo>
                    <a:pt x="1989428" y="660196"/>
                  </a:lnTo>
                  <a:lnTo>
                    <a:pt x="1972040" y="617764"/>
                  </a:lnTo>
                  <a:lnTo>
                    <a:pt x="1952841" y="576303"/>
                  </a:lnTo>
                  <a:lnTo>
                    <a:pt x="1931880" y="535863"/>
                  </a:lnTo>
                  <a:lnTo>
                    <a:pt x="1909207" y="496493"/>
                  </a:lnTo>
                  <a:lnTo>
                    <a:pt x="1884870" y="458243"/>
                  </a:lnTo>
                  <a:lnTo>
                    <a:pt x="1858920" y="421162"/>
                  </a:lnTo>
                  <a:lnTo>
                    <a:pt x="1831405" y="385300"/>
                  </a:lnTo>
                  <a:lnTo>
                    <a:pt x="1802376" y="350705"/>
                  </a:lnTo>
                  <a:lnTo>
                    <a:pt x="1771881" y="317428"/>
                  </a:lnTo>
                  <a:lnTo>
                    <a:pt x="1739971" y="285517"/>
                  </a:lnTo>
                  <a:lnTo>
                    <a:pt x="1706693" y="255022"/>
                  </a:lnTo>
                  <a:lnTo>
                    <a:pt x="1672099" y="225993"/>
                  </a:lnTo>
                  <a:lnTo>
                    <a:pt x="1636236" y="198479"/>
                  </a:lnTo>
                  <a:lnTo>
                    <a:pt x="1599155" y="172529"/>
                  </a:lnTo>
                  <a:lnTo>
                    <a:pt x="1560905" y="148192"/>
                  </a:lnTo>
                  <a:lnTo>
                    <a:pt x="1521535" y="125519"/>
                  </a:lnTo>
                  <a:lnTo>
                    <a:pt x="1481095" y="104558"/>
                  </a:lnTo>
                  <a:lnTo>
                    <a:pt x="1439635" y="85358"/>
                  </a:lnTo>
                  <a:lnTo>
                    <a:pt x="1397202" y="67971"/>
                  </a:lnTo>
                  <a:lnTo>
                    <a:pt x="1353848" y="52443"/>
                  </a:lnTo>
                  <a:lnTo>
                    <a:pt x="1309621" y="38826"/>
                  </a:lnTo>
                  <a:lnTo>
                    <a:pt x="1264571" y="27168"/>
                  </a:lnTo>
                  <a:lnTo>
                    <a:pt x="1218747" y="17519"/>
                  </a:lnTo>
                  <a:lnTo>
                    <a:pt x="1172198" y="9928"/>
                  </a:lnTo>
                  <a:lnTo>
                    <a:pt x="1124974" y="4445"/>
                  </a:lnTo>
                  <a:lnTo>
                    <a:pt x="1077125" y="1119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115300" y="2536538"/>
              <a:ext cx="2057400" cy="2057400"/>
            </a:xfrm>
            <a:custGeom>
              <a:avLst/>
              <a:gdLst/>
              <a:ahLst/>
              <a:cxnLst/>
              <a:rect l="l" t="t" r="r" b="b"/>
              <a:pathLst>
                <a:path w="2057400" h="2057400">
                  <a:moveTo>
                    <a:pt x="0" y="1028700"/>
                  </a:moveTo>
                  <a:lnTo>
                    <a:pt x="1119" y="980274"/>
                  </a:lnTo>
                  <a:lnTo>
                    <a:pt x="4445" y="932425"/>
                  </a:lnTo>
                  <a:lnTo>
                    <a:pt x="9928" y="885201"/>
                  </a:lnTo>
                  <a:lnTo>
                    <a:pt x="17519" y="838652"/>
                  </a:lnTo>
                  <a:lnTo>
                    <a:pt x="27168" y="792828"/>
                  </a:lnTo>
                  <a:lnTo>
                    <a:pt x="38826" y="747778"/>
                  </a:lnTo>
                  <a:lnTo>
                    <a:pt x="52443" y="703551"/>
                  </a:lnTo>
                  <a:lnTo>
                    <a:pt x="67971" y="660196"/>
                  </a:lnTo>
                  <a:lnTo>
                    <a:pt x="85359" y="617764"/>
                  </a:lnTo>
                  <a:lnTo>
                    <a:pt x="104558" y="576303"/>
                  </a:lnTo>
                  <a:lnTo>
                    <a:pt x="125519" y="535863"/>
                  </a:lnTo>
                  <a:lnTo>
                    <a:pt x="148192" y="496494"/>
                  </a:lnTo>
                  <a:lnTo>
                    <a:pt x="172529" y="458244"/>
                  </a:lnTo>
                  <a:lnTo>
                    <a:pt x="198479" y="421163"/>
                  </a:lnTo>
                  <a:lnTo>
                    <a:pt x="225993" y="385300"/>
                  </a:lnTo>
                  <a:lnTo>
                    <a:pt x="255023" y="350705"/>
                  </a:lnTo>
                  <a:lnTo>
                    <a:pt x="285517" y="317428"/>
                  </a:lnTo>
                  <a:lnTo>
                    <a:pt x="317428" y="285517"/>
                  </a:lnTo>
                  <a:lnTo>
                    <a:pt x="350705" y="255023"/>
                  </a:lnTo>
                  <a:lnTo>
                    <a:pt x="385300" y="225993"/>
                  </a:lnTo>
                  <a:lnTo>
                    <a:pt x="421163" y="198479"/>
                  </a:lnTo>
                  <a:lnTo>
                    <a:pt x="458244" y="172529"/>
                  </a:lnTo>
                  <a:lnTo>
                    <a:pt x="496494" y="148192"/>
                  </a:lnTo>
                  <a:lnTo>
                    <a:pt x="535863" y="125519"/>
                  </a:lnTo>
                  <a:lnTo>
                    <a:pt x="576303" y="104558"/>
                  </a:lnTo>
                  <a:lnTo>
                    <a:pt x="617764" y="85359"/>
                  </a:lnTo>
                  <a:lnTo>
                    <a:pt x="660196" y="67971"/>
                  </a:lnTo>
                  <a:lnTo>
                    <a:pt x="703551" y="52443"/>
                  </a:lnTo>
                  <a:lnTo>
                    <a:pt x="747778" y="38826"/>
                  </a:lnTo>
                  <a:lnTo>
                    <a:pt x="792828" y="27168"/>
                  </a:lnTo>
                  <a:lnTo>
                    <a:pt x="838652" y="17519"/>
                  </a:lnTo>
                  <a:lnTo>
                    <a:pt x="885201" y="9928"/>
                  </a:lnTo>
                  <a:lnTo>
                    <a:pt x="932425" y="4445"/>
                  </a:lnTo>
                  <a:lnTo>
                    <a:pt x="980274" y="1119"/>
                  </a:lnTo>
                  <a:lnTo>
                    <a:pt x="1028700" y="0"/>
                  </a:lnTo>
                  <a:lnTo>
                    <a:pt x="1077125" y="1119"/>
                  </a:lnTo>
                  <a:lnTo>
                    <a:pt x="1124974" y="4445"/>
                  </a:lnTo>
                  <a:lnTo>
                    <a:pt x="1172198" y="9928"/>
                  </a:lnTo>
                  <a:lnTo>
                    <a:pt x="1218747" y="17519"/>
                  </a:lnTo>
                  <a:lnTo>
                    <a:pt x="1264571" y="27168"/>
                  </a:lnTo>
                  <a:lnTo>
                    <a:pt x="1309621" y="38826"/>
                  </a:lnTo>
                  <a:lnTo>
                    <a:pt x="1353848" y="52443"/>
                  </a:lnTo>
                  <a:lnTo>
                    <a:pt x="1397202" y="67971"/>
                  </a:lnTo>
                  <a:lnTo>
                    <a:pt x="1439635" y="85359"/>
                  </a:lnTo>
                  <a:lnTo>
                    <a:pt x="1481096" y="104558"/>
                  </a:lnTo>
                  <a:lnTo>
                    <a:pt x="1521536" y="125519"/>
                  </a:lnTo>
                  <a:lnTo>
                    <a:pt x="1560905" y="148192"/>
                  </a:lnTo>
                  <a:lnTo>
                    <a:pt x="1599155" y="172529"/>
                  </a:lnTo>
                  <a:lnTo>
                    <a:pt x="1636236" y="198479"/>
                  </a:lnTo>
                  <a:lnTo>
                    <a:pt x="1672099" y="225993"/>
                  </a:lnTo>
                  <a:lnTo>
                    <a:pt x="1706693" y="255023"/>
                  </a:lnTo>
                  <a:lnTo>
                    <a:pt x="1739971" y="285517"/>
                  </a:lnTo>
                  <a:lnTo>
                    <a:pt x="1771882" y="317428"/>
                  </a:lnTo>
                  <a:lnTo>
                    <a:pt x="1802376" y="350705"/>
                  </a:lnTo>
                  <a:lnTo>
                    <a:pt x="1831406" y="385300"/>
                  </a:lnTo>
                  <a:lnTo>
                    <a:pt x="1858920" y="421163"/>
                  </a:lnTo>
                  <a:lnTo>
                    <a:pt x="1884870" y="458244"/>
                  </a:lnTo>
                  <a:lnTo>
                    <a:pt x="1909207" y="496494"/>
                  </a:lnTo>
                  <a:lnTo>
                    <a:pt x="1931880" y="535863"/>
                  </a:lnTo>
                  <a:lnTo>
                    <a:pt x="1952841" y="576303"/>
                  </a:lnTo>
                  <a:lnTo>
                    <a:pt x="1972040" y="617764"/>
                  </a:lnTo>
                  <a:lnTo>
                    <a:pt x="1989428" y="660196"/>
                  </a:lnTo>
                  <a:lnTo>
                    <a:pt x="2004956" y="703551"/>
                  </a:lnTo>
                  <a:lnTo>
                    <a:pt x="2018573" y="747778"/>
                  </a:lnTo>
                  <a:lnTo>
                    <a:pt x="2030231" y="792828"/>
                  </a:lnTo>
                  <a:lnTo>
                    <a:pt x="2039880" y="838652"/>
                  </a:lnTo>
                  <a:lnTo>
                    <a:pt x="2047471" y="885201"/>
                  </a:lnTo>
                  <a:lnTo>
                    <a:pt x="2052954" y="932425"/>
                  </a:lnTo>
                  <a:lnTo>
                    <a:pt x="2056280" y="980274"/>
                  </a:lnTo>
                  <a:lnTo>
                    <a:pt x="2057400" y="1028700"/>
                  </a:lnTo>
                  <a:lnTo>
                    <a:pt x="2056280" y="1077125"/>
                  </a:lnTo>
                  <a:lnTo>
                    <a:pt x="2052954" y="1124974"/>
                  </a:lnTo>
                  <a:lnTo>
                    <a:pt x="2047471" y="1172198"/>
                  </a:lnTo>
                  <a:lnTo>
                    <a:pt x="2039880" y="1218747"/>
                  </a:lnTo>
                  <a:lnTo>
                    <a:pt x="2030231" y="1264571"/>
                  </a:lnTo>
                  <a:lnTo>
                    <a:pt x="2018573" y="1309621"/>
                  </a:lnTo>
                  <a:lnTo>
                    <a:pt x="2004956" y="1353848"/>
                  </a:lnTo>
                  <a:lnTo>
                    <a:pt x="1989428" y="1397202"/>
                  </a:lnTo>
                  <a:lnTo>
                    <a:pt x="1972040" y="1439635"/>
                  </a:lnTo>
                  <a:lnTo>
                    <a:pt x="1952841" y="1481096"/>
                  </a:lnTo>
                  <a:lnTo>
                    <a:pt x="1931880" y="1521536"/>
                  </a:lnTo>
                  <a:lnTo>
                    <a:pt x="1909207" y="1560905"/>
                  </a:lnTo>
                  <a:lnTo>
                    <a:pt x="1884870" y="1599155"/>
                  </a:lnTo>
                  <a:lnTo>
                    <a:pt x="1858920" y="1636236"/>
                  </a:lnTo>
                  <a:lnTo>
                    <a:pt x="1831406" y="1672099"/>
                  </a:lnTo>
                  <a:lnTo>
                    <a:pt x="1802376" y="1706693"/>
                  </a:lnTo>
                  <a:lnTo>
                    <a:pt x="1771882" y="1739971"/>
                  </a:lnTo>
                  <a:lnTo>
                    <a:pt x="1739971" y="1771882"/>
                  </a:lnTo>
                  <a:lnTo>
                    <a:pt x="1706693" y="1802376"/>
                  </a:lnTo>
                  <a:lnTo>
                    <a:pt x="1672099" y="1831406"/>
                  </a:lnTo>
                  <a:lnTo>
                    <a:pt x="1636236" y="1858920"/>
                  </a:lnTo>
                  <a:lnTo>
                    <a:pt x="1599155" y="1884870"/>
                  </a:lnTo>
                  <a:lnTo>
                    <a:pt x="1560905" y="1909207"/>
                  </a:lnTo>
                  <a:lnTo>
                    <a:pt x="1521536" y="1931880"/>
                  </a:lnTo>
                  <a:lnTo>
                    <a:pt x="1481096" y="1952841"/>
                  </a:lnTo>
                  <a:lnTo>
                    <a:pt x="1439635" y="1972040"/>
                  </a:lnTo>
                  <a:lnTo>
                    <a:pt x="1397202" y="1989428"/>
                  </a:lnTo>
                  <a:lnTo>
                    <a:pt x="1353848" y="2004956"/>
                  </a:lnTo>
                  <a:lnTo>
                    <a:pt x="1309621" y="2018573"/>
                  </a:lnTo>
                  <a:lnTo>
                    <a:pt x="1264571" y="2030231"/>
                  </a:lnTo>
                  <a:lnTo>
                    <a:pt x="1218747" y="2039880"/>
                  </a:lnTo>
                  <a:lnTo>
                    <a:pt x="1172198" y="2047471"/>
                  </a:lnTo>
                  <a:lnTo>
                    <a:pt x="1124974" y="2052954"/>
                  </a:lnTo>
                  <a:lnTo>
                    <a:pt x="1077125" y="2056280"/>
                  </a:lnTo>
                  <a:lnTo>
                    <a:pt x="1028700" y="2057400"/>
                  </a:lnTo>
                  <a:lnTo>
                    <a:pt x="980274" y="2056280"/>
                  </a:lnTo>
                  <a:lnTo>
                    <a:pt x="932425" y="2052954"/>
                  </a:lnTo>
                  <a:lnTo>
                    <a:pt x="885201" y="2047471"/>
                  </a:lnTo>
                  <a:lnTo>
                    <a:pt x="838652" y="2039880"/>
                  </a:lnTo>
                  <a:lnTo>
                    <a:pt x="792828" y="2030231"/>
                  </a:lnTo>
                  <a:lnTo>
                    <a:pt x="747778" y="2018573"/>
                  </a:lnTo>
                  <a:lnTo>
                    <a:pt x="703551" y="2004956"/>
                  </a:lnTo>
                  <a:lnTo>
                    <a:pt x="660196" y="1989428"/>
                  </a:lnTo>
                  <a:lnTo>
                    <a:pt x="617764" y="1972040"/>
                  </a:lnTo>
                  <a:lnTo>
                    <a:pt x="576303" y="1952841"/>
                  </a:lnTo>
                  <a:lnTo>
                    <a:pt x="535863" y="1931880"/>
                  </a:lnTo>
                  <a:lnTo>
                    <a:pt x="496494" y="1909207"/>
                  </a:lnTo>
                  <a:lnTo>
                    <a:pt x="458244" y="1884870"/>
                  </a:lnTo>
                  <a:lnTo>
                    <a:pt x="421163" y="1858920"/>
                  </a:lnTo>
                  <a:lnTo>
                    <a:pt x="385300" y="1831406"/>
                  </a:lnTo>
                  <a:lnTo>
                    <a:pt x="350705" y="1802376"/>
                  </a:lnTo>
                  <a:lnTo>
                    <a:pt x="317428" y="1771882"/>
                  </a:lnTo>
                  <a:lnTo>
                    <a:pt x="285517" y="1739971"/>
                  </a:lnTo>
                  <a:lnTo>
                    <a:pt x="255023" y="1706693"/>
                  </a:lnTo>
                  <a:lnTo>
                    <a:pt x="225993" y="1672099"/>
                  </a:lnTo>
                  <a:lnTo>
                    <a:pt x="198479" y="1636236"/>
                  </a:lnTo>
                  <a:lnTo>
                    <a:pt x="172529" y="1599155"/>
                  </a:lnTo>
                  <a:lnTo>
                    <a:pt x="148192" y="1560905"/>
                  </a:lnTo>
                  <a:lnTo>
                    <a:pt x="125519" y="1521536"/>
                  </a:lnTo>
                  <a:lnTo>
                    <a:pt x="104558" y="1481096"/>
                  </a:lnTo>
                  <a:lnTo>
                    <a:pt x="85359" y="1439635"/>
                  </a:lnTo>
                  <a:lnTo>
                    <a:pt x="67971" y="1397202"/>
                  </a:lnTo>
                  <a:lnTo>
                    <a:pt x="52443" y="1353848"/>
                  </a:lnTo>
                  <a:lnTo>
                    <a:pt x="38826" y="1309621"/>
                  </a:lnTo>
                  <a:lnTo>
                    <a:pt x="27168" y="1264571"/>
                  </a:lnTo>
                  <a:lnTo>
                    <a:pt x="17519" y="1218747"/>
                  </a:lnTo>
                  <a:lnTo>
                    <a:pt x="9928" y="1172198"/>
                  </a:lnTo>
                  <a:lnTo>
                    <a:pt x="4445" y="1124974"/>
                  </a:lnTo>
                  <a:lnTo>
                    <a:pt x="1119" y="1077125"/>
                  </a:lnTo>
                  <a:lnTo>
                    <a:pt x="0" y="10287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8489188" y="3181604"/>
            <a:ext cx="13093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4200" b="1" spc="-1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4200" b="1" spc="2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42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</a:t>
            </a:r>
            <a:endParaRPr sz="4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47123" y="754380"/>
            <a:ext cx="53955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Angular</a:t>
            </a:r>
            <a:r>
              <a:rPr spc="-175" dirty="0"/>
              <a:t> </a:t>
            </a:r>
            <a:r>
              <a:rPr spc="45" dirty="0"/>
              <a:t>Injectors</a:t>
            </a:r>
            <a:endParaRPr spc="4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243783" y="3700368"/>
          <a:ext cx="3144520" cy="454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2735"/>
                <a:gridCol w="1562735"/>
              </a:tblGrid>
              <a:tr h="877824">
                <a:tc gridSpan="2">
                  <a:txBody>
                    <a:bodyPr/>
                    <a:lstStyle/>
                    <a:p>
                      <a:pPr marL="417195">
                        <a:lnSpc>
                          <a:spcPct val="100000"/>
                        </a:lnSpc>
                        <a:spcBef>
                          <a:spcPts val="191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AppComponent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43204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  <a:tr h="3376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</a:tr>
              <a:tr h="877824">
                <a:tc gridSpan="2">
                  <a:txBody>
                    <a:bodyPr/>
                    <a:lstStyle/>
                    <a:p>
                      <a:pPr marL="706120" marR="697865" indent="185420">
                        <a:lnSpc>
                          <a:spcPct val="101000"/>
                        </a:lnSpc>
                        <a:spcBef>
                          <a:spcPts val="46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Welcome 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m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n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n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8419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  <a:tr h="337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</a:tr>
              <a:tr h="877824">
                <a:tc gridSpan="2">
                  <a:txBody>
                    <a:bodyPr/>
                    <a:lstStyle/>
                    <a:p>
                      <a:pPr marL="706120" marR="697865" indent="13970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ProductList </a:t>
                      </a:r>
                      <a:r>
                        <a:rPr sz="2400" b="1" spc="-65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m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n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n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61594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  <a:tr h="3419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</a:tr>
              <a:tr h="877824">
                <a:tc gridSpan="2">
                  <a:txBody>
                    <a:bodyPr/>
                    <a:lstStyle/>
                    <a:p>
                      <a:pPr marL="415290">
                        <a:lnSpc>
                          <a:spcPct val="100000"/>
                        </a:lnSpc>
                        <a:spcBef>
                          <a:spcPts val="192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StarComponent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43840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516951" y="2532241"/>
            <a:ext cx="902969" cy="1165225"/>
          </a:xfrm>
          <a:custGeom>
            <a:avLst/>
            <a:gdLst/>
            <a:ahLst/>
            <a:cxnLst/>
            <a:rect l="l" t="t" r="r" b="b"/>
            <a:pathLst>
              <a:path w="902970" h="1165225">
                <a:moveTo>
                  <a:pt x="902651" y="0"/>
                </a:moveTo>
                <a:lnTo>
                  <a:pt x="864551" y="0"/>
                </a:lnTo>
                <a:lnTo>
                  <a:pt x="864551" y="38100"/>
                </a:lnTo>
                <a:lnTo>
                  <a:pt x="902651" y="38100"/>
                </a:lnTo>
                <a:lnTo>
                  <a:pt x="902651" y="0"/>
                </a:lnTo>
                <a:close/>
              </a:path>
              <a:path w="902970" h="1165225">
                <a:moveTo>
                  <a:pt x="826451" y="0"/>
                </a:moveTo>
                <a:lnTo>
                  <a:pt x="788351" y="0"/>
                </a:lnTo>
                <a:lnTo>
                  <a:pt x="788351" y="38100"/>
                </a:lnTo>
                <a:lnTo>
                  <a:pt x="826451" y="38100"/>
                </a:lnTo>
                <a:lnTo>
                  <a:pt x="826451" y="0"/>
                </a:lnTo>
                <a:close/>
              </a:path>
              <a:path w="902970" h="1165225">
                <a:moveTo>
                  <a:pt x="750251" y="0"/>
                </a:moveTo>
                <a:lnTo>
                  <a:pt x="712151" y="0"/>
                </a:lnTo>
                <a:lnTo>
                  <a:pt x="712151" y="38100"/>
                </a:lnTo>
                <a:lnTo>
                  <a:pt x="750251" y="38100"/>
                </a:lnTo>
                <a:lnTo>
                  <a:pt x="750251" y="0"/>
                </a:lnTo>
                <a:close/>
              </a:path>
              <a:path w="902970" h="1165225">
                <a:moveTo>
                  <a:pt x="674051" y="0"/>
                </a:moveTo>
                <a:lnTo>
                  <a:pt x="635951" y="0"/>
                </a:lnTo>
                <a:lnTo>
                  <a:pt x="635951" y="38100"/>
                </a:lnTo>
                <a:lnTo>
                  <a:pt x="674051" y="38100"/>
                </a:lnTo>
                <a:lnTo>
                  <a:pt x="674051" y="0"/>
                </a:lnTo>
                <a:close/>
              </a:path>
              <a:path w="902970" h="1165225">
                <a:moveTo>
                  <a:pt x="597851" y="0"/>
                </a:moveTo>
                <a:lnTo>
                  <a:pt x="559751" y="0"/>
                </a:lnTo>
                <a:lnTo>
                  <a:pt x="559751" y="38100"/>
                </a:lnTo>
                <a:lnTo>
                  <a:pt x="597851" y="38100"/>
                </a:lnTo>
                <a:lnTo>
                  <a:pt x="597851" y="0"/>
                </a:lnTo>
                <a:close/>
              </a:path>
              <a:path w="902970" h="1165225">
                <a:moveTo>
                  <a:pt x="521651" y="0"/>
                </a:moveTo>
                <a:lnTo>
                  <a:pt x="483551" y="0"/>
                </a:lnTo>
                <a:lnTo>
                  <a:pt x="483551" y="38100"/>
                </a:lnTo>
                <a:lnTo>
                  <a:pt x="521651" y="38100"/>
                </a:lnTo>
                <a:lnTo>
                  <a:pt x="521651" y="0"/>
                </a:lnTo>
                <a:close/>
              </a:path>
              <a:path w="902970" h="1165225">
                <a:moveTo>
                  <a:pt x="445451" y="0"/>
                </a:moveTo>
                <a:lnTo>
                  <a:pt x="407351" y="0"/>
                </a:lnTo>
                <a:lnTo>
                  <a:pt x="407351" y="38100"/>
                </a:lnTo>
                <a:lnTo>
                  <a:pt x="445451" y="38100"/>
                </a:lnTo>
                <a:lnTo>
                  <a:pt x="445451" y="0"/>
                </a:lnTo>
                <a:close/>
              </a:path>
              <a:path w="902970" h="1165225">
                <a:moveTo>
                  <a:pt x="369251" y="0"/>
                </a:moveTo>
                <a:lnTo>
                  <a:pt x="331151" y="0"/>
                </a:lnTo>
                <a:lnTo>
                  <a:pt x="331151" y="38100"/>
                </a:lnTo>
                <a:lnTo>
                  <a:pt x="369251" y="38100"/>
                </a:lnTo>
                <a:lnTo>
                  <a:pt x="369251" y="0"/>
                </a:lnTo>
                <a:close/>
              </a:path>
              <a:path w="902970" h="1165225">
                <a:moveTo>
                  <a:pt x="293051" y="0"/>
                </a:moveTo>
                <a:lnTo>
                  <a:pt x="254951" y="0"/>
                </a:lnTo>
                <a:lnTo>
                  <a:pt x="254951" y="38100"/>
                </a:lnTo>
                <a:lnTo>
                  <a:pt x="293051" y="38100"/>
                </a:lnTo>
                <a:lnTo>
                  <a:pt x="293051" y="0"/>
                </a:lnTo>
                <a:close/>
              </a:path>
              <a:path w="902970" h="1165225">
                <a:moveTo>
                  <a:pt x="216851" y="0"/>
                </a:moveTo>
                <a:lnTo>
                  <a:pt x="178751" y="0"/>
                </a:lnTo>
                <a:lnTo>
                  <a:pt x="178751" y="38100"/>
                </a:lnTo>
                <a:lnTo>
                  <a:pt x="216851" y="38100"/>
                </a:lnTo>
                <a:lnTo>
                  <a:pt x="216851" y="0"/>
                </a:lnTo>
                <a:close/>
              </a:path>
              <a:path w="902970" h="1165225">
                <a:moveTo>
                  <a:pt x="140651" y="0"/>
                </a:moveTo>
                <a:lnTo>
                  <a:pt x="102551" y="0"/>
                </a:lnTo>
                <a:lnTo>
                  <a:pt x="102551" y="38100"/>
                </a:lnTo>
                <a:lnTo>
                  <a:pt x="140651" y="38100"/>
                </a:lnTo>
                <a:lnTo>
                  <a:pt x="140651" y="0"/>
                </a:lnTo>
                <a:close/>
              </a:path>
              <a:path w="902970" h="1165225">
                <a:moveTo>
                  <a:pt x="64451" y="0"/>
                </a:moveTo>
                <a:lnTo>
                  <a:pt x="38100" y="0"/>
                </a:lnTo>
                <a:lnTo>
                  <a:pt x="38100" y="49850"/>
                </a:lnTo>
                <a:lnTo>
                  <a:pt x="76200" y="49850"/>
                </a:lnTo>
                <a:lnTo>
                  <a:pt x="76200" y="38100"/>
                </a:lnTo>
                <a:lnTo>
                  <a:pt x="57150" y="38100"/>
                </a:lnTo>
                <a:lnTo>
                  <a:pt x="64451" y="30798"/>
                </a:lnTo>
                <a:lnTo>
                  <a:pt x="64451" y="0"/>
                </a:lnTo>
                <a:close/>
              </a:path>
              <a:path w="902970" h="1165225">
                <a:moveTo>
                  <a:pt x="64451" y="30798"/>
                </a:moveTo>
                <a:lnTo>
                  <a:pt x="57150" y="38100"/>
                </a:lnTo>
                <a:lnTo>
                  <a:pt x="64451" y="38100"/>
                </a:lnTo>
                <a:lnTo>
                  <a:pt x="64451" y="30798"/>
                </a:lnTo>
                <a:close/>
              </a:path>
              <a:path w="902970" h="1165225">
                <a:moveTo>
                  <a:pt x="76200" y="19050"/>
                </a:moveTo>
                <a:lnTo>
                  <a:pt x="64451" y="30798"/>
                </a:lnTo>
                <a:lnTo>
                  <a:pt x="64451" y="38100"/>
                </a:lnTo>
                <a:lnTo>
                  <a:pt x="76200" y="38100"/>
                </a:lnTo>
                <a:lnTo>
                  <a:pt x="76200" y="19050"/>
                </a:lnTo>
                <a:close/>
              </a:path>
              <a:path w="902970" h="1165225">
                <a:moveTo>
                  <a:pt x="76200" y="87950"/>
                </a:moveTo>
                <a:lnTo>
                  <a:pt x="38100" y="87950"/>
                </a:lnTo>
                <a:lnTo>
                  <a:pt x="38100" y="126050"/>
                </a:lnTo>
                <a:lnTo>
                  <a:pt x="76200" y="126050"/>
                </a:lnTo>
                <a:lnTo>
                  <a:pt x="76200" y="87950"/>
                </a:lnTo>
                <a:close/>
              </a:path>
              <a:path w="902970" h="1165225">
                <a:moveTo>
                  <a:pt x="76200" y="164150"/>
                </a:moveTo>
                <a:lnTo>
                  <a:pt x="38100" y="164150"/>
                </a:lnTo>
                <a:lnTo>
                  <a:pt x="38100" y="202250"/>
                </a:lnTo>
                <a:lnTo>
                  <a:pt x="76200" y="202250"/>
                </a:lnTo>
                <a:lnTo>
                  <a:pt x="76200" y="164150"/>
                </a:lnTo>
                <a:close/>
              </a:path>
              <a:path w="902970" h="1165225">
                <a:moveTo>
                  <a:pt x="76200" y="240350"/>
                </a:moveTo>
                <a:lnTo>
                  <a:pt x="38100" y="240350"/>
                </a:lnTo>
                <a:lnTo>
                  <a:pt x="38100" y="278450"/>
                </a:lnTo>
                <a:lnTo>
                  <a:pt x="76200" y="278450"/>
                </a:lnTo>
                <a:lnTo>
                  <a:pt x="76200" y="240350"/>
                </a:lnTo>
                <a:close/>
              </a:path>
              <a:path w="902970" h="1165225">
                <a:moveTo>
                  <a:pt x="76200" y="316550"/>
                </a:moveTo>
                <a:lnTo>
                  <a:pt x="38100" y="316550"/>
                </a:lnTo>
                <a:lnTo>
                  <a:pt x="38100" y="354650"/>
                </a:lnTo>
                <a:lnTo>
                  <a:pt x="76200" y="354650"/>
                </a:lnTo>
                <a:lnTo>
                  <a:pt x="76200" y="316550"/>
                </a:lnTo>
                <a:close/>
              </a:path>
              <a:path w="902970" h="1165225">
                <a:moveTo>
                  <a:pt x="76200" y="392750"/>
                </a:moveTo>
                <a:lnTo>
                  <a:pt x="38100" y="392750"/>
                </a:lnTo>
                <a:lnTo>
                  <a:pt x="38100" y="430850"/>
                </a:lnTo>
                <a:lnTo>
                  <a:pt x="76200" y="430850"/>
                </a:lnTo>
                <a:lnTo>
                  <a:pt x="76200" y="392750"/>
                </a:lnTo>
                <a:close/>
              </a:path>
              <a:path w="902970" h="1165225">
                <a:moveTo>
                  <a:pt x="76200" y="468950"/>
                </a:moveTo>
                <a:lnTo>
                  <a:pt x="38100" y="468950"/>
                </a:lnTo>
                <a:lnTo>
                  <a:pt x="38100" y="507050"/>
                </a:lnTo>
                <a:lnTo>
                  <a:pt x="76200" y="507050"/>
                </a:lnTo>
                <a:lnTo>
                  <a:pt x="76200" y="468950"/>
                </a:lnTo>
                <a:close/>
              </a:path>
              <a:path w="902970" h="1165225">
                <a:moveTo>
                  <a:pt x="76200" y="545150"/>
                </a:moveTo>
                <a:lnTo>
                  <a:pt x="38100" y="545150"/>
                </a:lnTo>
                <a:lnTo>
                  <a:pt x="38100" y="583250"/>
                </a:lnTo>
                <a:lnTo>
                  <a:pt x="76200" y="583250"/>
                </a:lnTo>
                <a:lnTo>
                  <a:pt x="76200" y="545150"/>
                </a:lnTo>
                <a:close/>
              </a:path>
              <a:path w="902970" h="1165225">
                <a:moveTo>
                  <a:pt x="76200" y="621350"/>
                </a:moveTo>
                <a:lnTo>
                  <a:pt x="38100" y="621350"/>
                </a:lnTo>
                <a:lnTo>
                  <a:pt x="38100" y="659450"/>
                </a:lnTo>
                <a:lnTo>
                  <a:pt x="76200" y="659450"/>
                </a:lnTo>
                <a:lnTo>
                  <a:pt x="76200" y="621350"/>
                </a:lnTo>
                <a:close/>
              </a:path>
              <a:path w="902970" h="1165225">
                <a:moveTo>
                  <a:pt x="76200" y="697550"/>
                </a:moveTo>
                <a:lnTo>
                  <a:pt x="38100" y="697550"/>
                </a:lnTo>
                <a:lnTo>
                  <a:pt x="38100" y="735650"/>
                </a:lnTo>
                <a:lnTo>
                  <a:pt x="76200" y="735650"/>
                </a:lnTo>
                <a:lnTo>
                  <a:pt x="76200" y="697550"/>
                </a:lnTo>
                <a:close/>
              </a:path>
              <a:path w="902970" h="1165225">
                <a:moveTo>
                  <a:pt x="76200" y="773750"/>
                </a:moveTo>
                <a:lnTo>
                  <a:pt x="38100" y="773750"/>
                </a:lnTo>
                <a:lnTo>
                  <a:pt x="38100" y="811850"/>
                </a:lnTo>
                <a:lnTo>
                  <a:pt x="76200" y="811850"/>
                </a:lnTo>
                <a:lnTo>
                  <a:pt x="76200" y="773750"/>
                </a:lnTo>
                <a:close/>
              </a:path>
              <a:path w="902970" h="1165225">
                <a:moveTo>
                  <a:pt x="76200" y="849950"/>
                </a:moveTo>
                <a:lnTo>
                  <a:pt x="38100" y="849950"/>
                </a:lnTo>
                <a:lnTo>
                  <a:pt x="38100" y="888050"/>
                </a:lnTo>
                <a:lnTo>
                  <a:pt x="76200" y="888050"/>
                </a:lnTo>
                <a:lnTo>
                  <a:pt x="76200" y="849950"/>
                </a:lnTo>
                <a:close/>
              </a:path>
              <a:path w="902970" h="1165225">
                <a:moveTo>
                  <a:pt x="76200" y="926150"/>
                </a:moveTo>
                <a:lnTo>
                  <a:pt x="38100" y="926150"/>
                </a:lnTo>
                <a:lnTo>
                  <a:pt x="38100" y="964250"/>
                </a:lnTo>
                <a:lnTo>
                  <a:pt x="76200" y="964250"/>
                </a:lnTo>
                <a:lnTo>
                  <a:pt x="76200" y="926150"/>
                </a:lnTo>
                <a:close/>
              </a:path>
              <a:path w="902970" h="1165225">
                <a:moveTo>
                  <a:pt x="76200" y="1002350"/>
                </a:moveTo>
                <a:lnTo>
                  <a:pt x="38100" y="1002350"/>
                </a:lnTo>
                <a:lnTo>
                  <a:pt x="38100" y="1040450"/>
                </a:lnTo>
                <a:lnTo>
                  <a:pt x="76200" y="1040450"/>
                </a:lnTo>
                <a:lnTo>
                  <a:pt x="76200" y="1002350"/>
                </a:lnTo>
                <a:close/>
              </a:path>
              <a:path w="902970" h="1165225">
                <a:moveTo>
                  <a:pt x="114300" y="1050674"/>
                </a:moveTo>
                <a:lnTo>
                  <a:pt x="0" y="1050674"/>
                </a:lnTo>
                <a:lnTo>
                  <a:pt x="57150" y="1164974"/>
                </a:lnTo>
                <a:lnTo>
                  <a:pt x="114300" y="1050674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755586" y="2990204"/>
            <a:ext cx="1740535" cy="716915"/>
          </a:xfrm>
          <a:custGeom>
            <a:avLst/>
            <a:gdLst/>
            <a:ahLst/>
            <a:cxnLst/>
            <a:rect l="l" t="t" r="r" b="b"/>
            <a:pathLst>
              <a:path w="1740535" h="716914">
                <a:moveTo>
                  <a:pt x="1740463" y="0"/>
                </a:moveTo>
                <a:lnTo>
                  <a:pt x="1702363" y="0"/>
                </a:lnTo>
                <a:lnTo>
                  <a:pt x="1702363" y="38100"/>
                </a:lnTo>
                <a:lnTo>
                  <a:pt x="1740463" y="38100"/>
                </a:lnTo>
                <a:lnTo>
                  <a:pt x="1740463" y="0"/>
                </a:lnTo>
                <a:close/>
              </a:path>
              <a:path w="1740535" h="716914">
                <a:moveTo>
                  <a:pt x="1740463" y="76200"/>
                </a:moveTo>
                <a:lnTo>
                  <a:pt x="1702363" y="76200"/>
                </a:lnTo>
                <a:lnTo>
                  <a:pt x="1702363" y="114300"/>
                </a:lnTo>
                <a:lnTo>
                  <a:pt x="1740463" y="114300"/>
                </a:lnTo>
                <a:lnTo>
                  <a:pt x="1740463" y="76200"/>
                </a:lnTo>
                <a:close/>
              </a:path>
              <a:path w="1740535" h="716914">
                <a:moveTo>
                  <a:pt x="1740463" y="152400"/>
                </a:moveTo>
                <a:lnTo>
                  <a:pt x="1702363" y="152400"/>
                </a:lnTo>
                <a:lnTo>
                  <a:pt x="1702363" y="190500"/>
                </a:lnTo>
                <a:lnTo>
                  <a:pt x="1740463" y="190500"/>
                </a:lnTo>
                <a:lnTo>
                  <a:pt x="1740463" y="152400"/>
                </a:lnTo>
                <a:close/>
              </a:path>
              <a:path w="1740535" h="716914">
                <a:moveTo>
                  <a:pt x="1740463" y="228600"/>
                </a:moveTo>
                <a:lnTo>
                  <a:pt x="1702363" y="228600"/>
                </a:lnTo>
                <a:lnTo>
                  <a:pt x="1702363" y="266700"/>
                </a:lnTo>
                <a:lnTo>
                  <a:pt x="1740463" y="266700"/>
                </a:lnTo>
                <a:lnTo>
                  <a:pt x="1740463" y="228600"/>
                </a:lnTo>
                <a:close/>
              </a:path>
              <a:path w="1740535" h="716914">
                <a:moveTo>
                  <a:pt x="1740463" y="304800"/>
                </a:moveTo>
                <a:lnTo>
                  <a:pt x="1702363" y="304800"/>
                </a:lnTo>
                <a:lnTo>
                  <a:pt x="1702363" y="342900"/>
                </a:lnTo>
                <a:lnTo>
                  <a:pt x="1740463" y="342900"/>
                </a:lnTo>
                <a:lnTo>
                  <a:pt x="1740463" y="304800"/>
                </a:lnTo>
                <a:close/>
              </a:path>
              <a:path w="1740535" h="716914">
                <a:moveTo>
                  <a:pt x="1698671" y="339208"/>
                </a:moveTo>
                <a:lnTo>
                  <a:pt x="1660571" y="339208"/>
                </a:lnTo>
                <a:lnTo>
                  <a:pt x="1660571" y="377308"/>
                </a:lnTo>
                <a:lnTo>
                  <a:pt x="1698671" y="377308"/>
                </a:lnTo>
                <a:lnTo>
                  <a:pt x="1698671" y="339208"/>
                </a:lnTo>
                <a:close/>
              </a:path>
              <a:path w="1740535" h="716914">
                <a:moveTo>
                  <a:pt x="1622471" y="339208"/>
                </a:moveTo>
                <a:lnTo>
                  <a:pt x="1584371" y="339208"/>
                </a:lnTo>
                <a:lnTo>
                  <a:pt x="1584371" y="377308"/>
                </a:lnTo>
                <a:lnTo>
                  <a:pt x="1622471" y="377308"/>
                </a:lnTo>
                <a:lnTo>
                  <a:pt x="1622471" y="339208"/>
                </a:lnTo>
                <a:close/>
              </a:path>
              <a:path w="1740535" h="716914">
                <a:moveTo>
                  <a:pt x="1546271" y="339208"/>
                </a:moveTo>
                <a:lnTo>
                  <a:pt x="1508171" y="339208"/>
                </a:lnTo>
                <a:lnTo>
                  <a:pt x="1508171" y="377308"/>
                </a:lnTo>
                <a:lnTo>
                  <a:pt x="1546271" y="377308"/>
                </a:lnTo>
                <a:lnTo>
                  <a:pt x="1546271" y="339208"/>
                </a:lnTo>
                <a:close/>
              </a:path>
              <a:path w="1740535" h="716914">
                <a:moveTo>
                  <a:pt x="1470071" y="339208"/>
                </a:moveTo>
                <a:lnTo>
                  <a:pt x="1431971" y="339208"/>
                </a:lnTo>
                <a:lnTo>
                  <a:pt x="1431971" y="377308"/>
                </a:lnTo>
                <a:lnTo>
                  <a:pt x="1470071" y="377308"/>
                </a:lnTo>
                <a:lnTo>
                  <a:pt x="1470071" y="339208"/>
                </a:lnTo>
                <a:close/>
              </a:path>
              <a:path w="1740535" h="716914">
                <a:moveTo>
                  <a:pt x="1393871" y="339208"/>
                </a:moveTo>
                <a:lnTo>
                  <a:pt x="1355771" y="339208"/>
                </a:lnTo>
                <a:lnTo>
                  <a:pt x="1355771" y="377308"/>
                </a:lnTo>
                <a:lnTo>
                  <a:pt x="1393871" y="377308"/>
                </a:lnTo>
                <a:lnTo>
                  <a:pt x="1393871" y="339208"/>
                </a:lnTo>
                <a:close/>
              </a:path>
              <a:path w="1740535" h="716914">
                <a:moveTo>
                  <a:pt x="1317671" y="339208"/>
                </a:moveTo>
                <a:lnTo>
                  <a:pt x="1279571" y="339208"/>
                </a:lnTo>
                <a:lnTo>
                  <a:pt x="1279571" y="377308"/>
                </a:lnTo>
                <a:lnTo>
                  <a:pt x="1317671" y="377308"/>
                </a:lnTo>
                <a:lnTo>
                  <a:pt x="1317671" y="339208"/>
                </a:lnTo>
                <a:close/>
              </a:path>
              <a:path w="1740535" h="716914">
                <a:moveTo>
                  <a:pt x="1241471" y="339208"/>
                </a:moveTo>
                <a:lnTo>
                  <a:pt x="1203371" y="339208"/>
                </a:lnTo>
                <a:lnTo>
                  <a:pt x="1203371" y="377308"/>
                </a:lnTo>
                <a:lnTo>
                  <a:pt x="1241471" y="377308"/>
                </a:lnTo>
                <a:lnTo>
                  <a:pt x="1241471" y="339208"/>
                </a:lnTo>
                <a:close/>
              </a:path>
              <a:path w="1740535" h="716914">
                <a:moveTo>
                  <a:pt x="1165271" y="339208"/>
                </a:moveTo>
                <a:lnTo>
                  <a:pt x="1127171" y="339208"/>
                </a:lnTo>
                <a:lnTo>
                  <a:pt x="1127171" y="377308"/>
                </a:lnTo>
                <a:lnTo>
                  <a:pt x="1165271" y="377308"/>
                </a:lnTo>
                <a:lnTo>
                  <a:pt x="1165271" y="339208"/>
                </a:lnTo>
                <a:close/>
              </a:path>
              <a:path w="1740535" h="716914">
                <a:moveTo>
                  <a:pt x="1089071" y="339208"/>
                </a:moveTo>
                <a:lnTo>
                  <a:pt x="1050971" y="339208"/>
                </a:lnTo>
                <a:lnTo>
                  <a:pt x="1050971" y="377308"/>
                </a:lnTo>
                <a:lnTo>
                  <a:pt x="1089071" y="377308"/>
                </a:lnTo>
                <a:lnTo>
                  <a:pt x="1089071" y="339208"/>
                </a:lnTo>
                <a:close/>
              </a:path>
              <a:path w="1740535" h="716914">
                <a:moveTo>
                  <a:pt x="1012871" y="339208"/>
                </a:moveTo>
                <a:lnTo>
                  <a:pt x="974771" y="339208"/>
                </a:lnTo>
                <a:lnTo>
                  <a:pt x="974771" y="377308"/>
                </a:lnTo>
                <a:lnTo>
                  <a:pt x="1012871" y="377308"/>
                </a:lnTo>
                <a:lnTo>
                  <a:pt x="1012871" y="339208"/>
                </a:lnTo>
                <a:close/>
              </a:path>
              <a:path w="1740535" h="716914">
                <a:moveTo>
                  <a:pt x="936671" y="339208"/>
                </a:moveTo>
                <a:lnTo>
                  <a:pt x="898571" y="339208"/>
                </a:lnTo>
                <a:lnTo>
                  <a:pt x="898571" y="377308"/>
                </a:lnTo>
                <a:lnTo>
                  <a:pt x="936671" y="377308"/>
                </a:lnTo>
                <a:lnTo>
                  <a:pt x="936671" y="339208"/>
                </a:lnTo>
                <a:close/>
              </a:path>
              <a:path w="1740535" h="716914">
                <a:moveTo>
                  <a:pt x="860471" y="339208"/>
                </a:moveTo>
                <a:lnTo>
                  <a:pt x="822371" y="339208"/>
                </a:lnTo>
                <a:lnTo>
                  <a:pt x="822371" y="377308"/>
                </a:lnTo>
                <a:lnTo>
                  <a:pt x="860471" y="377308"/>
                </a:lnTo>
                <a:lnTo>
                  <a:pt x="860471" y="339208"/>
                </a:lnTo>
                <a:close/>
              </a:path>
              <a:path w="1740535" h="716914">
                <a:moveTo>
                  <a:pt x="784271" y="339208"/>
                </a:moveTo>
                <a:lnTo>
                  <a:pt x="746171" y="339208"/>
                </a:lnTo>
                <a:lnTo>
                  <a:pt x="746171" y="377308"/>
                </a:lnTo>
                <a:lnTo>
                  <a:pt x="784271" y="377308"/>
                </a:lnTo>
                <a:lnTo>
                  <a:pt x="784271" y="339208"/>
                </a:lnTo>
                <a:close/>
              </a:path>
              <a:path w="1740535" h="716914">
                <a:moveTo>
                  <a:pt x="708071" y="339208"/>
                </a:moveTo>
                <a:lnTo>
                  <a:pt x="669971" y="339208"/>
                </a:lnTo>
                <a:lnTo>
                  <a:pt x="669971" y="377308"/>
                </a:lnTo>
                <a:lnTo>
                  <a:pt x="708071" y="377308"/>
                </a:lnTo>
                <a:lnTo>
                  <a:pt x="708071" y="339208"/>
                </a:lnTo>
                <a:close/>
              </a:path>
              <a:path w="1740535" h="716914">
                <a:moveTo>
                  <a:pt x="631871" y="339208"/>
                </a:moveTo>
                <a:lnTo>
                  <a:pt x="593771" y="339208"/>
                </a:lnTo>
                <a:lnTo>
                  <a:pt x="593771" y="377308"/>
                </a:lnTo>
                <a:lnTo>
                  <a:pt x="631871" y="377308"/>
                </a:lnTo>
                <a:lnTo>
                  <a:pt x="631871" y="339208"/>
                </a:lnTo>
                <a:close/>
              </a:path>
              <a:path w="1740535" h="716914">
                <a:moveTo>
                  <a:pt x="555671" y="339208"/>
                </a:moveTo>
                <a:lnTo>
                  <a:pt x="517571" y="339208"/>
                </a:lnTo>
                <a:lnTo>
                  <a:pt x="517571" y="377308"/>
                </a:lnTo>
                <a:lnTo>
                  <a:pt x="555671" y="377308"/>
                </a:lnTo>
                <a:lnTo>
                  <a:pt x="555671" y="339208"/>
                </a:lnTo>
                <a:close/>
              </a:path>
              <a:path w="1740535" h="716914">
                <a:moveTo>
                  <a:pt x="479471" y="339208"/>
                </a:moveTo>
                <a:lnTo>
                  <a:pt x="441371" y="339208"/>
                </a:lnTo>
                <a:lnTo>
                  <a:pt x="441371" y="377308"/>
                </a:lnTo>
                <a:lnTo>
                  <a:pt x="479471" y="377308"/>
                </a:lnTo>
                <a:lnTo>
                  <a:pt x="479471" y="339208"/>
                </a:lnTo>
                <a:close/>
              </a:path>
              <a:path w="1740535" h="716914">
                <a:moveTo>
                  <a:pt x="403271" y="339208"/>
                </a:moveTo>
                <a:lnTo>
                  <a:pt x="365171" y="339208"/>
                </a:lnTo>
                <a:lnTo>
                  <a:pt x="365171" y="377308"/>
                </a:lnTo>
                <a:lnTo>
                  <a:pt x="403271" y="377308"/>
                </a:lnTo>
                <a:lnTo>
                  <a:pt x="403271" y="339208"/>
                </a:lnTo>
                <a:close/>
              </a:path>
              <a:path w="1740535" h="716914">
                <a:moveTo>
                  <a:pt x="327071" y="339208"/>
                </a:moveTo>
                <a:lnTo>
                  <a:pt x="288971" y="339208"/>
                </a:lnTo>
                <a:lnTo>
                  <a:pt x="288971" y="377308"/>
                </a:lnTo>
                <a:lnTo>
                  <a:pt x="327071" y="377308"/>
                </a:lnTo>
                <a:lnTo>
                  <a:pt x="327071" y="339208"/>
                </a:lnTo>
                <a:close/>
              </a:path>
              <a:path w="1740535" h="716914">
                <a:moveTo>
                  <a:pt x="250871" y="339208"/>
                </a:moveTo>
                <a:lnTo>
                  <a:pt x="212771" y="339208"/>
                </a:lnTo>
                <a:lnTo>
                  <a:pt x="212771" y="377308"/>
                </a:lnTo>
                <a:lnTo>
                  <a:pt x="250871" y="377308"/>
                </a:lnTo>
                <a:lnTo>
                  <a:pt x="250871" y="339208"/>
                </a:lnTo>
                <a:close/>
              </a:path>
              <a:path w="1740535" h="716914">
                <a:moveTo>
                  <a:pt x="174671" y="339208"/>
                </a:moveTo>
                <a:lnTo>
                  <a:pt x="136571" y="339208"/>
                </a:lnTo>
                <a:lnTo>
                  <a:pt x="136571" y="377308"/>
                </a:lnTo>
                <a:lnTo>
                  <a:pt x="174671" y="377308"/>
                </a:lnTo>
                <a:lnTo>
                  <a:pt x="174671" y="339208"/>
                </a:lnTo>
                <a:close/>
              </a:path>
              <a:path w="1740535" h="716914">
                <a:moveTo>
                  <a:pt x="98471" y="339208"/>
                </a:moveTo>
                <a:lnTo>
                  <a:pt x="60371" y="339208"/>
                </a:lnTo>
                <a:lnTo>
                  <a:pt x="60371" y="377308"/>
                </a:lnTo>
                <a:lnTo>
                  <a:pt x="98471" y="377308"/>
                </a:lnTo>
                <a:lnTo>
                  <a:pt x="98471" y="339208"/>
                </a:lnTo>
                <a:close/>
              </a:path>
              <a:path w="1740535" h="716914">
                <a:moveTo>
                  <a:pt x="76200" y="393136"/>
                </a:moveTo>
                <a:lnTo>
                  <a:pt x="38100" y="393136"/>
                </a:lnTo>
                <a:lnTo>
                  <a:pt x="38100" y="431236"/>
                </a:lnTo>
                <a:lnTo>
                  <a:pt x="76200" y="431236"/>
                </a:lnTo>
                <a:lnTo>
                  <a:pt x="76200" y="393136"/>
                </a:lnTo>
                <a:close/>
              </a:path>
              <a:path w="1740535" h="716914">
                <a:moveTo>
                  <a:pt x="76200" y="469336"/>
                </a:moveTo>
                <a:lnTo>
                  <a:pt x="38100" y="469336"/>
                </a:lnTo>
                <a:lnTo>
                  <a:pt x="38100" y="507436"/>
                </a:lnTo>
                <a:lnTo>
                  <a:pt x="76200" y="507436"/>
                </a:lnTo>
                <a:lnTo>
                  <a:pt x="76200" y="469336"/>
                </a:lnTo>
                <a:close/>
              </a:path>
              <a:path w="1740535" h="716914">
                <a:moveTo>
                  <a:pt x="76200" y="545536"/>
                </a:moveTo>
                <a:lnTo>
                  <a:pt x="38100" y="545536"/>
                </a:lnTo>
                <a:lnTo>
                  <a:pt x="38100" y="583636"/>
                </a:lnTo>
                <a:lnTo>
                  <a:pt x="76200" y="583636"/>
                </a:lnTo>
                <a:lnTo>
                  <a:pt x="76200" y="545536"/>
                </a:lnTo>
                <a:close/>
              </a:path>
              <a:path w="1740535" h="716914">
                <a:moveTo>
                  <a:pt x="114300" y="602213"/>
                </a:moveTo>
                <a:lnTo>
                  <a:pt x="0" y="602213"/>
                </a:lnTo>
                <a:lnTo>
                  <a:pt x="57150" y="716513"/>
                </a:lnTo>
                <a:lnTo>
                  <a:pt x="114300" y="602213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419600" y="2112379"/>
            <a:ext cx="4114800" cy="878205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marL="807720">
              <a:lnSpc>
                <a:spcPct val="100000"/>
              </a:lnSpc>
              <a:spcBef>
                <a:spcPts val="1200"/>
              </a:spcBef>
            </a:pP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10750" y="2112379"/>
            <a:ext cx="4114800" cy="878205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2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Root</a:t>
            </a:r>
            <a:r>
              <a:rPr sz="3600" b="1" spc="-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Injector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63200" y="3444881"/>
            <a:ext cx="3009900" cy="1152525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94310" rIns="0" bIns="0" rtlCol="0">
            <a:spAutoFit/>
          </a:bodyPr>
          <a:lstStyle/>
          <a:p>
            <a:pPr marL="944245" marR="311785" indent="-625475">
              <a:lnSpc>
                <a:spcPct val="101000"/>
              </a:lnSpc>
              <a:spcBef>
                <a:spcPts val="1530"/>
              </a:spcBef>
            </a:pPr>
            <a:r>
              <a:rPr sz="24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</a:t>
            </a:r>
            <a:r>
              <a:rPr sz="24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 </a:t>
            </a:r>
            <a:r>
              <a:rPr sz="2400" b="1" spc="-6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Injector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41263" y="5863064"/>
            <a:ext cx="3009900" cy="1152525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648335" marR="640080" algn="ctr">
              <a:lnSpc>
                <a:spcPct val="101000"/>
              </a:lnSpc>
              <a:spcBef>
                <a:spcPts val="80"/>
              </a:spcBef>
            </a:pPr>
            <a:r>
              <a:rPr sz="24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ProductList </a:t>
            </a:r>
            <a:r>
              <a:rPr sz="2400" b="1" spc="-6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4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4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1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  </a:t>
            </a:r>
            <a:r>
              <a:rPr sz="24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Injector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41263" y="7357526"/>
            <a:ext cx="3009900" cy="1152525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95580" rIns="0" bIns="0" rtlCol="0">
            <a:spAutoFit/>
          </a:bodyPr>
          <a:lstStyle/>
          <a:p>
            <a:pPr marL="944245" marR="309880" indent="-626745">
              <a:lnSpc>
                <a:spcPct val="101000"/>
              </a:lnSpc>
              <a:spcBef>
                <a:spcPts val="1540"/>
              </a:spcBef>
            </a:pPr>
            <a:r>
              <a:rPr sz="24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</a:t>
            </a:r>
            <a:r>
              <a:rPr sz="24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 </a:t>
            </a:r>
            <a:r>
              <a:rPr sz="2400" b="1" spc="-6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Injector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646215" y="4021145"/>
            <a:ext cx="717550" cy="1842135"/>
          </a:xfrm>
          <a:custGeom>
            <a:avLst/>
            <a:gdLst/>
            <a:ahLst/>
            <a:cxnLst/>
            <a:rect l="l" t="t" r="r" b="b"/>
            <a:pathLst>
              <a:path w="717550" h="1842135">
                <a:moveTo>
                  <a:pt x="716987" y="0"/>
                </a:moveTo>
                <a:lnTo>
                  <a:pt x="0" y="0"/>
                </a:lnTo>
                <a:lnTo>
                  <a:pt x="0" y="1841919"/>
                </a:lnTo>
              </a:path>
            </a:pathLst>
          </a:custGeom>
          <a:ln w="38100">
            <a:solidFill>
              <a:srgbClr val="A62E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2420600" y="4784890"/>
            <a:ext cx="3009900" cy="1152525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648335" marR="640080" indent="-635" algn="ctr">
              <a:lnSpc>
                <a:spcPct val="100000"/>
              </a:lnSpc>
              <a:spcBef>
                <a:spcPts val="110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24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4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4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1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  </a:t>
            </a:r>
            <a:r>
              <a:rPr sz="24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Injector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373100" y="4021145"/>
            <a:ext cx="552450" cy="763905"/>
          </a:xfrm>
          <a:custGeom>
            <a:avLst/>
            <a:gdLst/>
            <a:ahLst/>
            <a:cxnLst/>
            <a:rect l="l" t="t" r="r" b="b"/>
            <a:pathLst>
              <a:path w="552450" h="763904">
                <a:moveTo>
                  <a:pt x="0" y="0"/>
                </a:moveTo>
                <a:lnTo>
                  <a:pt x="552450" y="0"/>
                </a:lnTo>
                <a:lnTo>
                  <a:pt x="552450" y="763746"/>
                </a:lnTo>
              </a:path>
            </a:pathLst>
          </a:custGeom>
          <a:ln w="38100">
            <a:solidFill>
              <a:srgbClr val="A62E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868150" y="2990203"/>
            <a:ext cx="0" cy="455295"/>
          </a:xfrm>
          <a:custGeom>
            <a:avLst/>
            <a:gdLst/>
            <a:ahLst/>
            <a:cxnLst/>
            <a:rect l="l" t="t" r="r" b="b"/>
            <a:pathLst>
              <a:path h="455295">
                <a:moveTo>
                  <a:pt x="0" y="454679"/>
                </a:moveTo>
                <a:lnTo>
                  <a:pt x="1" y="0"/>
                </a:lnTo>
              </a:path>
            </a:pathLst>
          </a:custGeom>
          <a:ln w="38100">
            <a:solidFill>
              <a:srgbClr val="A62E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646213" y="7015588"/>
            <a:ext cx="0" cy="342265"/>
          </a:xfrm>
          <a:custGeom>
            <a:avLst/>
            <a:gdLst/>
            <a:ahLst/>
            <a:cxnLst/>
            <a:rect l="l" t="t" r="r" b="b"/>
            <a:pathLst>
              <a:path h="342265">
                <a:moveTo>
                  <a:pt x="0" y="341939"/>
                </a:moveTo>
                <a:lnTo>
                  <a:pt x="1" y="0"/>
                </a:lnTo>
              </a:path>
            </a:pathLst>
          </a:custGeom>
          <a:ln w="38100">
            <a:solidFill>
              <a:srgbClr val="A62E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98629" y="754380"/>
            <a:ext cx="669226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Registering</a:t>
            </a:r>
            <a:r>
              <a:rPr spc="-155" dirty="0"/>
              <a:t> </a:t>
            </a:r>
            <a:r>
              <a:rPr spc="-170" dirty="0"/>
              <a:t>a</a:t>
            </a:r>
            <a:r>
              <a:rPr spc="-145" dirty="0"/>
              <a:t> </a:t>
            </a:r>
            <a:r>
              <a:rPr spc="-45" dirty="0"/>
              <a:t>Service</a:t>
            </a:r>
            <a:endParaRPr spc="-45" dirty="0"/>
          </a:p>
        </p:txBody>
      </p:sp>
      <p:sp>
        <p:nvSpPr>
          <p:cNvPr id="3" name="object 3"/>
          <p:cNvSpPr txBox="1"/>
          <p:nvPr/>
        </p:nvSpPr>
        <p:spPr>
          <a:xfrm>
            <a:off x="1915730" y="2466339"/>
            <a:ext cx="6742430" cy="258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3400" b="1" spc="-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Root</a:t>
            </a:r>
            <a:r>
              <a:rPr sz="3400" b="1" spc="-1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Injector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R="5715" algn="r">
              <a:lnSpc>
                <a:spcPts val="3625"/>
              </a:lnSpc>
              <a:spcBef>
                <a:spcPts val="2645"/>
              </a:spcBef>
            </a:pPr>
            <a: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Service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available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throughout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R="5080" algn="r">
              <a:lnSpc>
                <a:spcPts val="3625"/>
              </a:lnSpc>
            </a:pPr>
            <a:r>
              <a:rPr sz="32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R="5080" algn="r">
              <a:lnSpc>
                <a:spcPct val="100000"/>
              </a:lnSpc>
              <a:spcBef>
                <a:spcPts val="2355"/>
              </a:spcBef>
            </a:pPr>
            <a:r>
              <a:rPr sz="32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Recommended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most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scenarios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26600" y="2466339"/>
            <a:ext cx="6714490" cy="4683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Component</a:t>
            </a:r>
            <a:r>
              <a:rPr sz="3400" b="1" spc="-9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Injector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5240" marR="312420">
              <a:lnSpc>
                <a:spcPct val="90000"/>
              </a:lnSpc>
              <a:spcBef>
                <a:spcPts val="3030"/>
              </a:spcBef>
            </a:pPr>
            <a: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Service </a:t>
            </a:r>
            <a:r>
              <a:rPr sz="3200" b="1" spc="-1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available </a:t>
            </a:r>
            <a:r>
              <a:rPr sz="3200" b="1" spc="-1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ONLY </a:t>
            </a:r>
            <a:r>
              <a:rPr sz="32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3200" b="1" spc="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that </a:t>
            </a:r>
            <a:r>
              <a:rPr sz="32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component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its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child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(nested) </a:t>
            </a:r>
            <a:r>
              <a:rPr sz="3200" b="1" spc="-8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components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5240" marR="5080">
              <a:lnSpc>
                <a:spcPts val="3410"/>
              </a:lnSpc>
              <a:spcBef>
                <a:spcPts val="2825"/>
              </a:spcBef>
            </a:pPr>
            <a:r>
              <a:rPr sz="32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Isolates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service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used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only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one </a:t>
            </a:r>
            <a:r>
              <a:rPr sz="3200" b="1" spc="-8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5240" marR="142875">
              <a:lnSpc>
                <a:spcPts val="3410"/>
              </a:lnSpc>
              <a:spcBef>
                <a:spcPts val="2780"/>
              </a:spcBef>
            </a:pP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Provides </a:t>
            </a: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multiple</a:t>
            </a:r>
            <a:r>
              <a:rPr sz="32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instances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3200" b="1" spc="-8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6008" y="754380"/>
            <a:ext cx="1255966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Registering</a:t>
            </a:r>
            <a:r>
              <a:rPr spc="-135" dirty="0"/>
              <a:t> </a:t>
            </a:r>
            <a:r>
              <a:rPr spc="-170" dirty="0"/>
              <a:t>a</a:t>
            </a:r>
            <a:r>
              <a:rPr spc="-125" dirty="0"/>
              <a:t> </a:t>
            </a:r>
            <a:r>
              <a:rPr spc="-45" dirty="0"/>
              <a:t>Service</a:t>
            </a:r>
            <a:r>
              <a:rPr spc="-145" dirty="0"/>
              <a:t> </a:t>
            </a:r>
            <a:r>
              <a:rPr spc="335" dirty="0"/>
              <a:t>-</a:t>
            </a:r>
            <a:r>
              <a:rPr spc="-130" dirty="0"/>
              <a:t> </a:t>
            </a:r>
            <a:r>
              <a:rPr spc="10" dirty="0"/>
              <a:t>Root</a:t>
            </a:r>
            <a:r>
              <a:rPr spc="-135" dirty="0"/>
              <a:t> </a:t>
            </a:r>
            <a:r>
              <a:rPr spc="45" dirty="0"/>
              <a:t>Application</a:t>
            </a:r>
            <a:endParaRPr spc="45" dirty="0"/>
          </a:p>
        </p:txBody>
      </p:sp>
      <p:grpSp>
        <p:nvGrpSpPr>
          <p:cNvPr id="3" name="object 3"/>
          <p:cNvGrpSpPr/>
          <p:nvPr/>
        </p:nvGrpSpPr>
        <p:grpSpPr>
          <a:xfrm>
            <a:off x="2902103" y="1936750"/>
            <a:ext cx="12484100" cy="6895465"/>
            <a:chOff x="2902103" y="1936750"/>
            <a:chExt cx="12484100" cy="6895465"/>
          </a:xfrm>
        </p:grpSpPr>
        <p:sp>
          <p:nvSpPr>
            <p:cNvPr id="4" name="object 4"/>
            <p:cNvSpPr/>
            <p:nvPr/>
          </p:nvSpPr>
          <p:spPr>
            <a:xfrm>
              <a:off x="2908453" y="1943100"/>
              <a:ext cx="5486400" cy="603885"/>
            </a:xfrm>
            <a:custGeom>
              <a:avLst/>
              <a:gdLst/>
              <a:ahLst/>
              <a:cxnLst/>
              <a:rect l="l" t="t" r="r" b="b"/>
              <a:pathLst>
                <a:path w="5486400" h="603885">
                  <a:moveTo>
                    <a:pt x="5486400" y="0"/>
                  </a:moveTo>
                  <a:lnTo>
                    <a:pt x="0" y="0"/>
                  </a:lnTo>
                  <a:lnTo>
                    <a:pt x="0" y="603503"/>
                  </a:lnTo>
                  <a:lnTo>
                    <a:pt x="5486400" y="603503"/>
                  </a:lnTo>
                  <a:lnTo>
                    <a:pt x="548640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908453" y="1943100"/>
              <a:ext cx="5486400" cy="603885"/>
            </a:xfrm>
            <a:custGeom>
              <a:avLst/>
              <a:gdLst/>
              <a:ahLst/>
              <a:cxnLst/>
              <a:rect l="l" t="t" r="r" b="b"/>
              <a:pathLst>
                <a:path w="5486400" h="603885">
                  <a:moveTo>
                    <a:pt x="0" y="0"/>
                  </a:moveTo>
                  <a:lnTo>
                    <a:pt x="5486400" y="0"/>
                  </a:lnTo>
                  <a:lnTo>
                    <a:pt x="5486400" y="603504"/>
                  </a:lnTo>
                  <a:lnTo>
                    <a:pt x="0" y="60350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A417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908453" y="2546604"/>
              <a:ext cx="12471400" cy="6278880"/>
            </a:xfrm>
            <a:custGeom>
              <a:avLst/>
              <a:gdLst/>
              <a:ahLst/>
              <a:cxnLst/>
              <a:rect l="l" t="t" r="r" b="b"/>
              <a:pathLst>
                <a:path w="12471400" h="6278880">
                  <a:moveTo>
                    <a:pt x="0" y="0"/>
                  </a:moveTo>
                  <a:lnTo>
                    <a:pt x="12471092" y="0"/>
                  </a:lnTo>
                  <a:lnTo>
                    <a:pt x="12471092" y="6278642"/>
                  </a:lnTo>
                  <a:lnTo>
                    <a:pt x="0" y="627864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078633" y="1862835"/>
            <a:ext cx="11560810" cy="679704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946785">
              <a:lnSpc>
                <a:spcPct val="100000"/>
              </a:lnSpc>
              <a:spcBef>
                <a:spcPts val="1100"/>
              </a:spcBef>
            </a:pPr>
            <a:r>
              <a:rPr sz="3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product.service.ts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3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Injectable</a:t>
            </a:r>
            <a:r>
              <a:rPr sz="3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3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36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'@angular/core'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000">
              <a:latin typeface="Courier New" panose="02070309020205020404"/>
              <a:cs typeface="Courier New" panose="02070309020205020404"/>
            </a:endParaRPr>
          </a:p>
          <a:p>
            <a:pPr marL="561975" marR="6047105" indent="-549275">
              <a:lnSpc>
                <a:spcPts val="4300"/>
              </a:lnSpc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@Injectable(</a:t>
            </a:r>
            <a:r>
              <a:rPr sz="3600" b="1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3600" b="1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b="1" dirty="0">
                <a:latin typeface="Courier New" panose="02070309020205020404"/>
                <a:cs typeface="Courier New" panose="02070309020205020404"/>
              </a:rPr>
              <a:t>providedIn:</a:t>
            </a:r>
            <a:r>
              <a:rPr sz="3600" b="1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b="1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'root'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4140"/>
              </a:lnSpc>
            </a:pPr>
            <a:r>
              <a:rPr sz="3600" b="1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)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4310"/>
              </a:lnSpc>
            </a:pP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6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6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ProductService</a:t>
            </a:r>
            <a:r>
              <a:rPr sz="36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50">
              <a:latin typeface="Courier New" panose="02070309020205020404"/>
              <a:cs typeface="Courier New" panose="02070309020205020404"/>
            </a:endParaRPr>
          </a:p>
          <a:p>
            <a:pPr marL="561975">
              <a:lnSpc>
                <a:spcPts val="4310"/>
              </a:lnSpc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getProducts():</a:t>
            </a:r>
            <a:r>
              <a:rPr sz="36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IProduct[]</a:t>
            </a:r>
            <a:r>
              <a:rPr sz="36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1975">
              <a:lnSpc>
                <a:spcPts val="4310"/>
              </a:lnSpc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7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08453" y="323452"/>
            <a:ext cx="5486400" cy="603885"/>
          </a:xfrm>
          <a:custGeom>
            <a:avLst/>
            <a:gdLst/>
            <a:ahLst/>
            <a:cxnLst/>
            <a:rect l="l" t="t" r="r" b="b"/>
            <a:pathLst>
              <a:path w="5486400" h="603885">
                <a:moveTo>
                  <a:pt x="0" y="0"/>
                </a:moveTo>
                <a:lnTo>
                  <a:pt x="5486400" y="0"/>
                </a:lnTo>
                <a:lnTo>
                  <a:pt x="5486400" y="603504"/>
                </a:lnTo>
                <a:lnTo>
                  <a:pt x="0" y="60350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A417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675BA7"/>
          </a:solidFill>
        </p:spPr>
        <p:txBody>
          <a:bodyPr vert="horz" wrap="square" lIns="0" tIns="5397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25"/>
              </a:spcBef>
            </a:pPr>
            <a:r>
              <a:rPr sz="3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product.service.ts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2908453" y="926956"/>
            <a:ext cx="12471400" cy="1908810"/>
          </a:xfrm>
          <a:prstGeom prst="rect">
            <a:avLst/>
          </a:prstGeom>
          <a:ln w="12700">
            <a:solidFill>
              <a:srgbClr val="675BA7"/>
            </a:solidFill>
          </a:ln>
        </p:spPr>
        <p:txBody>
          <a:bodyPr vert="horz" wrap="square" lIns="0" tIns="100965" rIns="0" bIns="0" rtlCol="0">
            <a:spAutoFit/>
          </a:bodyPr>
          <a:lstStyle/>
          <a:p>
            <a:pPr marL="608330" marR="8025765" indent="-425450">
              <a:lnSpc>
                <a:spcPts val="3290"/>
              </a:lnSpc>
              <a:spcBef>
                <a:spcPts val="79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@Injectable(</a:t>
            </a:r>
            <a:r>
              <a:rPr sz="2800" b="1" spc="-1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b="1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10" dirty="0">
                <a:latin typeface="Courier New" panose="02070309020205020404"/>
                <a:cs typeface="Courier New" panose="02070309020205020404"/>
              </a:rPr>
              <a:t>providedIn:</a:t>
            </a:r>
            <a:r>
              <a:rPr sz="2800" b="1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'root'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ts val="3270"/>
              </a:lnSpc>
            </a:pPr>
            <a:r>
              <a:rPr sz="2800" b="1" spc="-5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ts val="3325"/>
              </a:lnSpc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ProductService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08453" y="3633739"/>
            <a:ext cx="12471400" cy="233934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182880">
              <a:lnSpc>
                <a:spcPts val="3325"/>
              </a:lnSpc>
              <a:spcBef>
                <a:spcPts val="62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8330">
              <a:lnSpc>
                <a:spcPts val="332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templateUrl:</a:t>
            </a:r>
            <a:r>
              <a:rPr sz="28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'./product-list.component.html'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8330">
              <a:lnSpc>
                <a:spcPts val="3325"/>
              </a:lnSpc>
              <a:spcBef>
                <a:spcPts val="50"/>
              </a:spcBef>
            </a:pPr>
            <a:r>
              <a:rPr sz="2800" b="1" spc="-10" dirty="0">
                <a:latin typeface="Courier New" panose="02070309020205020404"/>
                <a:cs typeface="Courier New" panose="02070309020205020404"/>
              </a:rPr>
              <a:t>providers:</a:t>
            </a:r>
            <a:r>
              <a:rPr sz="2800" b="1" spc="-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10" dirty="0">
                <a:latin typeface="Courier New" panose="02070309020205020404"/>
                <a:cs typeface="Courier New" panose="02070309020205020404"/>
              </a:rPr>
              <a:t>[ProductService]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ts val="332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ct val="100000"/>
              </a:lnSpc>
              <a:spcBef>
                <a:spcPts val="4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ProductListComponent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08455" y="3030236"/>
            <a:ext cx="5486400" cy="60388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60325" rIns="0" bIns="0" rtlCol="0">
            <a:spAutoFit/>
          </a:bodyPr>
          <a:lstStyle/>
          <a:p>
            <a:pPr marL="379730">
              <a:lnSpc>
                <a:spcPct val="100000"/>
              </a:lnSpc>
              <a:spcBef>
                <a:spcPts val="475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08453" y="6756020"/>
            <a:ext cx="12471400" cy="3201035"/>
          </a:xfrm>
          <a:custGeom>
            <a:avLst/>
            <a:gdLst/>
            <a:ahLst/>
            <a:cxnLst/>
            <a:rect l="l" t="t" r="r" b="b"/>
            <a:pathLst>
              <a:path w="12471400" h="3201034">
                <a:moveTo>
                  <a:pt x="0" y="0"/>
                </a:moveTo>
                <a:lnTo>
                  <a:pt x="12471092" y="0"/>
                </a:lnTo>
                <a:lnTo>
                  <a:pt x="12471092" y="3200876"/>
                </a:lnTo>
                <a:lnTo>
                  <a:pt x="0" y="32008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62E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914803" y="6821931"/>
            <a:ext cx="12458700" cy="3006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895">
              <a:lnSpc>
                <a:spcPts val="3335"/>
              </a:lnSpc>
              <a:spcBef>
                <a:spcPts val="10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@NgModule({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1345">
              <a:lnSpc>
                <a:spcPts val="333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imports:</a:t>
            </a:r>
            <a:r>
              <a:rPr sz="28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BrowserModule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],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1345" marR="5253990">
              <a:lnSpc>
                <a:spcPct val="100000"/>
              </a:lnSpc>
              <a:spcBef>
                <a:spcPts val="3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declarations: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AppComponent ],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bootstrap: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AppComponent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],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10" dirty="0">
                <a:latin typeface="Courier New" panose="02070309020205020404"/>
                <a:cs typeface="Courier New" panose="02070309020205020404"/>
              </a:rPr>
              <a:t>providers:</a:t>
            </a:r>
            <a:r>
              <a:rPr sz="2800" b="1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10" dirty="0">
                <a:latin typeface="Courier New" panose="02070309020205020404"/>
                <a:cs typeface="Courier New" panose="02070309020205020404"/>
              </a:rPr>
              <a:t>[ProductService]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75895">
              <a:lnSpc>
                <a:spcPts val="3335"/>
              </a:lnSpc>
              <a:spcBef>
                <a:spcPts val="5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75895">
              <a:lnSpc>
                <a:spcPts val="3335"/>
              </a:lnSpc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AppModule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08453" y="6152518"/>
            <a:ext cx="5486400" cy="603885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65"/>
              </a:spcBef>
            </a:pP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app.module.ts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1" name="Content Placeholder 10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81000" y="2324100"/>
            <a:ext cx="2287270" cy="17741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Injecting</a:t>
            </a:r>
            <a:r>
              <a:rPr spc="-165" dirty="0"/>
              <a:t> </a:t>
            </a:r>
            <a:r>
              <a:rPr spc="190" dirty="0"/>
              <a:t>the</a:t>
            </a:r>
            <a:r>
              <a:rPr spc="-155" dirty="0"/>
              <a:t> </a:t>
            </a:r>
            <a:r>
              <a:rPr spc="-45" dirty="0"/>
              <a:t>Service</a:t>
            </a:r>
            <a:endParaRPr spc="-45" dirty="0"/>
          </a:p>
        </p:txBody>
      </p:sp>
      <p:sp>
        <p:nvSpPr>
          <p:cNvPr id="3" name="object 3"/>
          <p:cNvSpPr txBox="1"/>
          <p:nvPr/>
        </p:nvSpPr>
        <p:spPr>
          <a:xfrm>
            <a:off x="2390062" y="5106955"/>
            <a:ext cx="6172200" cy="4048760"/>
          </a:xfrm>
          <a:prstGeom prst="rect">
            <a:avLst/>
          </a:prstGeom>
          <a:solidFill>
            <a:srgbClr val="404040"/>
          </a:solidFill>
          <a:ln w="12700">
            <a:solidFill>
              <a:srgbClr val="2C2C2C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616585" marR="1432560" indent="-457200">
              <a:lnSpc>
                <a:spcPct val="100000"/>
              </a:lnSpc>
              <a:spcBef>
                <a:spcPts val="1870"/>
              </a:spcBef>
            </a:pP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@Injectable({ </a:t>
            </a:r>
            <a:r>
              <a:rPr sz="3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providedIn:</a:t>
            </a:r>
            <a:r>
              <a:rPr sz="3000" spc="-1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'root'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59385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59385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myService</a:t>
            </a:r>
            <a:r>
              <a:rPr sz="3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33403" y="5106954"/>
            <a:ext cx="8205470" cy="404876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90805">
              <a:lnSpc>
                <a:spcPct val="100000"/>
              </a:lnSpc>
              <a:spcBef>
                <a:spcPts val="1870"/>
              </a:spcBef>
            </a:pP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constructor(private</a:t>
            </a:r>
            <a:r>
              <a:rPr sz="3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myService)</a:t>
            </a:r>
            <a:r>
              <a:rPr sz="3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934714" y="1879600"/>
            <a:ext cx="8308975" cy="2886075"/>
            <a:chOff x="4934714" y="1879600"/>
            <a:chExt cx="8308975" cy="2886075"/>
          </a:xfrm>
        </p:grpSpPr>
        <p:sp>
          <p:nvSpPr>
            <p:cNvPr id="6" name="object 6"/>
            <p:cNvSpPr/>
            <p:nvPr/>
          </p:nvSpPr>
          <p:spPr>
            <a:xfrm>
              <a:off x="4941064" y="1885950"/>
              <a:ext cx="8296275" cy="2873375"/>
            </a:xfrm>
            <a:custGeom>
              <a:avLst/>
              <a:gdLst/>
              <a:ahLst/>
              <a:cxnLst/>
              <a:rect l="l" t="t" r="r" b="b"/>
              <a:pathLst>
                <a:path w="8296275" h="2873375">
                  <a:moveTo>
                    <a:pt x="8295700" y="0"/>
                  </a:moveTo>
                  <a:lnTo>
                    <a:pt x="0" y="0"/>
                  </a:lnTo>
                  <a:lnTo>
                    <a:pt x="0" y="2873336"/>
                  </a:lnTo>
                  <a:lnTo>
                    <a:pt x="8295700" y="2873336"/>
                  </a:lnTo>
                  <a:lnTo>
                    <a:pt x="8295700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941064" y="1885950"/>
              <a:ext cx="8296275" cy="2873375"/>
            </a:xfrm>
            <a:custGeom>
              <a:avLst/>
              <a:gdLst/>
              <a:ahLst/>
              <a:cxnLst/>
              <a:rect l="l" t="t" r="r" b="b"/>
              <a:pathLst>
                <a:path w="8296275" h="2873375">
                  <a:moveTo>
                    <a:pt x="0" y="0"/>
                  </a:moveTo>
                  <a:lnTo>
                    <a:pt x="8295702" y="0"/>
                  </a:lnTo>
                  <a:lnTo>
                    <a:pt x="8295702" y="2873337"/>
                  </a:lnTo>
                  <a:lnTo>
                    <a:pt x="0" y="287333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476162" y="2536538"/>
              <a:ext cx="2057400" cy="2057400"/>
            </a:xfrm>
            <a:custGeom>
              <a:avLst/>
              <a:gdLst/>
              <a:ahLst/>
              <a:cxnLst/>
              <a:rect l="l" t="t" r="r" b="b"/>
              <a:pathLst>
                <a:path w="2057400" h="2057400">
                  <a:moveTo>
                    <a:pt x="1028700" y="0"/>
                  </a:moveTo>
                  <a:lnTo>
                    <a:pt x="980274" y="1119"/>
                  </a:lnTo>
                  <a:lnTo>
                    <a:pt x="932424" y="4445"/>
                  </a:lnTo>
                  <a:lnTo>
                    <a:pt x="885201" y="9928"/>
                  </a:lnTo>
                  <a:lnTo>
                    <a:pt x="838652" y="17519"/>
                  </a:lnTo>
                  <a:lnTo>
                    <a:pt x="792828" y="27168"/>
                  </a:lnTo>
                  <a:lnTo>
                    <a:pt x="747778" y="38826"/>
                  </a:lnTo>
                  <a:lnTo>
                    <a:pt x="703551" y="52443"/>
                  </a:lnTo>
                  <a:lnTo>
                    <a:pt x="660196" y="67971"/>
                  </a:lnTo>
                  <a:lnTo>
                    <a:pt x="617764" y="85358"/>
                  </a:lnTo>
                  <a:lnTo>
                    <a:pt x="576303" y="104558"/>
                  </a:lnTo>
                  <a:lnTo>
                    <a:pt x="535863" y="125519"/>
                  </a:lnTo>
                  <a:lnTo>
                    <a:pt x="496493" y="148192"/>
                  </a:lnTo>
                  <a:lnTo>
                    <a:pt x="458243" y="172529"/>
                  </a:lnTo>
                  <a:lnTo>
                    <a:pt x="421162" y="198479"/>
                  </a:lnTo>
                  <a:lnTo>
                    <a:pt x="385300" y="225993"/>
                  </a:lnTo>
                  <a:lnTo>
                    <a:pt x="350705" y="255022"/>
                  </a:lnTo>
                  <a:lnTo>
                    <a:pt x="317428" y="285517"/>
                  </a:lnTo>
                  <a:lnTo>
                    <a:pt x="285517" y="317428"/>
                  </a:lnTo>
                  <a:lnTo>
                    <a:pt x="255022" y="350705"/>
                  </a:lnTo>
                  <a:lnTo>
                    <a:pt x="225993" y="385300"/>
                  </a:lnTo>
                  <a:lnTo>
                    <a:pt x="198479" y="421162"/>
                  </a:lnTo>
                  <a:lnTo>
                    <a:pt x="172529" y="458243"/>
                  </a:lnTo>
                  <a:lnTo>
                    <a:pt x="148192" y="496493"/>
                  </a:lnTo>
                  <a:lnTo>
                    <a:pt x="125519" y="535863"/>
                  </a:lnTo>
                  <a:lnTo>
                    <a:pt x="104558" y="576303"/>
                  </a:lnTo>
                  <a:lnTo>
                    <a:pt x="85358" y="617764"/>
                  </a:lnTo>
                  <a:lnTo>
                    <a:pt x="67971" y="660196"/>
                  </a:lnTo>
                  <a:lnTo>
                    <a:pt x="52443" y="703551"/>
                  </a:lnTo>
                  <a:lnTo>
                    <a:pt x="38826" y="747778"/>
                  </a:lnTo>
                  <a:lnTo>
                    <a:pt x="27168" y="792828"/>
                  </a:lnTo>
                  <a:lnTo>
                    <a:pt x="17519" y="838652"/>
                  </a:lnTo>
                  <a:lnTo>
                    <a:pt x="9928" y="885201"/>
                  </a:lnTo>
                  <a:lnTo>
                    <a:pt x="4445" y="932424"/>
                  </a:lnTo>
                  <a:lnTo>
                    <a:pt x="1119" y="980274"/>
                  </a:lnTo>
                  <a:lnTo>
                    <a:pt x="0" y="1028700"/>
                  </a:lnTo>
                  <a:lnTo>
                    <a:pt x="1119" y="1077125"/>
                  </a:lnTo>
                  <a:lnTo>
                    <a:pt x="4445" y="1124975"/>
                  </a:lnTo>
                  <a:lnTo>
                    <a:pt x="9928" y="1172198"/>
                  </a:lnTo>
                  <a:lnTo>
                    <a:pt x="17519" y="1218747"/>
                  </a:lnTo>
                  <a:lnTo>
                    <a:pt x="27168" y="1264571"/>
                  </a:lnTo>
                  <a:lnTo>
                    <a:pt x="38826" y="1309621"/>
                  </a:lnTo>
                  <a:lnTo>
                    <a:pt x="52443" y="1353848"/>
                  </a:lnTo>
                  <a:lnTo>
                    <a:pt x="67971" y="1397203"/>
                  </a:lnTo>
                  <a:lnTo>
                    <a:pt x="85358" y="1439635"/>
                  </a:lnTo>
                  <a:lnTo>
                    <a:pt x="104558" y="1481096"/>
                  </a:lnTo>
                  <a:lnTo>
                    <a:pt x="125519" y="1521536"/>
                  </a:lnTo>
                  <a:lnTo>
                    <a:pt x="148192" y="1560906"/>
                  </a:lnTo>
                  <a:lnTo>
                    <a:pt x="172529" y="1599156"/>
                  </a:lnTo>
                  <a:lnTo>
                    <a:pt x="198479" y="1636237"/>
                  </a:lnTo>
                  <a:lnTo>
                    <a:pt x="225993" y="1672099"/>
                  </a:lnTo>
                  <a:lnTo>
                    <a:pt x="255022" y="1706694"/>
                  </a:lnTo>
                  <a:lnTo>
                    <a:pt x="285517" y="1739971"/>
                  </a:lnTo>
                  <a:lnTo>
                    <a:pt x="317428" y="1771882"/>
                  </a:lnTo>
                  <a:lnTo>
                    <a:pt x="350705" y="1802377"/>
                  </a:lnTo>
                  <a:lnTo>
                    <a:pt x="385300" y="1831406"/>
                  </a:lnTo>
                  <a:lnTo>
                    <a:pt x="421162" y="1858920"/>
                  </a:lnTo>
                  <a:lnTo>
                    <a:pt x="458243" y="1884870"/>
                  </a:lnTo>
                  <a:lnTo>
                    <a:pt x="496493" y="1909207"/>
                  </a:lnTo>
                  <a:lnTo>
                    <a:pt x="535863" y="1931880"/>
                  </a:lnTo>
                  <a:lnTo>
                    <a:pt x="576303" y="1952841"/>
                  </a:lnTo>
                  <a:lnTo>
                    <a:pt x="617764" y="1972041"/>
                  </a:lnTo>
                  <a:lnTo>
                    <a:pt x="660196" y="1989428"/>
                  </a:lnTo>
                  <a:lnTo>
                    <a:pt x="703551" y="2004956"/>
                  </a:lnTo>
                  <a:lnTo>
                    <a:pt x="747778" y="2018573"/>
                  </a:lnTo>
                  <a:lnTo>
                    <a:pt x="792828" y="2030231"/>
                  </a:lnTo>
                  <a:lnTo>
                    <a:pt x="838652" y="2039880"/>
                  </a:lnTo>
                  <a:lnTo>
                    <a:pt x="885201" y="2047471"/>
                  </a:lnTo>
                  <a:lnTo>
                    <a:pt x="932424" y="2052954"/>
                  </a:lnTo>
                  <a:lnTo>
                    <a:pt x="980274" y="2056280"/>
                  </a:lnTo>
                  <a:lnTo>
                    <a:pt x="1028700" y="2057400"/>
                  </a:lnTo>
                  <a:lnTo>
                    <a:pt x="1077125" y="2056280"/>
                  </a:lnTo>
                  <a:lnTo>
                    <a:pt x="1124975" y="2052954"/>
                  </a:lnTo>
                  <a:lnTo>
                    <a:pt x="1172198" y="2047471"/>
                  </a:lnTo>
                  <a:lnTo>
                    <a:pt x="1218747" y="2039880"/>
                  </a:lnTo>
                  <a:lnTo>
                    <a:pt x="1264571" y="2030231"/>
                  </a:lnTo>
                  <a:lnTo>
                    <a:pt x="1309621" y="2018573"/>
                  </a:lnTo>
                  <a:lnTo>
                    <a:pt x="1353848" y="2004956"/>
                  </a:lnTo>
                  <a:lnTo>
                    <a:pt x="1397203" y="1989428"/>
                  </a:lnTo>
                  <a:lnTo>
                    <a:pt x="1439635" y="1972041"/>
                  </a:lnTo>
                  <a:lnTo>
                    <a:pt x="1481096" y="1952841"/>
                  </a:lnTo>
                  <a:lnTo>
                    <a:pt x="1521536" y="1931880"/>
                  </a:lnTo>
                  <a:lnTo>
                    <a:pt x="1560906" y="1909207"/>
                  </a:lnTo>
                  <a:lnTo>
                    <a:pt x="1599156" y="1884870"/>
                  </a:lnTo>
                  <a:lnTo>
                    <a:pt x="1636237" y="1858920"/>
                  </a:lnTo>
                  <a:lnTo>
                    <a:pt x="1672099" y="1831406"/>
                  </a:lnTo>
                  <a:lnTo>
                    <a:pt x="1706694" y="1802377"/>
                  </a:lnTo>
                  <a:lnTo>
                    <a:pt x="1739971" y="1771882"/>
                  </a:lnTo>
                  <a:lnTo>
                    <a:pt x="1771882" y="1739971"/>
                  </a:lnTo>
                  <a:lnTo>
                    <a:pt x="1802377" y="1706694"/>
                  </a:lnTo>
                  <a:lnTo>
                    <a:pt x="1831406" y="1672099"/>
                  </a:lnTo>
                  <a:lnTo>
                    <a:pt x="1858920" y="1636237"/>
                  </a:lnTo>
                  <a:lnTo>
                    <a:pt x="1884870" y="1599156"/>
                  </a:lnTo>
                  <a:lnTo>
                    <a:pt x="1909207" y="1560906"/>
                  </a:lnTo>
                  <a:lnTo>
                    <a:pt x="1931880" y="1521536"/>
                  </a:lnTo>
                  <a:lnTo>
                    <a:pt x="1952841" y="1481096"/>
                  </a:lnTo>
                  <a:lnTo>
                    <a:pt x="1972041" y="1439635"/>
                  </a:lnTo>
                  <a:lnTo>
                    <a:pt x="1989428" y="1397203"/>
                  </a:lnTo>
                  <a:lnTo>
                    <a:pt x="2004956" y="1353848"/>
                  </a:lnTo>
                  <a:lnTo>
                    <a:pt x="2018573" y="1309621"/>
                  </a:lnTo>
                  <a:lnTo>
                    <a:pt x="2030231" y="1264571"/>
                  </a:lnTo>
                  <a:lnTo>
                    <a:pt x="2039880" y="1218747"/>
                  </a:lnTo>
                  <a:lnTo>
                    <a:pt x="2047471" y="1172198"/>
                  </a:lnTo>
                  <a:lnTo>
                    <a:pt x="2052954" y="1124975"/>
                  </a:lnTo>
                  <a:lnTo>
                    <a:pt x="2056280" y="1077125"/>
                  </a:lnTo>
                  <a:lnTo>
                    <a:pt x="2057400" y="1028700"/>
                  </a:lnTo>
                  <a:lnTo>
                    <a:pt x="2056280" y="980274"/>
                  </a:lnTo>
                  <a:lnTo>
                    <a:pt x="2052954" y="932424"/>
                  </a:lnTo>
                  <a:lnTo>
                    <a:pt x="2047471" y="885201"/>
                  </a:lnTo>
                  <a:lnTo>
                    <a:pt x="2039880" y="838652"/>
                  </a:lnTo>
                  <a:lnTo>
                    <a:pt x="2030231" y="792828"/>
                  </a:lnTo>
                  <a:lnTo>
                    <a:pt x="2018573" y="747778"/>
                  </a:lnTo>
                  <a:lnTo>
                    <a:pt x="2004956" y="703551"/>
                  </a:lnTo>
                  <a:lnTo>
                    <a:pt x="1989428" y="660196"/>
                  </a:lnTo>
                  <a:lnTo>
                    <a:pt x="1972041" y="617764"/>
                  </a:lnTo>
                  <a:lnTo>
                    <a:pt x="1952841" y="576303"/>
                  </a:lnTo>
                  <a:lnTo>
                    <a:pt x="1931880" y="535863"/>
                  </a:lnTo>
                  <a:lnTo>
                    <a:pt x="1909207" y="496493"/>
                  </a:lnTo>
                  <a:lnTo>
                    <a:pt x="1884870" y="458243"/>
                  </a:lnTo>
                  <a:lnTo>
                    <a:pt x="1858920" y="421162"/>
                  </a:lnTo>
                  <a:lnTo>
                    <a:pt x="1831406" y="385300"/>
                  </a:lnTo>
                  <a:lnTo>
                    <a:pt x="1802377" y="350705"/>
                  </a:lnTo>
                  <a:lnTo>
                    <a:pt x="1771882" y="317428"/>
                  </a:lnTo>
                  <a:lnTo>
                    <a:pt x="1739971" y="285517"/>
                  </a:lnTo>
                  <a:lnTo>
                    <a:pt x="1706694" y="255022"/>
                  </a:lnTo>
                  <a:lnTo>
                    <a:pt x="1672099" y="225993"/>
                  </a:lnTo>
                  <a:lnTo>
                    <a:pt x="1636237" y="198479"/>
                  </a:lnTo>
                  <a:lnTo>
                    <a:pt x="1599156" y="172529"/>
                  </a:lnTo>
                  <a:lnTo>
                    <a:pt x="1560906" y="148192"/>
                  </a:lnTo>
                  <a:lnTo>
                    <a:pt x="1521536" y="125519"/>
                  </a:lnTo>
                  <a:lnTo>
                    <a:pt x="1481096" y="104558"/>
                  </a:lnTo>
                  <a:lnTo>
                    <a:pt x="1439635" y="85358"/>
                  </a:lnTo>
                  <a:lnTo>
                    <a:pt x="1397203" y="67971"/>
                  </a:lnTo>
                  <a:lnTo>
                    <a:pt x="1353848" y="52443"/>
                  </a:lnTo>
                  <a:lnTo>
                    <a:pt x="1309621" y="38826"/>
                  </a:lnTo>
                  <a:lnTo>
                    <a:pt x="1264571" y="27168"/>
                  </a:lnTo>
                  <a:lnTo>
                    <a:pt x="1218747" y="17519"/>
                  </a:lnTo>
                  <a:lnTo>
                    <a:pt x="1172198" y="9928"/>
                  </a:lnTo>
                  <a:lnTo>
                    <a:pt x="1124975" y="4445"/>
                  </a:lnTo>
                  <a:lnTo>
                    <a:pt x="1077125" y="1119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476162" y="2536538"/>
              <a:ext cx="2057400" cy="2057400"/>
            </a:xfrm>
            <a:custGeom>
              <a:avLst/>
              <a:gdLst/>
              <a:ahLst/>
              <a:cxnLst/>
              <a:rect l="l" t="t" r="r" b="b"/>
              <a:pathLst>
                <a:path w="2057400" h="2057400">
                  <a:moveTo>
                    <a:pt x="0" y="1028700"/>
                  </a:moveTo>
                  <a:lnTo>
                    <a:pt x="1119" y="980274"/>
                  </a:lnTo>
                  <a:lnTo>
                    <a:pt x="4445" y="932425"/>
                  </a:lnTo>
                  <a:lnTo>
                    <a:pt x="9928" y="885201"/>
                  </a:lnTo>
                  <a:lnTo>
                    <a:pt x="17519" y="838652"/>
                  </a:lnTo>
                  <a:lnTo>
                    <a:pt x="27168" y="792828"/>
                  </a:lnTo>
                  <a:lnTo>
                    <a:pt x="38826" y="747778"/>
                  </a:lnTo>
                  <a:lnTo>
                    <a:pt x="52443" y="703551"/>
                  </a:lnTo>
                  <a:lnTo>
                    <a:pt x="67971" y="660196"/>
                  </a:lnTo>
                  <a:lnTo>
                    <a:pt x="85359" y="617764"/>
                  </a:lnTo>
                  <a:lnTo>
                    <a:pt x="104558" y="576303"/>
                  </a:lnTo>
                  <a:lnTo>
                    <a:pt x="125519" y="535863"/>
                  </a:lnTo>
                  <a:lnTo>
                    <a:pt x="148192" y="496494"/>
                  </a:lnTo>
                  <a:lnTo>
                    <a:pt x="172529" y="458244"/>
                  </a:lnTo>
                  <a:lnTo>
                    <a:pt x="198479" y="421163"/>
                  </a:lnTo>
                  <a:lnTo>
                    <a:pt x="225993" y="385300"/>
                  </a:lnTo>
                  <a:lnTo>
                    <a:pt x="255023" y="350705"/>
                  </a:lnTo>
                  <a:lnTo>
                    <a:pt x="285517" y="317428"/>
                  </a:lnTo>
                  <a:lnTo>
                    <a:pt x="317428" y="285517"/>
                  </a:lnTo>
                  <a:lnTo>
                    <a:pt x="350705" y="255023"/>
                  </a:lnTo>
                  <a:lnTo>
                    <a:pt x="385300" y="225993"/>
                  </a:lnTo>
                  <a:lnTo>
                    <a:pt x="421163" y="198479"/>
                  </a:lnTo>
                  <a:lnTo>
                    <a:pt x="458244" y="172529"/>
                  </a:lnTo>
                  <a:lnTo>
                    <a:pt x="496494" y="148192"/>
                  </a:lnTo>
                  <a:lnTo>
                    <a:pt x="535863" y="125519"/>
                  </a:lnTo>
                  <a:lnTo>
                    <a:pt x="576303" y="104558"/>
                  </a:lnTo>
                  <a:lnTo>
                    <a:pt x="617764" y="85359"/>
                  </a:lnTo>
                  <a:lnTo>
                    <a:pt x="660196" y="67971"/>
                  </a:lnTo>
                  <a:lnTo>
                    <a:pt x="703551" y="52443"/>
                  </a:lnTo>
                  <a:lnTo>
                    <a:pt x="747778" y="38826"/>
                  </a:lnTo>
                  <a:lnTo>
                    <a:pt x="792828" y="27168"/>
                  </a:lnTo>
                  <a:lnTo>
                    <a:pt x="838652" y="17519"/>
                  </a:lnTo>
                  <a:lnTo>
                    <a:pt x="885201" y="9928"/>
                  </a:lnTo>
                  <a:lnTo>
                    <a:pt x="932425" y="4445"/>
                  </a:lnTo>
                  <a:lnTo>
                    <a:pt x="980274" y="1119"/>
                  </a:lnTo>
                  <a:lnTo>
                    <a:pt x="1028700" y="0"/>
                  </a:lnTo>
                  <a:lnTo>
                    <a:pt x="1077125" y="1119"/>
                  </a:lnTo>
                  <a:lnTo>
                    <a:pt x="1124974" y="4445"/>
                  </a:lnTo>
                  <a:lnTo>
                    <a:pt x="1172198" y="9928"/>
                  </a:lnTo>
                  <a:lnTo>
                    <a:pt x="1218747" y="17519"/>
                  </a:lnTo>
                  <a:lnTo>
                    <a:pt x="1264571" y="27168"/>
                  </a:lnTo>
                  <a:lnTo>
                    <a:pt x="1309621" y="38826"/>
                  </a:lnTo>
                  <a:lnTo>
                    <a:pt x="1353848" y="52443"/>
                  </a:lnTo>
                  <a:lnTo>
                    <a:pt x="1397202" y="67971"/>
                  </a:lnTo>
                  <a:lnTo>
                    <a:pt x="1439635" y="85359"/>
                  </a:lnTo>
                  <a:lnTo>
                    <a:pt x="1481096" y="104558"/>
                  </a:lnTo>
                  <a:lnTo>
                    <a:pt x="1521536" y="125519"/>
                  </a:lnTo>
                  <a:lnTo>
                    <a:pt x="1560905" y="148192"/>
                  </a:lnTo>
                  <a:lnTo>
                    <a:pt x="1599155" y="172529"/>
                  </a:lnTo>
                  <a:lnTo>
                    <a:pt x="1636236" y="198479"/>
                  </a:lnTo>
                  <a:lnTo>
                    <a:pt x="1672099" y="225993"/>
                  </a:lnTo>
                  <a:lnTo>
                    <a:pt x="1706693" y="255023"/>
                  </a:lnTo>
                  <a:lnTo>
                    <a:pt x="1739971" y="285517"/>
                  </a:lnTo>
                  <a:lnTo>
                    <a:pt x="1771882" y="317428"/>
                  </a:lnTo>
                  <a:lnTo>
                    <a:pt x="1802376" y="350705"/>
                  </a:lnTo>
                  <a:lnTo>
                    <a:pt x="1831406" y="385300"/>
                  </a:lnTo>
                  <a:lnTo>
                    <a:pt x="1858920" y="421163"/>
                  </a:lnTo>
                  <a:lnTo>
                    <a:pt x="1884870" y="458244"/>
                  </a:lnTo>
                  <a:lnTo>
                    <a:pt x="1909207" y="496494"/>
                  </a:lnTo>
                  <a:lnTo>
                    <a:pt x="1931880" y="535863"/>
                  </a:lnTo>
                  <a:lnTo>
                    <a:pt x="1952841" y="576303"/>
                  </a:lnTo>
                  <a:lnTo>
                    <a:pt x="1972040" y="617764"/>
                  </a:lnTo>
                  <a:lnTo>
                    <a:pt x="1989428" y="660196"/>
                  </a:lnTo>
                  <a:lnTo>
                    <a:pt x="2004956" y="703551"/>
                  </a:lnTo>
                  <a:lnTo>
                    <a:pt x="2018573" y="747778"/>
                  </a:lnTo>
                  <a:lnTo>
                    <a:pt x="2030231" y="792828"/>
                  </a:lnTo>
                  <a:lnTo>
                    <a:pt x="2039880" y="838652"/>
                  </a:lnTo>
                  <a:lnTo>
                    <a:pt x="2047471" y="885201"/>
                  </a:lnTo>
                  <a:lnTo>
                    <a:pt x="2052954" y="932425"/>
                  </a:lnTo>
                  <a:lnTo>
                    <a:pt x="2056280" y="980274"/>
                  </a:lnTo>
                  <a:lnTo>
                    <a:pt x="2057400" y="1028700"/>
                  </a:lnTo>
                  <a:lnTo>
                    <a:pt x="2056280" y="1077125"/>
                  </a:lnTo>
                  <a:lnTo>
                    <a:pt x="2052954" y="1124974"/>
                  </a:lnTo>
                  <a:lnTo>
                    <a:pt x="2047471" y="1172198"/>
                  </a:lnTo>
                  <a:lnTo>
                    <a:pt x="2039880" y="1218747"/>
                  </a:lnTo>
                  <a:lnTo>
                    <a:pt x="2030231" y="1264571"/>
                  </a:lnTo>
                  <a:lnTo>
                    <a:pt x="2018573" y="1309621"/>
                  </a:lnTo>
                  <a:lnTo>
                    <a:pt x="2004956" y="1353848"/>
                  </a:lnTo>
                  <a:lnTo>
                    <a:pt x="1989428" y="1397202"/>
                  </a:lnTo>
                  <a:lnTo>
                    <a:pt x="1972040" y="1439635"/>
                  </a:lnTo>
                  <a:lnTo>
                    <a:pt x="1952841" y="1481096"/>
                  </a:lnTo>
                  <a:lnTo>
                    <a:pt x="1931880" y="1521536"/>
                  </a:lnTo>
                  <a:lnTo>
                    <a:pt x="1909207" y="1560905"/>
                  </a:lnTo>
                  <a:lnTo>
                    <a:pt x="1884870" y="1599155"/>
                  </a:lnTo>
                  <a:lnTo>
                    <a:pt x="1858920" y="1636236"/>
                  </a:lnTo>
                  <a:lnTo>
                    <a:pt x="1831406" y="1672099"/>
                  </a:lnTo>
                  <a:lnTo>
                    <a:pt x="1802376" y="1706693"/>
                  </a:lnTo>
                  <a:lnTo>
                    <a:pt x="1771882" y="1739971"/>
                  </a:lnTo>
                  <a:lnTo>
                    <a:pt x="1739971" y="1771882"/>
                  </a:lnTo>
                  <a:lnTo>
                    <a:pt x="1706693" y="1802376"/>
                  </a:lnTo>
                  <a:lnTo>
                    <a:pt x="1672099" y="1831406"/>
                  </a:lnTo>
                  <a:lnTo>
                    <a:pt x="1636236" y="1858920"/>
                  </a:lnTo>
                  <a:lnTo>
                    <a:pt x="1599155" y="1884870"/>
                  </a:lnTo>
                  <a:lnTo>
                    <a:pt x="1560905" y="1909207"/>
                  </a:lnTo>
                  <a:lnTo>
                    <a:pt x="1521536" y="1931880"/>
                  </a:lnTo>
                  <a:lnTo>
                    <a:pt x="1481096" y="1952841"/>
                  </a:lnTo>
                  <a:lnTo>
                    <a:pt x="1439635" y="1972040"/>
                  </a:lnTo>
                  <a:lnTo>
                    <a:pt x="1397202" y="1989428"/>
                  </a:lnTo>
                  <a:lnTo>
                    <a:pt x="1353848" y="2004956"/>
                  </a:lnTo>
                  <a:lnTo>
                    <a:pt x="1309621" y="2018573"/>
                  </a:lnTo>
                  <a:lnTo>
                    <a:pt x="1264571" y="2030231"/>
                  </a:lnTo>
                  <a:lnTo>
                    <a:pt x="1218747" y="2039880"/>
                  </a:lnTo>
                  <a:lnTo>
                    <a:pt x="1172198" y="2047471"/>
                  </a:lnTo>
                  <a:lnTo>
                    <a:pt x="1124974" y="2052954"/>
                  </a:lnTo>
                  <a:lnTo>
                    <a:pt x="1077125" y="2056280"/>
                  </a:lnTo>
                  <a:lnTo>
                    <a:pt x="1028700" y="2057400"/>
                  </a:lnTo>
                  <a:lnTo>
                    <a:pt x="980274" y="2056280"/>
                  </a:lnTo>
                  <a:lnTo>
                    <a:pt x="932425" y="2052954"/>
                  </a:lnTo>
                  <a:lnTo>
                    <a:pt x="885201" y="2047471"/>
                  </a:lnTo>
                  <a:lnTo>
                    <a:pt x="838652" y="2039880"/>
                  </a:lnTo>
                  <a:lnTo>
                    <a:pt x="792828" y="2030231"/>
                  </a:lnTo>
                  <a:lnTo>
                    <a:pt x="747778" y="2018573"/>
                  </a:lnTo>
                  <a:lnTo>
                    <a:pt x="703551" y="2004956"/>
                  </a:lnTo>
                  <a:lnTo>
                    <a:pt x="660196" y="1989428"/>
                  </a:lnTo>
                  <a:lnTo>
                    <a:pt x="617764" y="1972040"/>
                  </a:lnTo>
                  <a:lnTo>
                    <a:pt x="576303" y="1952841"/>
                  </a:lnTo>
                  <a:lnTo>
                    <a:pt x="535863" y="1931880"/>
                  </a:lnTo>
                  <a:lnTo>
                    <a:pt x="496494" y="1909207"/>
                  </a:lnTo>
                  <a:lnTo>
                    <a:pt x="458244" y="1884870"/>
                  </a:lnTo>
                  <a:lnTo>
                    <a:pt x="421163" y="1858920"/>
                  </a:lnTo>
                  <a:lnTo>
                    <a:pt x="385300" y="1831406"/>
                  </a:lnTo>
                  <a:lnTo>
                    <a:pt x="350705" y="1802376"/>
                  </a:lnTo>
                  <a:lnTo>
                    <a:pt x="317428" y="1771882"/>
                  </a:lnTo>
                  <a:lnTo>
                    <a:pt x="285517" y="1739971"/>
                  </a:lnTo>
                  <a:lnTo>
                    <a:pt x="255023" y="1706693"/>
                  </a:lnTo>
                  <a:lnTo>
                    <a:pt x="225993" y="1672099"/>
                  </a:lnTo>
                  <a:lnTo>
                    <a:pt x="198479" y="1636236"/>
                  </a:lnTo>
                  <a:lnTo>
                    <a:pt x="172529" y="1599155"/>
                  </a:lnTo>
                  <a:lnTo>
                    <a:pt x="148192" y="1560905"/>
                  </a:lnTo>
                  <a:lnTo>
                    <a:pt x="125519" y="1521536"/>
                  </a:lnTo>
                  <a:lnTo>
                    <a:pt x="104558" y="1481096"/>
                  </a:lnTo>
                  <a:lnTo>
                    <a:pt x="85359" y="1439635"/>
                  </a:lnTo>
                  <a:lnTo>
                    <a:pt x="67971" y="1397202"/>
                  </a:lnTo>
                  <a:lnTo>
                    <a:pt x="52443" y="1353848"/>
                  </a:lnTo>
                  <a:lnTo>
                    <a:pt x="38826" y="1309621"/>
                  </a:lnTo>
                  <a:lnTo>
                    <a:pt x="27168" y="1264571"/>
                  </a:lnTo>
                  <a:lnTo>
                    <a:pt x="17519" y="1218747"/>
                  </a:lnTo>
                  <a:lnTo>
                    <a:pt x="9928" y="1172198"/>
                  </a:lnTo>
                  <a:lnTo>
                    <a:pt x="4445" y="1124974"/>
                  </a:lnTo>
                  <a:lnTo>
                    <a:pt x="1119" y="1077125"/>
                  </a:lnTo>
                  <a:lnTo>
                    <a:pt x="0" y="10287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704869" y="2536538"/>
              <a:ext cx="2057400" cy="2057400"/>
            </a:xfrm>
            <a:custGeom>
              <a:avLst/>
              <a:gdLst/>
              <a:ahLst/>
              <a:cxnLst/>
              <a:rect l="l" t="t" r="r" b="b"/>
              <a:pathLst>
                <a:path w="2057400" h="2057400">
                  <a:moveTo>
                    <a:pt x="1028700" y="0"/>
                  </a:moveTo>
                  <a:lnTo>
                    <a:pt x="980274" y="1119"/>
                  </a:lnTo>
                  <a:lnTo>
                    <a:pt x="932425" y="4445"/>
                  </a:lnTo>
                  <a:lnTo>
                    <a:pt x="885201" y="9928"/>
                  </a:lnTo>
                  <a:lnTo>
                    <a:pt x="838652" y="17519"/>
                  </a:lnTo>
                  <a:lnTo>
                    <a:pt x="792828" y="27168"/>
                  </a:lnTo>
                  <a:lnTo>
                    <a:pt x="747778" y="38826"/>
                  </a:lnTo>
                  <a:lnTo>
                    <a:pt x="703551" y="52443"/>
                  </a:lnTo>
                  <a:lnTo>
                    <a:pt x="660197" y="67971"/>
                  </a:lnTo>
                  <a:lnTo>
                    <a:pt x="617764" y="85358"/>
                  </a:lnTo>
                  <a:lnTo>
                    <a:pt x="576304" y="104558"/>
                  </a:lnTo>
                  <a:lnTo>
                    <a:pt x="535864" y="125519"/>
                  </a:lnTo>
                  <a:lnTo>
                    <a:pt x="496494" y="148192"/>
                  </a:lnTo>
                  <a:lnTo>
                    <a:pt x="458244" y="172529"/>
                  </a:lnTo>
                  <a:lnTo>
                    <a:pt x="421163" y="198479"/>
                  </a:lnTo>
                  <a:lnTo>
                    <a:pt x="385300" y="225993"/>
                  </a:lnTo>
                  <a:lnTo>
                    <a:pt x="350706" y="255022"/>
                  </a:lnTo>
                  <a:lnTo>
                    <a:pt x="317428" y="285517"/>
                  </a:lnTo>
                  <a:lnTo>
                    <a:pt x="285518" y="317428"/>
                  </a:lnTo>
                  <a:lnTo>
                    <a:pt x="255023" y="350705"/>
                  </a:lnTo>
                  <a:lnTo>
                    <a:pt x="225994" y="385300"/>
                  </a:lnTo>
                  <a:lnTo>
                    <a:pt x="198479" y="421162"/>
                  </a:lnTo>
                  <a:lnTo>
                    <a:pt x="172529" y="458243"/>
                  </a:lnTo>
                  <a:lnTo>
                    <a:pt x="148192" y="496493"/>
                  </a:lnTo>
                  <a:lnTo>
                    <a:pt x="125519" y="535863"/>
                  </a:lnTo>
                  <a:lnTo>
                    <a:pt x="104558" y="576303"/>
                  </a:lnTo>
                  <a:lnTo>
                    <a:pt x="85359" y="617764"/>
                  </a:lnTo>
                  <a:lnTo>
                    <a:pt x="67971" y="660196"/>
                  </a:lnTo>
                  <a:lnTo>
                    <a:pt x="52443" y="703551"/>
                  </a:lnTo>
                  <a:lnTo>
                    <a:pt x="38826" y="747778"/>
                  </a:lnTo>
                  <a:lnTo>
                    <a:pt x="27168" y="792828"/>
                  </a:lnTo>
                  <a:lnTo>
                    <a:pt x="17519" y="838652"/>
                  </a:lnTo>
                  <a:lnTo>
                    <a:pt x="9928" y="885201"/>
                  </a:lnTo>
                  <a:lnTo>
                    <a:pt x="4445" y="932424"/>
                  </a:lnTo>
                  <a:lnTo>
                    <a:pt x="1119" y="980274"/>
                  </a:lnTo>
                  <a:lnTo>
                    <a:pt x="0" y="1028700"/>
                  </a:lnTo>
                  <a:lnTo>
                    <a:pt x="1119" y="1077125"/>
                  </a:lnTo>
                  <a:lnTo>
                    <a:pt x="4445" y="1124975"/>
                  </a:lnTo>
                  <a:lnTo>
                    <a:pt x="9928" y="1172198"/>
                  </a:lnTo>
                  <a:lnTo>
                    <a:pt x="17519" y="1218747"/>
                  </a:lnTo>
                  <a:lnTo>
                    <a:pt x="27168" y="1264571"/>
                  </a:lnTo>
                  <a:lnTo>
                    <a:pt x="38826" y="1309621"/>
                  </a:lnTo>
                  <a:lnTo>
                    <a:pt x="52443" y="1353848"/>
                  </a:lnTo>
                  <a:lnTo>
                    <a:pt x="67971" y="1397203"/>
                  </a:lnTo>
                  <a:lnTo>
                    <a:pt x="85359" y="1439635"/>
                  </a:lnTo>
                  <a:lnTo>
                    <a:pt x="104558" y="1481096"/>
                  </a:lnTo>
                  <a:lnTo>
                    <a:pt x="125519" y="1521536"/>
                  </a:lnTo>
                  <a:lnTo>
                    <a:pt x="148192" y="1560906"/>
                  </a:lnTo>
                  <a:lnTo>
                    <a:pt x="172529" y="1599156"/>
                  </a:lnTo>
                  <a:lnTo>
                    <a:pt x="198479" y="1636237"/>
                  </a:lnTo>
                  <a:lnTo>
                    <a:pt x="225994" y="1672099"/>
                  </a:lnTo>
                  <a:lnTo>
                    <a:pt x="255023" y="1706694"/>
                  </a:lnTo>
                  <a:lnTo>
                    <a:pt x="285518" y="1739971"/>
                  </a:lnTo>
                  <a:lnTo>
                    <a:pt x="317428" y="1771882"/>
                  </a:lnTo>
                  <a:lnTo>
                    <a:pt x="350706" y="1802377"/>
                  </a:lnTo>
                  <a:lnTo>
                    <a:pt x="385300" y="1831406"/>
                  </a:lnTo>
                  <a:lnTo>
                    <a:pt x="421163" y="1858920"/>
                  </a:lnTo>
                  <a:lnTo>
                    <a:pt x="458244" y="1884870"/>
                  </a:lnTo>
                  <a:lnTo>
                    <a:pt x="496494" y="1909207"/>
                  </a:lnTo>
                  <a:lnTo>
                    <a:pt x="535864" y="1931880"/>
                  </a:lnTo>
                  <a:lnTo>
                    <a:pt x="576304" y="1952841"/>
                  </a:lnTo>
                  <a:lnTo>
                    <a:pt x="617764" y="1972041"/>
                  </a:lnTo>
                  <a:lnTo>
                    <a:pt x="660197" y="1989428"/>
                  </a:lnTo>
                  <a:lnTo>
                    <a:pt x="703551" y="2004956"/>
                  </a:lnTo>
                  <a:lnTo>
                    <a:pt x="747778" y="2018573"/>
                  </a:lnTo>
                  <a:lnTo>
                    <a:pt x="792828" y="2030231"/>
                  </a:lnTo>
                  <a:lnTo>
                    <a:pt x="838652" y="2039880"/>
                  </a:lnTo>
                  <a:lnTo>
                    <a:pt x="885201" y="2047471"/>
                  </a:lnTo>
                  <a:lnTo>
                    <a:pt x="932425" y="2052954"/>
                  </a:lnTo>
                  <a:lnTo>
                    <a:pt x="980274" y="2056280"/>
                  </a:lnTo>
                  <a:lnTo>
                    <a:pt x="1028700" y="2057400"/>
                  </a:lnTo>
                  <a:lnTo>
                    <a:pt x="1077125" y="2056280"/>
                  </a:lnTo>
                  <a:lnTo>
                    <a:pt x="1124975" y="2052954"/>
                  </a:lnTo>
                  <a:lnTo>
                    <a:pt x="1172198" y="2047471"/>
                  </a:lnTo>
                  <a:lnTo>
                    <a:pt x="1218747" y="2039880"/>
                  </a:lnTo>
                  <a:lnTo>
                    <a:pt x="1264571" y="2030231"/>
                  </a:lnTo>
                  <a:lnTo>
                    <a:pt x="1309621" y="2018573"/>
                  </a:lnTo>
                  <a:lnTo>
                    <a:pt x="1353848" y="2004956"/>
                  </a:lnTo>
                  <a:lnTo>
                    <a:pt x="1397203" y="1989428"/>
                  </a:lnTo>
                  <a:lnTo>
                    <a:pt x="1439635" y="1972041"/>
                  </a:lnTo>
                  <a:lnTo>
                    <a:pt x="1481096" y="1952841"/>
                  </a:lnTo>
                  <a:lnTo>
                    <a:pt x="1521536" y="1931880"/>
                  </a:lnTo>
                  <a:lnTo>
                    <a:pt x="1560905" y="1909207"/>
                  </a:lnTo>
                  <a:lnTo>
                    <a:pt x="1599155" y="1884870"/>
                  </a:lnTo>
                  <a:lnTo>
                    <a:pt x="1636236" y="1858920"/>
                  </a:lnTo>
                  <a:lnTo>
                    <a:pt x="1672099" y="1831406"/>
                  </a:lnTo>
                  <a:lnTo>
                    <a:pt x="1706693" y="1802377"/>
                  </a:lnTo>
                  <a:lnTo>
                    <a:pt x="1739971" y="1771882"/>
                  </a:lnTo>
                  <a:lnTo>
                    <a:pt x="1771881" y="1739971"/>
                  </a:lnTo>
                  <a:lnTo>
                    <a:pt x="1802376" y="1706694"/>
                  </a:lnTo>
                  <a:lnTo>
                    <a:pt x="1831405" y="1672099"/>
                  </a:lnTo>
                  <a:lnTo>
                    <a:pt x="1858919" y="1636237"/>
                  </a:lnTo>
                  <a:lnTo>
                    <a:pt x="1884869" y="1599156"/>
                  </a:lnTo>
                  <a:lnTo>
                    <a:pt x="1909206" y="1560906"/>
                  </a:lnTo>
                  <a:lnTo>
                    <a:pt x="1931879" y="1521536"/>
                  </a:lnTo>
                  <a:lnTo>
                    <a:pt x="1952840" y="1481096"/>
                  </a:lnTo>
                  <a:lnTo>
                    <a:pt x="1972039" y="1439635"/>
                  </a:lnTo>
                  <a:lnTo>
                    <a:pt x="1989427" y="1397203"/>
                  </a:lnTo>
                  <a:lnTo>
                    <a:pt x="2004955" y="1353848"/>
                  </a:lnTo>
                  <a:lnTo>
                    <a:pt x="2018572" y="1309621"/>
                  </a:lnTo>
                  <a:lnTo>
                    <a:pt x="2030230" y="1264571"/>
                  </a:lnTo>
                  <a:lnTo>
                    <a:pt x="2039879" y="1218747"/>
                  </a:lnTo>
                  <a:lnTo>
                    <a:pt x="2047469" y="1172198"/>
                  </a:lnTo>
                  <a:lnTo>
                    <a:pt x="2052952" y="1124975"/>
                  </a:lnTo>
                  <a:lnTo>
                    <a:pt x="2056279" y="1077125"/>
                  </a:lnTo>
                  <a:lnTo>
                    <a:pt x="2057398" y="1028700"/>
                  </a:lnTo>
                  <a:lnTo>
                    <a:pt x="2056279" y="980274"/>
                  </a:lnTo>
                  <a:lnTo>
                    <a:pt x="2052952" y="932424"/>
                  </a:lnTo>
                  <a:lnTo>
                    <a:pt x="2047469" y="885201"/>
                  </a:lnTo>
                  <a:lnTo>
                    <a:pt x="2039879" y="838652"/>
                  </a:lnTo>
                  <a:lnTo>
                    <a:pt x="2030230" y="792828"/>
                  </a:lnTo>
                  <a:lnTo>
                    <a:pt x="2018572" y="747778"/>
                  </a:lnTo>
                  <a:lnTo>
                    <a:pt x="2004955" y="703551"/>
                  </a:lnTo>
                  <a:lnTo>
                    <a:pt x="1989427" y="660196"/>
                  </a:lnTo>
                  <a:lnTo>
                    <a:pt x="1972039" y="617764"/>
                  </a:lnTo>
                  <a:lnTo>
                    <a:pt x="1952840" y="576303"/>
                  </a:lnTo>
                  <a:lnTo>
                    <a:pt x="1931879" y="535863"/>
                  </a:lnTo>
                  <a:lnTo>
                    <a:pt x="1909206" y="496493"/>
                  </a:lnTo>
                  <a:lnTo>
                    <a:pt x="1884869" y="458243"/>
                  </a:lnTo>
                  <a:lnTo>
                    <a:pt x="1858919" y="421162"/>
                  </a:lnTo>
                  <a:lnTo>
                    <a:pt x="1831405" y="385300"/>
                  </a:lnTo>
                  <a:lnTo>
                    <a:pt x="1802376" y="350705"/>
                  </a:lnTo>
                  <a:lnTo>
                    <a:pt x="1771881" y="317428"/>
                  </a:lnTo>
                  <a:lnTo>
                    <a:pt x="1739971" y="285517"/>
                  </a:lnTo>
                  <a:lnTo>
                    <a:pt x="1706693" y="255022"/>
                  </a:lnTo>
                  <a:lnTo>
                    <a:pt x="1672099" y="225993"/>
                  </a:lnTo>
                  <a:lnTo>
                    <a:pt x="1636236" y="198479"/>
                  </a:lnTo>
                  <a:lnTo>
                    <a:pt x="1599155" y="172529"/>
                  </a:lnTo>
                  <a:lnTo>
                    <a:pt x="1560905" y="148192"/>
                  </a:lnTo>
                  <a:lnTo>
                    <a:pt x="1521536" y="125519"/>
                  </a:lnTo>
                  <a:lnTo>
                    <a:pt x="1481096" y="104558"/>
                  </a:lnTo>
                  <a:lnTo>
                    <a:pt x="1439635" y="85358"/>
                  </a:lnTo>
                  <a:lnTo>
                    <a:pt x="1397203" y="67971"/>
                  </a:lnTo>
                  <a:lnTo>
                    <a:pt x="1353848" y="52443"/>
                  </a:lnTo>
                  <a:lnTo>
                    <a:pt x="1309621" y="38826"/>
                  </a:lnTo>
                  <a:lnTo>
                    <a:pt x="1264571" y="27168"/>
                  </a:lnTo>
                  <a:lnTo>
                    <a:pt x="1218747" y="17519"/>
                  </a:lnTo>
                  <a:lnTo>
                    <a:pt x="1172198" y="9928"/>
                  </a:lnTo>
                  <a:lnTo>
                    <a:pt x="1124975" y="4445"/>
                  </a:lnTo>
                  <a:lnTo>
                    <a:pt x="1077125" y="1119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704869" y="2536538"/>
              <a:ext cx="2057400" cy="2057400"/>
            </a:xfrm>
            <a:custGeom>
              <a:avLst/>
              <a:gdLst/>
              <a:ahLst/>
              <a:cxnLst/>
              <a:rect l="l" t="t" r="r" b="b"/>
              <a:pathLst>
                <a:path w="2057400" h="2057400">
                  <a:moveTo>
                    <a:pt x="0" y="1028700"/>
                  </a:moveTo>
                  <a:lnTo>
                    <a:pt x="1119" y="980274"/>
                  </a:lnTo>
                  <a:lnTo>
                    <a:pt x="4445" y="932425"/>
                  </a:lnTo>
                  <a:lnTo>
                    <a:pt x="9928" y="885201"/>
                  </a:lnTo>
                  <a:lnTo>
                    <a:pt x="17519" y="838652"/>
                  </a:lnTo>
                  <a:lnTo>
                    <a:pt x="27168" y="792828"/>
                  </a:lnTo>
                  <a:lnTo>
                    <a:pt x="38826" y="747778"/>
                  </a:lnTo>
                  <a:lnTo>
                    <a:pt x="52443" y="703551"/>
                  </a:lnTo>
                  <a:lnTo>
                    <a:pt x="67971" y="660196"/>
                  </a:lnTo>
                  <a:lnTo>
                    <a:pt x="85359" y="617764"/>
                  </a:lnTo>
                  <a:lnTo>
                    <a:pt x="104558" y="576303"/>
                  </a:lnTo>
                  <a:lnTo>
                    <a:pt x="125519" y="535863"/>
                  </a:lnTo>
                  <a:lnTo>
                    <a:pt x="148192" y="496494"/>
                  </a:lnTo>
                  <a:lnTo>
                    <a:pt x="172529" y="458244"/>
                  </a:lnTo>
                  <a:lnTo>
                    <a:pt x="198479" y="421163"/>
                  </a:lnTo>
                  <a:lnTo>
                    <a:pt x="225993" y="385300"/>
                  </a:lnTo>
                  <a:lnTo>
                    <a:pt x="255023" y="350705"/>
                  </a:lnTo>
                  <a:lnTo>
                    <a:pt x="285517" y="317428"/>
                  </a:lnTo>
                  <a:lnTo>
                    <a:pt x="317428" y="285517"/>
                  </a:lnTo>
                  <a:lnTo>
                    <a:pt x="350705" y="255023"/>
                  </a:lnTo>
                  <a:lnTo>
                    <a:pt x="385300" y="225993"/>
                  </a:lnTo>
                  <a:lnTo>
                    <a:pt x="421163" y="198479"/>
                  </a:lnTo>
                  <a:lnTo>
                    <a:pt x="458244" y="172529"/>
                  </a:lnTo>
                  <a:lnTo>
                    <a:pt x="496494" y="148192"/>
                  </a:lnTo>
                  <a:lnTo>
                    <a:pt x="535863" y="125519"/>
                  </a:lnTo>
                  <a:lnTo>
                    <a:pt x="576303" y="104558"/>
                  </a:lnTo>
                  <a:lnTo>
                    <a:pt x="617764" y="85359"/>
                  </a:lnTo>
                  <a:lnTo>
                    <a:pt x="660196" y="67971"/>
                  </a:lnTo>
                  <a:lnTo>
                    <a:pt x="703551" y="52443"/>
                  </a:lnTo>
                  <a:lnTo>
                    <a:pt x="747778" y="38826"/>
                  </a:lnTo>
                  <a:lnTo>
                    <a:pt x="792828" y="27168"/>
                  </a:lnTo>
                  <a:lnTo>
                    <a:pt x="838652" y="17519"/>
                  </a:lnTo>
                  <a:lnTo>
                    <a:pt x="885201" y="9928"/>
                  </a:lnTo>
                  <a:lnTo>
                    <a:pt x="932425" y="4445"/>
                  </a:lnTo>
                  <a:lnTo>
                    <a:pt x="980274" y="1119"/>
                  </a:lnTo>
                  <a:lnTo>
                    <a:pt x="1028700" y="0"/>
                  </a:lnTo>
                  <a:lnTo>
                    <a:pt x="1077125" y="1119"/>
                  </a:lnTo>
                  <a:lnTo>
                    <a:pt x="1124974" y="4445"/>
                  </a:lnTo>
                  <a:lnTo>
                    <a:pt x="1172198" y="9928"/>
                  </a:lnTo>
                  <a:lnTo>
                    <a:pt x="1218747" y="17519"/>
                  </a:lnTo>
                  <a:lnTo>
                    <a:pt x="1264571" y="27168"/>
                  </a:lnTo>
                  <a:lnTo>
                    <a:pt x="1309621" y="38826"/>
                  </a:lnTo>
                  <a:lnTo>
                    <a:pt x="1353848" y="52443"/>
                  </a:lnTo>
                  <a:lnTo>
                    <a:pt x="1397202" y="67971"/>
                  </a:lnTo>
                  <a:lnTo>
                    <a:pt x="1439635" y="85359"/>
                  </a:lnTo>
                  <a:lnTo>
                    <a:pt x="1481096" y="104558"/>
                  </a:lnTo>
                  <a:lnTo>
                    <a:pt x="1521536" y="125519"/>
                  </a:lnTo>
                  <a:lnTo>
                    <a:pt x="1560905" y="148192"/>
                  </a:lnTo>
                  <a:lnTo>
                    <a:pt x="1599155" y="172529"/>
                  </a:lnTo>
                  <a:lnTo>
                    <a:pt x="1636236" y="198479"/>
                  </a:lnTo>
                  <a:lnTo>
                    <a:pt x="1672099" y="225993"/>
                  </a:lnTo>
                  <a:lnTo>
                    <a:pt x="1706693" y="255023"/>
                  </a:lnTo>
                  <a:lnTo>
                    <a:pt x="1739971" y="285517"/>
                  </a:lnTo>
                  <a:lnTo>
                    <a:pt x="1771882" y="317428"/>
                  </a:lnTo>
                  <a:lnTo>
                    <a:pt x="1802376" y="350705"/>
                  </a:lnTo>
                  <a:lnTo>
                    <a:pt x="1831406" y="385300"/>
                  </a:lnTo>
                  <a:lnTo>
                    <a:pt x="1858920" y="421163"/>
                  </a:lnTo>
                  <a:lnTo>
                    <a:pt x="1884870" y="458244"/>
                  </a:lnTo>
                  <a:lnTo>
                    <a:pt x="1909207" y="496494"/>
                  </a:lnTo>
                  <a:lnTo>
                    <a:pt x="1931880" y="535863"/>
                  </a:lnTo>
                  <a:lnTo>
                    <a:pt x="1952841" y="576303"/>
                  </a:lnTo>
                  <a:lnTo>
                    <a:pt x="1972040" y="617764"/>
                  </a:lnTo>
                  <a:lnTo>
                    <a:pt x="1989428" y="660196"/>
                  </a:lnTo>
                  <a:lnTo>
                    <a:pt x="2004956" y="703551"/>
                  </a:lnTo>
                  <a:lnTo>
                    <a:pt x="2018573" y="747778"/>
                  </a:lnTo>
                  <a:lnTo>
                    <a:pt x="2030231" y="792828"/>
                  </a:lnTo>
                  <a:lnTo>
                    <a:pt x="2039880" y="838652"/>
                  </a:lnTo>
                  <a:lnTo>
                    <a:pt x="2047471" y="885201"/>
                  </a:lnTo>
                  <a:lnTo>
                    <a:pt x="2052954" y="932425"/>
                  </a:lnTo>
                  <a:lnTo>
                    <a:pt x="2056280" y="980274"/>
                  </a:lnTo>
                  <a:lnTo>
                    <a:pt x="2057400" y="1028700"/>
                  </a:lnTo>
                  <a:lnTo>
                    <a:pt x="2056280" y="1077125"/>
                  </a:lnTo>
                  <a:lnTo>
                    <a:pt x="2052954" y="1124974"/>
                  </a:lnTo>
                  <a:lnTo>
                    <a:pt x="2047471" y="1172198"/>
                  </a:lnTo>
                  <a:lnTo>
                    <a:pt x="2039880" y="1218747"/>
                  </a:lnTo>
                  <a:lnTo>
                    <a:pt x="2030231" y="1264571"/>
                  </a:lnTo>
                  <a:lnTo>
                    <a:pt x="2018573" y="1309621"/>
                  </a:lnTo>
                  <a:lnTo>
                    <a:pt x="2004956" y="1353848"/>
                  </a:lnTo>
                  <a:lnTo>
                    <a:pt x="1989428" y="1397202"/>
                  </a:lnTo>
                  <a:lnTo>
                    <a:pt x="1972040" y="1439635"/>
                  </a:lnTo>
                  <a:lnTo>
                    <a:pt x="1952841" y="1481096"/>
                  </a:lnTo>
                  <a:lnTo>
                    <a:pt x="1931880" y="1521536"/>
                  </a:lnTo>
                  <a:lnTo>
                    <a:pt x="1909207" y="1560905"/>
                  </a:lnTo>
                  <a:lnTo>
                    <a:pt x="1884870" y="1599155"/>
                  </a:lnTo>
                  <a:lnTo>
                    <a:pt x="1858920" y="1636236"/>
                  </a:lnTo>
                  <a:lnTo>
                    <a:pt x="1831406" y="1672099"/>
                  </a:lnTo>
                  <a:lnTo>
                    <a:pt x="1802376" y="1706693"/>
                  </a:lnTo>
                  <a:lnTo>
                    <a:pt x="1771882" y="1739971"/>
                  </a:lnTo>
                  <a:lnTo>
                    <a:pt x="1739971" y="1771882"/>
                  </a:lnTo>
                  <a:lnTo>
                    <a:pt x="1706693" y="1802376"/>
                  </a:lnTo>
                  <a:lnTo>
                    <a:pt x="1672099" y="1831406"/>
                  </a:lnTo>
                  <a:lnTo>
                    <a:pt x="1636236" y="1858920"/>
                  </a:lnTo>
                  <a:lnTo>
                    <a:pt x="1599155" y="1884870"/>
                  </a:lnTo>
                  <a:lnTo>
                    <a:pt x="1560905" y="1909207"/>
                  </a:lnTo>
                  <a:lnTo>
                    <a:pt x="1521536" y="1931880"/>
                  </a:lnTo>
                  <a:lnTo>
                    <a:pt x="1481096" y="1952841"/>
                  </a:lnTo>
                  <a:lnTo>
                    <a:pt x="1439635" y="1972040"/>
                  </a:lnTo>
                  <a:lnTo>
                    <a:pt x="1397202" y="1989428"/>
                  </a:lnTo>
                  <a:lnTo>
                    <a:pt x="1353848" y="2004956"/>
                  </a:lnTo>
                  <a:lnTo>
                    <a:pt x="1309621" y="2018573"/>
                  </a:lnTo>
                  <a:lnTo>
                    <a:pt x="1264571" y="2030231"/>
                  </a:lnTo>
                  <a:lnTo>
                    <a:pt x="1218747" y="2039880"/>
                  </a:lnTo>
                  <a:lnTo>
                    <a:pt x="1172198" y="2047471"/>
                  </a:lnTo>
                  <a:lnTo>
                    <a:pt x="1124974" y="2052954"/>
                  </a:lnTo>
                  <a:lnTo>
                    <a:pt x="1077125" y="2056280"/>
                  </a:lnTo>
                  <a:lnTo>
                    <a:pt x="1028700" y="2057400"/>
                  </a:lnTo>
                  <a:lnTo>
                    <a:pt x="980274" y="2056280"/>
                  </a:lnTo>
                  <a:lnTo>
                    <a:pt x="932425" y="2052954"/>
                  </a:lnTo>
                  <a:lnTo>
                    <a:pt x="885201" y="2047471"/>
                  </a:lnTo>
                  <a:lnTo>
                    <a:pt x="838652" y="2039880"/>
                  </a:lnTo>
                  <a:lnTo>
                    <a:pt x="792828" y="2030231"/>
                  </a:lnTo>
                  <a:lnTo>
                    <a:pt x="747778" y="2018573"/>
                  </a:lnTo>
                  <a:lnTo>
                    <a:pt x="703551" y="2004956"/>
                  </a:lnTo>
                  <a:lnTo>
                    <a:pt x="660196" y="1989428"/>
                  </a:lnTo>
                  <a:lnTo>
                    <a:pt x="617764" y="1972040"/>
                  </a:lnTo>
                  <a:lnTo>
                    <a:pt x="576303" y="1952841"/>
                  </a:lnTo>
                  <a:lnTo>
                    <a:pt x="535863" y="1931880"/>
                  </a:lnTo>
                  <a:lnTo>
                    <a:pt x="496494" y="1909207"/>
                  </a:lnTo>
                  <a:lnTo>
                    <a:pt x="458244" y="1884870"/>
                  </a:lnTo>
                  <a:lnTo>
                    <a:pt x="421163" y="1858920"/>
                  </a:lnTo>
                  <a:lnTo>
                    <a:pt x="385300" y="1831406"/>
                  </a:lnTo>
                  <a:lnTo>
                    <a:pt x="350705" y="1802376"/>
                  </a:lnTo>
                  <a:lnTo>
                    <a:pt x="317428" y="1771882"/>
                  </a:lnTo>
                  <a:lnTo>
                    <a:pt x="285517" y="1739971"/>
                  </a:lnTo>
                  <a:lnTo>
                    <a:pt x="255023" y="1706693"/>
                  </a:lnTo>
                  <a:lnTo>
                    <a:pt x="225993" y="1672099"/>
                  </a:lnTo>
                  <a:lnTo>
                    <a:pt x="198479" y="1636236"/>
                  </a:lnTo>
                  <a:lnTo>
                    <a:pt x="172529" y="1599155"/>
                  </a:lnTo>
                  <a:lnTo>
                    <a:pt x="148192" y="1560905"/>
                  </a:lnTo>
                  <a:lnTo>
                    <a:pt x="125519" y="1521536"/>
                  </a:lnTo>
                  <a:lnTo>
                    <a:pt x="104558" y="1481096"/>
                  </a:lnTo>
                  <a:lnTo>
                    <a:pt x="85359" y="1439635"/>
                  </a:lnTo>
                  <a:lnTo>
                    <a:pt x="67971" y="1397202"/>
                  </a:lnTo>
                  <a:lnTo>
                    <a:pt x="52443" y="1353848"/>
                  </a:lnTo>
                  <a:lnTo>
                    <a:pt x="38826" y="1309621"/>
                  </a:lnTo>
                  <a:lnTo>
                    <a:pt x="27168" y="1264571"/>
                  </a:lnTo>
                  <a:lnTo>
                    <a:pt x="17519" y="1218747"/>
                  </a:lnTo>
                  <a:lnTo>
                    <a:pt x="9928" y="1172198"/>
                  </a:lnTo>
                  <a:lnTo>
                    <a:pt x="4445" y="1124974"/>
                  </a:lnTo>
                  <a:lnTo>
                    <a:pt x="1119" y="1077125"/>
                  </a:lnTo>
                  <a:lnTo>
                    <a:pt x="0" y="10287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6099256" y="3205988"/>
            <a:ext cx="60750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06365" algn="l"/>
              </a:tabLst>
            </a:pPr>
            <a:r>
              <a:rPr sz="42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lo</a:t>
            </a:r>
            <a:r>
              <a:rPr sz="42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42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4200" b="1" spc="-1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4200" b="1" spc="-1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4200" b="1" spc="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endParaRPr sz="4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83285" y="1825243"/>
            <a:ext cx="19913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42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4200" b="1" spc="-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j</a:t>
            </a:r>
            <a:r>
              <a:rPr sz="4200" b="1" spc="1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4200" b="1" spc="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4200" b="1" spc="2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42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42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endParaRPr sz="4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105775" y="2527013"/>
            <a:ext cx="2076450" cy="2076450"/>
            <a:chOff x="8105775" y="2527013"/>
            <a:chExt cx="2076450" cy="2076450"/>
          </a:xfrm>
        </p:grpSpPr>
        <p:sp>
          <p:nvSpPr>
            <p:cNvPr id="15" name="object 15"/>
            <p:cNvSpPr/>
            <p:nvPr/>
          </p:nvSpPr>
          <p:spPr>
            <a:xfrm>
              <a:off x="8115300" y="2536538"/>
              <a:ext cx="2057400" cy="2057400"/>
            </a:xfrm>
            <a:custGeom>
              <a:avLst/>
              <a:gdLst/>
              <a:ahLst/>
              <a:cxnLst/>
              <a:rect l="l" t="t" r="r" b="b"/>
              <a:pathLst>
                <a:path w="2057400" h="2057400">
                  <a:moveTo>
                    <a:pt x="1028700" y="0"/>
                  </a:moveTo>
                  <a:lnTo>
                    <a:pt x="980274" y="1119"/>
                  </a:lnTo>
                  <a:lnTo>
                    <a:pt x="932424" y="4445"/>
                  </a:lnTo>
                  <a:lnTo>
                    <a:pt x="885201" y="9928"/>
                  </a:lnTo>
                  <a:lnTo>
                    <a:pt x="838652" y="17519"/>
                  </a:lnTo>
                  <a:lnTo>
                    <a:pt x="792828" y="27168"/>
                  </a:lnTo>
                  <a:lnTo>
                    <a:pt x="747778" y="38826"/>
                  </a:lnTo>
                  <a:lnTo>
                    <a:pt x="703551" y="52443"/>
                  </a:lnTo>
                  <a:lnTo>
                    <a:pt x="660196" y="67971"/>
                  </a:lnTo>
                  <a:lnTo>
                    <a:pt x="617764" y="85358"/>
                  </a:lnTo>
                  <a:lnTo>
                    <a:pt x="576303" y="104558"/>
                  </a:lnTo>
                  <a:lnTo>
                    <a:pt x="535863" y="125519"/>
                  </a:lnTo>
                  <a:lnTo>
                    <a:pt x="496493" y="148192"/>
                  </a:lnTo>
                  <a:lnTo>
                    <a:pt x="458243" y="172529"/>
                  </a:lnTo>
                  <a:lnTo>
                    <a:pt x="421162" y="198479"/>
                  </a:lnTo>
                  <a:lnTo>
                    <a:pt x="385300" y="225993"/>
                  </a:lnTo>
                  <a:lnTo>
                    <a:pt x="350705" y="255022"/>
                  </a:lnTo>
                  <a:lnTo>
                    <a:pt x="317428" y="285517"/>
                  </a:lnTo>
                  <a:lnTo>
                    <a:pt x="285517" y="317428"/>
                  </a:lnTo>
                  <a:lnTo>
                    <a:pt x="255022" y="350705"/>
                  </a:lnTo>
                  <a:lnTo>
                    <a:pt x="225993" y="385300"/>
                  </a:lnTo>
                  <a:lnTo>
                    <a:pt x="198479" y="421162"/>
                  </a:lnTo>
                  <a:lnTo>
                    <a:pt x="172529" y="458243"/>
                  </a:lnTo>
                  <a:lnTo>
                    <a:pt x="148192" y="496493"/>
                  </a:lnTo>
                  <a:lnTo>
                    <a:pt x="125519" y="535863"/>
                  </a:lnTo>
                  <a:lnTo>
                    <a:pt x="104558" y="576303"/>
                  </a:lnTo>
                  <a:lnTo>
                    <a:pt x="85358" y="617764"/>
                  </a:lnTo>
                  <a:lnTo>
                    <a:pt x="67971" y="660196"/>
                  </a:lnTo>
                  <a:lnTo>
                    <a:pt x="52443" y="703551"/>
                  </a:lnTo>
                  <a:lnTo>
                    <a:pt x="38826" y="747778"/>
                  </a:lnTo>
                  <a:lnTo>
                    <a:pt x="27168" y="792828"/>
                  </a:lnTo>
                  <a:lnTo>
                    <a:pt x="17519" y="838652"/>
                  </a:lnTo>
                  <a:lnTo>
                    <a:pt x="9928" y="885201"/>
                  </a:lnTo>
                  <a:lnTo>
                    <a:pt x="4445" y="932424"/>
                  </a:lnTo>
                  <a:lnTo>
                    <a:pt x="1119" y="980274"/>
                  </a:lnTo>
                  <a:lnTo>
                    <a:pt x="0" y="1028700"/>
                  </a:lnTo>
                  <a:lnTo>
                    <a:pt x="1119" y="1077125"/>
                  </a:lnTo>
                  <a:lnTo>
                    <a:pt x="4445" y="1124975"/>
                  </a:lnTo>
                  <a:lnTo>
                    <a:pt x="9928" y="1172198"/>
                  </a:lnTo>
                  <a:lnTo>
                    <a:pt x="17519" y="1218747"/>
                  </a:lnTo>
                  <a:lnTo>
                    <a:pt x="27168" y="1264571"/>
                  </a:lnTo>
                  <a:lnTo>
                    <a:pt x="38826" y="1309621"/>
                  </a:lnTo>
                  <a:lnTo>
                    <a:pt x="52443" y="1353848"/>
                  </a:lnTo>
                  <a:lnTo>
                    <a:pt x="67971" y="1397203"/>
                  </a:lnTo>
                  <a:lnTo>
                    <a:pt x="85358" y="1439635"/>
                  </a:lnTo>
                  <a:lnTo>
                    <a:pt x="104558" y="1481096"/>
                  </a:lnTo>
                  <a:lnTo>
                    <a:pt x="125519" y="1521536"/>
                  </a:lnTo>
                  <a:lnTo>
                    <a:pt x="148192" y="1560906"/>
                  </a:lnTo>
                  <a:lnTo>
                    <a:pt x="172529" y="1599156"/>
                  </a:lnTo>
                  <a:lnTo>
                    <a:pt x="198479" y="1636237"/>
                  </a:lnTo>
                  <a:lnTo>
                    <a:pt x="225993" y="1672099"/>
                  </a:lnTo>
                  <a:lnTo>
                    <a:pt x="255022" y="1706694"/>
                  </a:lnTo>
                  <a:lnTo>
                    <a:pt x="285517" y="1739971"/>
                  </a:lnTo>
                  <a:lnTo>
                    <a:pt x="317428" y="1771882"/>
                  </a:lnTo>
                  <a:lnTo>
                    <a:pt x="350705" y="1802377"/>
                  </a:lnTo>
                  <a:lnTo>
                    <a:pt x="385300" y="1831406"/>
                  </a:lnTo>
                  <a:lnTo>
                    <a:pt x="421162" y="1858920"/>
                  </a:lnTo>
                  <a:lnTo>
                    <a:pt x="458243" y="1884870"/>
                  </a:lnTo>
                  <a:lnTo>
                    <a:pt x="496493" y="1909207"/>
                  </a:lnTo>
                  <a:lnTo>
                    <a:pt x="535863" y="1931880"/>
                  </a:lnTo>
                  <a:lnTo>
                    <a:pt x="576303" y="1952841"/>
                  </a:lnTo>
                  <a:lnTo>
                    <a:pt x="617764" y="1972041"/>
                  </a:lnTo>
                  <a:lnTo>
                    <a:pt x="660196" y="1989428"/>
                  </a:lnTo>
                  <a:lnTo>
                    <a:pt x="703551" y="2004956"/>
                  </a:lnTo>
                  <a:lnTo>
                    <a:pt x="747778" y="2018573"/>
                  </a:lnTo>
                  <a:lnTo>
                    <a:pt x="792828" y="2030231"/>
                  </a:lnTo>
                  <a:lnTo>
                    <a:pt x="838652" y="2039880"/>
                  </a:lnTo>
                  <a:lnTo>
                    <a:pt x="885201" y="2047471"/>
                  </a:lnTo>
                  <a:lnTo>
                    <a:pt x="932424" y="2052954"/>
                  </a:lnTo>
                  <a:lnTo>
                    <a:pt x="980274" y="2056280"/>
                  </a:lnTo>
                  <a:lnTo>
                    <a:pt x="1028700" y="2057400"/>
                  </a:lnTo>
                  <a:lnTo>
                    <a:pt x="1077125" y="2056280"/>
                  </a:lnTo>
                  <a:lnTo>
                    <a:pt x="1124974" y="2052954"/>
                  </a:lnTo>
                  <a:lnTo>
                    <a:pt x="1172198" y="2047471"/>
                  </a:lnTo>
                  <a:lnTo>
                    <a:pt x="1218747" y="2039880"/>
                  </a:lnTo>
                  <a:lnTo>
                    <a:pt x="1264571" y="2030231"/>
                  </a:lnTo>
                  <a:lnTo>
                    <a:pt x="1309621" y="2018573"/>
                  </a:lnTo>
                  <a:lnTo>
                    <a:pt x="1353848" y="2004956"/>
                  </a:lnTo>
                  <a:lnTo>
                    <a:pt x="1397202" y="1989428"/>
                  </a:lnTo>
                  <a:lnTo>
                    <a:pt x="1439635" y="1972041"/>
                  </a:lnTo>
                  <a:lnTo>
                    <a:pt x="1481095" y="1952841"/>
                  </a:lnTo>
                  <a:lnTo>
                    <a:pt x="1521535" y="1931880"/>
                  </a:lnTo>
                  <a:lnTo>
                    <a:pt x="1560905" y="1909207"/>
                  </a:lnTo>
                  <a:lnTo>
                    <a:pt x="1599155" y="1884870"/>
                  </a:lnTo>
                  <a:lnTo>
                    <a:pt x="1636236" y="1858920"/>
                  </a:lnTo>
                  <a:lnTo>
                    <a:pt x="1672099" y="1831406"/>
                  </a:lnTo>
                  <a:lnTo>
                    <a:pt x="1706693" y="1802377"/>
                  </a:lnTo>
                  <a:lnTo>
                    <a:pt x="1739971" y="1771882"/>
                  </a:lnTo>
                  <a:lnTo>
                    <a:pt x="1771881" y="1739971"/>
                  </a:lnTo>
                  <a:lnTo>
                    <a:pt x="1802376" y="1706694"/>
                  </a:lnTo>
                  <a:lnTo>
                    <a:pt x="1831405" y="1672099"/>
                  </a:lnTo>
                  <a:lnTo>
                    <a:pt x="1858920" y="1636237"/>
                  </a:lnTo>
                  <a:lnTo>
                    <a:pt x="1884870" y="1599156"/>
                  </a:lnTo>
                  <a:lnTo>
                    <a:pt x="1909207" y="1560906"/>
                  </a:lnTo>
                  <a:lnTo>
                    <a:pt x="1931880" y="1521536"/>
                  </a:lnTo>
                  <a:lnTo>
                    <a:pt x="1952841" y="1481096"/>
                  </a:lnTo>
                  <a:lnTo>
                    <a:pt x="1972040" y="1439635"/>
                  </a:lnTo>
                  <a:lnTo>
                    <a:pt x="1989428" y="1397203"/>
                  </a:lnTo>
                  <a:lnTo>
                    <a:pt x="2004956" y="1353848"/>
                  </a:lnTo>
                  <a:lnTo>
                    <a:pt x="2018573" y="1309621"/>
                  </a:lnTo>
                  <a:lnTo>
                    <a:pt x="2030231" y="1264571"/>
                  </a:lnTo>
                  <a:lnTo>
                    <a:pt x="2039880" y="1218747"/>
                  </a:lnTo>
                  <a:lnTo>
                    <a:pt x="2047471" y="1172198"/>
                  </a:lnTo>
                  <a:lnTo>
                    <a:pt x="2052954" y="1124975"/>
                  </a:lnTo>
                  <a:lnTo>
                    <a:pt x="2056280" y="1077125"/>
                  </a:lnTo>
                  <a:lnTo>
                    <a:pt x="2057400" y="1028700"/>
                  </a:lnTo>
                  <a:lnTo>
                    <a:pt x="2056280" y="980274"/>
                  </a:lnTo>
                  <a:lnTo>
                    <a:pt x="2052954" y="932424"/>
                  </a:lnTo>
                  <a:lnTo>
                    <a:pt x="2047471" y="885201"/>
                  </a:lnTo>
                  <a:lnTo>
                    <a:pt x="2039880" y="838652"/>
                  </a:lnTo>
                  <a:lnTo>
                    <a:pt x="2030231" y="792828"/>
                  </a:lnTo>
                  <a:lnTo>
                    <a:pt x="2018573" y="747778"/>
                  </a:lnTo>
                  <a:lnTo>
                    <a:pt x="2004956" y="703551"/>
                  </a:lnTo>
                  <a:lnTo>
                    <a:pt x="1989428" y="660196"/>
                  </a:lnTo>
                  <a:lnTo>
                    <a:pt x="1972040" y="617764"/>
                  </a:lnTo>
                  <a:lnTo>
                    <a:pt x="1952841" y="576303"/>
                  </a:lnTo>
                  <a:lnTo>
                    <a:pt x="1931880" y="535863"/>
                  </a:lnTo>
                  <a:lnTo>
                    <a:pt x="1909207" y="496493"/>
                  </a:lnTo>
                  <a:lnTo>
                    <a:pt x="1884870" y="458243"/>
                  </a:lnTo>
                  <a:lnTo>
                    <a:pt x="1858920" y="421162"/>
                  </a:lnTo>
                  <a:lnTo>
                    <a:pt x="1831405" y="385300"/>
                  </a:lnTo>
                  <a:lnTo>
                    <a:pt x="1802376" y="350705"/>
                  </a:lnTo>
                  <a:lnTo>
                    <a:pt x="1771881" y="317428"/>
                  </a:lnTo>
                  <a:lnTo>
                    <a:pt x="1739971" y="285517"/>
                  </a:lnTo>
                  <a:lnTo>
                    <a:pt x="1706693" y="255022"/>
                  </a:lnTo>
                  <a:lnTo>
                    <a:pt x="1672099" y="225993"/>
                  </a:lnTo>
                  <a:lnTo>
                    <a:pt x="1636236" y="198479"/>
                  </a:lnTo>
                  <a:lnTo>
                    <a:pt x="1599155" y="172529"/>
                  </a:lnTo>
                  <a:lnTo>
                    <a:pt x="1560905" y="148192"/>
                  </a:lnTo>
                  <a:lnTo>
                    <a:pt x="1521535" y="125519"/>
                  </a:lnTo>
                  <a:lnTo>
                    <a:pt x="1481095" y="104558"/>
                  </a:lnTo>
                  <a:lnTo>
                    <a:pt x="1439635" y="85358"/>
                  </a:lnTo>
                  <a:lnTo>
                    <a:pt x="1397202" y="67971"/>
                  </a:lnTo>
                  <a:lnTo>
                    <a:pt x="1353848" y="52443"/>
                  </a:lnTo>
                  <a:lnTo>
                    <a:pt x="1309621" y="38826"/>
                  </a:lnTo>
                  <a:lnTo>
                    <a:pt x="1264571" y="27168"/>
                  </a:lnTo>
                  <a:lnTo>
                    <a:pt x="1218747" y="17519"/>
                  </a:lnTo>
                  <a:lnTo>
                    <a:pt x="1172198" y="9928"/>
                  </a:lnTo>
                  <a:lnTo>
                    <a:pt x="1124974" y="4445"/>
                  </a:lnTo>
                  <a:lnTo>
                    <a:pt x="1077125" y="1119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115300" y="2536538"/>
              <a:ext cx="2057400" cy="2057400"/>
            </a:xfrm>
            <a:custGeom>
              <a:avLst/>
              <a:gdLst/>
              <a:ahLst/>
              <a:cxnLst/>
              <a:rect l="l" t="t" r="r" b="b"/>
              <a:pathLst>
                <a:path w="2057400" h="2057400">
                  <a:moveTo>
                    <a:pt x="0" y="1028700"/>
                  </a:moveTo>
                  <a:lnTo>
                    <a:pt x="1119" y="980274"/>
                  </a:lnTo>
                  <a:lnTo>
                    <a:pt x="4445" y="932425"/>
                  </a:lnTo>
                  <a:lnTo>
                    <a:pt x="9928" y="885201"/>
                  </a:lnTo>
                  <a:lnTo>
                    <a:pt x="17519" y="838652"/>
                  </a:lnTo>
                  <a:lnTo>
                    <a:pt x="27168" y="792828"/>
                  </a:lnTo>
                  <a:lnTo>
                    <a:pt x="38826" y="747778"/>
                  </a:lnTo>
                  <a:lnTo>
                    <a:pt x="52443" y="703551"/>
                  </a:lnTo>
                  <a:lnTo>
                    <a:pt x="67971" y="660196"/>
                  </a:lnTo>
                  <a:lnTo>
                    <a:pt x="85359" y="617764"/>
                  </a:lnTo>
                  <a:lnTo>
                    <a:pt x="104558" y="576303"/>
                  </a:lnTo>
                  <a:lnTo>
                    <a:pt x="125519" y="535863"/>
                  </a:lnTo>
                  <a:lnTo>
                    <a:pt x="148192" y="496494"/>
                  </a:lnTo>
                  <a:lnTo>
                    <a:pt x="172529" y="458244"/>
                  </a:lnTo>
                  <a:lnTo>
                    <a:pt x="198479" y="421163"/>
                  </a:lnTo>
                  <a:lnTo>
                    <a:pt x="225993" y="385300"/>
                  </a:lnTo>
                  <a:lnTo>
                    <a:pt x="255023" y="350705"/>
                  </a:lnTo>
                  <a:lnTo>
                    <a:pt x="285517" y="317428"/>
                  </a:lnTo>
                  <a:lnTo>
                    <a:pt x="317428" y="285517"/>
                  </a:lnTo>
                  <a:lnTo>
                    <a:pt x="350705" y="255023"/>
                  </a:lnTo>
                  <a:lnTo>
                    <a:pt x="385300" y="225993"/>
                  </a:lnTo>
                  <a:lnTo>
                    <a:pt x="421163" y="198479"/>
                  </a:lnTo>
                  <a:lnTo>
                    <a:pt x="458244" y="172529"/>
                  </a:lnTo>
                  <a:lnTo>
                    <a:pt x="496494" y="148192"/>
                  </a:lnTo>
                  <a:lnTo>
                    <a:pt x="535863" y="125519"/>
                  </a:lnTo>
                  <a:lnTo>
                    <a:pt x="576303" y="104558"/>
                  </a:lnTo>
                  <a:lnTo>
                    <a:pt x="617764" y="85359"/>
                  </a:lnTo>
                  <a:lnTo>
                    <a:pt x="660196" y="67971"/>
                  </a:lnTo>
                  <a:lnTo>
                    <a:pt x="703551" y="52443"/>
                  </a:lnTo>
                  <a:lnTo>
                    <a:pt x="747778" y="38826"/>
                  </a:lnTo>
                  <a:lnTo>
                    <a:pt x="792828" y="27168"/>
                  </a:lnTo>
                  <a:lnTo>
                    <a:pt x="838652" y="17519"/>
                  </a:lnTo>
                  <a:lnTo>
                    <a:pt x="885201" y="9928"/>
                  </a:lnTo>
                  <a:lnTo>
                    <a:pt x="932425" y="4445"/>
                  </a:lnTo>
                  <a:lnTo>
                    <a:pt x="980274" y="1119"/>
                  </a:lnTo>
                  <a:lnTo>
                    <a:pt x="1028700" y="0"/>
                  </a:lnTo>
                  <a:lnTo>
                    <a:pt x="1077125" y="1119"/>
                  </a:lnTo>
                  <a:lnTo>
                    <a:pt x="1124974" y="4445"/>
                  </a:lnTo>
                  <a:lnTo>
                    <a:pt x="1172198" y="9928"/>
                  </a:lnTo>
                  <a:lnTo>
                    <a:pt x="1218747" y="17519"/>
                  </a:lnTo>
                  <a:lnTo>
                    <a:pt x="1264571" y="27168"/>
                  </a:lnTo>
                  <a:lnTo>
                    <a:pt x="1309621" y="38826"/>
                  </a:lnTo>
                  <a:lnTo>
                    <a:pt x="1353848" y="52443"/>
                  </a:lnTo>
                  <a:lnTo>
                    <a:pt x="1397202" y="67971"/>
                  </a:lnTo>
                  <a:lnTo>
                    <a:pt x="1439635" y="85359"/>
                  </a:lnTo>
                  <a:lnTo>
                    <a:pt x="1481096" y="104558"/>
                  </a:lnTo>
                  <a:lnTo>
                    <a:pt x="1521536" y="125519"/>
                  </a:lnTo>
                  <a:lnTo>
                    <a:pt x="1560905" y="148192"/>
                  </a:lnTo>
                  <a:lnTo>
                    <a:pt x="1599155" y="172529"/>
                  </a:lnTo>
                  <a:lnTo>
                    <a:pt x="1636236" y="198479"/>
                  </a:lnTo>
                  <a:lnTo>
                    <a:pt x="1672099" y="225993"/>
                  </a:lnTo>
                  <a:lnTo>
                    <a:pt x="1706693" y="255023"/>
                  </a:lnTo>
                  <a:lnTo>
                    <a:pt x="1739971" y="285517"/>
                  </a:lnTo>
                  <a:lnTo>
                    <a:pt x="1771882" y="317428"/>
                  </a:lnTo>
                  <a:lnTo>
                    <a:pt x="1802376" y="350705"/>
                  </a:lnTo>
                  <a:lnTo>
                    <a:pt x="1831406" y="385300"/>
                  </a:lnTo>
                  <a:lnTo>
                    <a:pt x="1858920" y="421163"/>
                  </a:lnTo>
                  <a:lnTo>
                    <a:pt x="1884870" y="458244"/>
                  </a:lnTo>
                  <a:lnTo>
                    <a:pt x="1909207" y="496494"/>
                  </a:lnTo>
                  <a:lnTo>
                    <a:pt x="1931880" y="535863"/>
                  </a:lnTo>
                  <a:lnTo>
                    <a:pt x="1952841" y="576303"/>
                  </a:lnTo>
                  <a:lnTo>
                    <a:pt x="1972040" y="617764"/>
                  </a:lnTo>
                  <a:lnTo>
                    <a:pt x="1989428" y="660196"/>
                  </a:lnTo>
                  <a:lnTo>
                    <a:pt x="2004956" y="703551"/>
                  </a:lnTo>
                  <a:lnTo>
                    <a:pt x="2018573" y="747778"/>
                  </a:lnTo>
                  <a:lnTo>
                    <a:pt x="2030231" y="792828"/>
                  </a:lnTo>
                  <a:lnTo>
                    <a:pt x="2039880" y="838652"/>
                  </a:lnTo>
                  <a:lnTo>
                    <a:pt x="2047471" y="885201"/>
                  </a:lnTo>
                  <a:lnTo>
                    <a:pt x="2052954" y="932425"/>
                  </a:lnTo>
                  <a:lnTo>
                    <a:pt x="2056280" y="980274"/>
                  </a:lnTo>
                  <a:lnTo>
                    <a:pt x="2057400" y="1028700"/>
                  </a:lnTo>
                  <a:lnTo>
                    <a:pt x="2056280" y="1077125"/>
                  </a:lnTo>
                  <a:lnTo>
                    <a:pt x="2052954" y="1124974"/>
                  </a:lnTo>
                  <a:lnTo>
                    <a:pt x="2047471" y="1172198"/>
                  </a:lnTo>
                  <a:lnTo>
                    <a:pt x="2039880" y="1218747"/>
                  </a:lnTo>
                  <a:lnTo>
                    <a:pt x="2030231" y="1264571"/>
                  </a:lnTo>
                  <a:lnTo>
                    <a:pt x="2018573" y="1309621"/>
                  </a:lnTo>
                  <a:lnTo>
                    <a:pt x="2004956" y="1353848"/>
                  </a:lnTo>
                  <a:lnTo>
                    <a:pt x="1989428" y="1397202"/>
                  </a:lnTo>
                  <a:lnTo>
                    <a:pt x="1972040" y="1439635"/>
                  </a:lnTo>
                  <a:lnTo>
                    <a:pt x="1952841" y="1481096"/>
                  </a:lnTo>
                  <a:lnTo>
                    <a:pt x="1931880" y="1521536"/>
                  </a:lnTo>
                  <a:lnTo>
                    <a:pt x="1909207" y="1560905"/>
                  </a:lnTo>
                  <a:lnTo>
                    <a:pt x="1884870" y="1599155"/>
                  </a:lnTo>
                  <a:lnTo>
                    <a:pt x="1858920" y="1636236"/>
                  </a:lnTo>
                  <a:lnTo>
                    <a:pt x="1831406" y="1672099"/>
                  </a:lnTo>
                  <a:lnTo>
                    <a:pt x="1802376" y="1706693"/>
                  </a:lnTo>
                  <a:lnTo>
                    <a:pt x="1771882" y="1739971"/>
                  </a:lnTo>
                  <a:lnTo>
                    <a:pt x="1739971" y="1771882"/>
                  </a:lnTo>
                  <a:lnTo>
                    <a:pt x="1706693" y="1802376"/>
                  </a:lnTo>
                  <a:lnTo>
                    <a:pt x="1672099" y="1831406"/>
                  </a:lnTo>
                  <a:lnTo>
                    <a:pt x="1636236" y="1858920"/>
                  </a:lnTo>
                  <a:lnTo>
                    <a:pt x="1599155" y="1884870"/>
                  </a:lnTo>
                  <a:lnTo>
                    <a:pt x="1560905" y="1909207"/>
                  </a:lnTo>
                  <a:lnTo>
                    <a:pt x="1521536" y="1931880"/>
                  </a:lnTo>
                  <a:lnTo>
                    <a:pt x="1481096" y="1952841"/>
                  </a:lnTo>
                  <a:lnTo>
                    <a:pt x="1439635" y="1972040"/>
                  </a:lnTo>
                  <a:lnTo>
                    <a:pt x="1397202" y="1989428"/>
                  </a:lnTo>
                  <a:lnTo>
                    <a:pt x="1353848" y="2004956"/>
                  </a:lnTo>
                  <a:lnTo>
                    <a:pt x="1309621" y="2018573"/>
                  </a:lnTo>
                  <a:lnTo>
                    <a:pt x="1264571" y="2030231"/>
                  </a:lnTo>
                  <a:lnTo>
                    <a:pt x="1218747" y="2039880"/>
                  </a:lnTo>
                  <a:lnTo>
                    <a:pt x="1172198" y="2047471"/>
                  </a:lnTo>
                  <a:lnTo>
                    <a:pt x="1124974" y="2052954"/>
                  </a:lnTo>
                  <a:lnTo>
                    <a:pt x="1077125" y="2056280"/>
                  </a:lnTo>
                  <a:lnTo>
                    <a:pt x="1028700" y="2057400"/>
                  </a:lnTo>
                  <a:lnTo>
                    <a:pt x="980274" y="2056280"/>
                  </a:lnTo>
                  <a:lnTo>
                    <a:pt x="932425" y="2052954"/>
                  </a:lnTo>
                  <a:lnTo>
                    <a:pt x="885201" y="2047471"/>
                  </a:lnTo>
                  <a:lnTo>
                    <a:pt x="838652" y="2039880"/>
                  </a:lnTo>
                  <a:lnTo>
                    <a:pt x="792828" y="2030231"/>
                  </a:lnTo>
                  <a:lnTo>
                    <a:pt x="747778" y="2018573"/>
                  </a:lnTo>
                  <a:lnTo>
                    <a:pt x="703551" y="2004956"/>
                  </a:lnTo>
                  <a:lnTo>
                    <a:pt x="660196" y="1989428"/>
                  </a:lnTo>
                  <a:lnTo>
                    <a:pt x="617764" y="1972040"/>
                  </a:lnTo>
                  <a:lnTo>
                    <a:pt x="576303" y="1952841"/>
                  </a:lnTo>
                  <a:lnTo>
                    <a:pt x="535863" y="1931880"/>
                  </a:lnTo>
                  <a:lnTo>
                    <a:pt x="496494" y="1909207"/>
                  </a:lnTo>
                  <a:lnTo>
                    <a:pt x="458244" y="1884870"/>
                  </a:lnTo>
                  <a:lnTo>
                    <a:pt x="421163" y="1858920"/>
                  </a:lnTo>
                  <a:lnTo>
                    <a:pt x="385300" y="1831406"/>
                  </a:lnTo>
                  <a:lnTo>
                    <a:pt x="350705" y="1802376"/>
                  </a:lnTo>
                  <a:lnTo>
                    <a:pt x="317428" y="1771882"/>
                  </a:lnTo>
                  <a:lnTo>
                    <a:pt x="285517" y="1739971"/>
                  </a:lnTo>
                  <a:lnTo>
                    <a:pt x="255023" y="1706693"/>
                  </a:lnTo>
                  <a:lnTo>
                    <a:pt x="225993" y="1672099"/>
                  </a:lnTo>
                  <a:lnTo>
                    <a:pt x="198479" y="1636236"/>
                  </a:lnTo>
                  <a:lnTo>
                    <a:pt x="172529" y="1599155"/>
                  </a:lnTo>
                  <a:lnTo>
                    <a:pt x="148192" y="1560905"/>
                  </a:lnTo>
                  <a:lnTo>
                    <a:pt x="125519" y="1521536"/>
                  </a:lnTo>
                  <a:lnTo>
                    <a:pt x="104558" y="1481096"/>
                  </a:lnTo>
                  <a:lnTo>
                    <a:pt x="85359" y="1439635"/>
                  </a:lnTo>
                  <a:lnTo>
                    <a:pt x="67971" y="1397202"/>
                  </a:lnTo>
                  <a:lnTo>
                    <a:pt x="52443" y="1353848"/>
                  </a:lnTo>
                  <a:lnTo>
                    <a:pt x="38826" y="1309621"/>
                  </a:lnTo>
                  <a:lnTo>
                    <a:pt x="27168" y="1264571"/>
                  </a:lnTo>
                  <a:lnTo>
                    <a:pt x="17519" y="1218747"/>
                  </a:lnTo>
                  <a:lnTo>
                    <a:pt x="9928" y="1172198"/>
                  </a:lnTo>
                  <a:lnTo>
                    <a:pt x="4445" y="1124974"/>
                  </a:lnTo>
                  <a:lnTo>
                    <a:pt x="1119" y="1077125"/>
                  </a:lnTo>
                  <a:lnTo>
                    <a:pt x="0" y="10287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8489188" y="3181604"/>
            <a:ext cx="13093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4200" b="1" spc="-1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4200" b="1" spc="2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42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</a:t>
            </a:r>
            <a:endParaRPr sz="4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Injecting</a:t>
            </a:r>
            <a:r>
              <a:rPr spc="-165" dirty="0"/>
              <a:t> </a:t>
            </a:r>
            <a:r>
              <a:rPr spc="190" dirty="0"/>
              <a:t>the</a:t>
            </a:r>
            <a:r>
              <a:rPr spc="-155" dirty="0"/>
              <a:t> </a:t>
            </a:r>
            <a:r>
              <a:rPr spc="-45" dirty="0"/>
              <a:t>Service</a:t>
            </a:r>
            <a:endParaRPr spc="-45" dirty="0"/>
          </a:p>
        </p:txBody>
      </p:sp>
      <p:sp>
        <p:nvSpPr>
          <p:cNvPr id="3" name="object 3"/>
          <p:cNvSpPr txBox="1"/>
          <p:nvPr/>
        </p:nvSpPr>
        <p:spPr>
          <a:xfrm>
            <a:off x="1981127" y="2546604"/>
            <a:ext cx="14326235" cy="6586855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625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...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42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815"/>
              </a:lnSpc>
              <a:spcBef>
                <a:spcPts val="290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671195">
              <a:lnSpc>
                <a:spcPts val="3815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32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'pm-products'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,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671195">
              <a:lnSpc>
                <a:spcPts val="3815"/>
              </a:lnSpc>
              <a:spcBef>
                <a:spcPts val="7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templateUrl:</a:t>
            </a:r>
            <a:r>
              <a:rPr sz="32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'./product-list.component.html'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790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})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815"/>
              </a:lnSpc>
            </a:pP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2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2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ProductListComponent</a:t>
            </a:r>
            <a:r>
              <a:rPr sz="32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400">
              <a:latin typeface="Courier New" panose="02070309020205020404"/>
              <a:cs typeface="Courier New" panose="02070309020205020404"/>
            </a:endParaRPr>
          </a:p>
          <a:p>
            <a:pPr marL="426720">
              <a:lnSpc>
                <a:spcPct val="100000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constructor()</a:t>
            </a:r>
            <a:r>
              <a:rPr sz="32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426720">
              <a:lnSpc>
                <a:spcPct val="100000"/>
              </a:lnSpc>
              <a:spcBef>
                <a:spcPts val="7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  <a:spcBef>
                <a:spcPts val="3745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81127" y="1943100"/>
            <a:ext cx="6179820" cy="60388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905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65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Injecting</a:t>
            </a:r>
            <a:r>
              <a:rPr spc="-165" dirty="0"/>
              <a:t> </a:t>
            </a:r>
            <a:r>
              <a:rPr spc="190" dirty="0"/>
              <a:t>the</a:t>
            </a:r>
            <a:r>
              <a:rPr spc="-155" dirty="0"/>
              <a:t> </a:t>
            </a:r>
            <a:r>
              <a:rPr spc="-45" dirty="0"/>
              <a:t>Service</a:t>
            </a:r>
            <a:endParaRPr spc="-45" dirty="0"/>
          </a:p>
        </p:txBody>
      </p:sp>
      <p:sp>
        <p:nvSpPr>
          <p:cNvPr id="3" name="object 3"/>
          <p:cNvSpPr/>
          <p:nvPr/>
        </p:nvSpPr>
        <p:spPr>
          <a:xfrm>
            <a:off x="1981200" y="2546604"/>
            <a:ext cx="14325600" cy="7078980"/>
          </a:xfrm>
          <a:custGeom>
            <a:avLst/>
            <a:gdLst/>
            <a:ahLst/>
            <a:cxnLst/>
            <a:rect l="l" t="t" r="r" b="b"/>
            <a:pathLst>
              <a:path w="14325600" h="7078980">
                <a:moveTo>
                  <a:pt x="0" y="0"/>
                </a:moveTo>
                <a:lnTo>
                  <a:pt x="14325600" y="0"/>
                </a:lnTo>
                <a:lnTo>
                  <a:pt x="14325600" y="7078861"/>
                </a:lnTo>
                <a:lnTo>
                  <a:pt x="0" y="707886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151379" y="2613660"/>
            <a:ext cx="12494260" cy="6850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15"/>
              </a:lnSpc>
              <a:spcBef>
                <a:spcPts val="10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...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815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ProductService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'./product.service';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815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501650">
              <a:lnSpc>
                <a:spcPts val="3815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32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'pm-products'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,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501650">
              <a:lnSpc>
                <a:spcPts val="3815"/>
              </a:lnSpc>
              <a:spcBef>
                <a:spcPts val="75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templateUrl:</a:t>
            </a:r>
            <a:r>
              <a:rPr sz="32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'./product-list.component.html'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790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})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257175" marR="3916680" indent="-244475">
              <a:lnSpc>
                <a:spcPts val="3910"/>
              </a:lnSpc>
              <a:spcBef>
                <a:spcPts val="45"/>
              </a:spcBef>
            </a:pP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ProductListComponent { </a:t>
            </a:r>
            <a:r>
              <a:rPr sz="3200" spc="-19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private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_productService;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257175">
              <a:lnSpc>
                <a:spcPts val="3650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constructor(productService:</a:t>
            </a:r>
            <a:r>
              <a:rPr sz="32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ProductService)</a:t>
            </a:r>
            <a:r>
              <a:rPr sz="32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746125">
              <a:lnSpc>
                <a:spcPts val="3815"/>
              </a:lnSpc>
              <a:spcBef>
                <a:spcPts val="75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this._productService</a:t>
            </a:r>
            <a:r>
              <a:rPr sz="32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2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productService;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257175">
              <a:lnSpc>
                <a:spcPts val="3815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1200" y="1943098"/>
            <a:ext cx="6179820" cy="60388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905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65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Injecting</a:t>
            </a:r>
            <a:r>
              <a:rPr spc="-165" dirty="0"/>
              <a:t> </a:t>
            </a:r>
            <a:r>
              <a:rPr spc="190" dirty="0"/>
              <a:t>the</a:t>
            </a:r>
            <a:r>
              <a:rPr spc="-155" dirty="0"/>
              <a:t> </a:t>
            </a:r>
            <a:r>
              <a:rPr spc="-45" dirty="0"/>
              <a:t>Service</a:t>
            </a:r>
            <a:endParaRPr spc="-45" dirty="0"/>
          </a:p>
        </p:txBody>
      </p:sp>
      <p:sp>
        <p:nvSpPr>
          <p:cNvPr id="3" name="object 3"/>
          <p:cNvSpPr/>
          <p:nvPr/>
        </p:nvSpPr>
        <p:spPr>
          <a:xfrm>
            <a:off x="1985396" y="2546604"/>
            <a:ext cx="14317344" cy="6094095"/>
          </a:xfrm>
          <a:custGeom>
            <a:avLst/>
            <a:gdLst/>
            <a:ahLst/>
            <a:cxnLst/>
            <a:rect l="l" t="t" r="r" b="b"/>
            <a:pathLst>
              <a:path w="14317344" h="6094095">
                <a:moveTo>
                  <a:pt x="0" y="0"/>
                </a:moveTo>
                <a:lnTo>
                  <a:pt x="14317207" y="0"/>
                </a:lnTo>
                <a:lnTo>
                  <a:pt x="14317207" y="6093976"/>
                </a:lnTo>
                <a:lnTo>
                  <a:pt x="0" y="60939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155575" y="2613660"/>
            <a:ext cx="13715365" cy="5871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15"/>
              </a:lnSpc>
              <a:spcBef>
                <a:spcPts val="10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...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815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ProductService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'./product.service';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815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501650">
              <a:lnSpc>
                <a:spcPts val="3815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32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'pm-products'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,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501650">
              <a:lnSpc>
                <a:spcPts val="3815"/>
              </a:lnSpc>
              <a:spcBef>
                <a:spcPts val="75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templateUrl:</a:t>
            </a:r>
            <a:r>
              <a:rPr sz="32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'./product-list.component.html'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790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})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815"/>
              </a:lnSpc>
            </a:pP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2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2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ProductListComponent</a:t>
            </a:r>
            <a:r>
              <a:rPr sz="32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400">
              <a:latin typeface="Courier New" panose="02070309020205020404"/>
              <a:cs typeface="Courier New" panose="02070309020205020404"/>
            </a:endParaRPr>
          </a:p>
          <a:p>
            <a:pPr marL="257175">
              <a:lnSpc>
                <a:spcPct val="100000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constructor(</a:t>
            </a:r>
            <a:r>
              <a:rPr sz="3200" dirty="0">
                <a:solidFill>
                  <a:srgbClr val="1D1D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3200" spc="-20" dirty="0">
                <a:solidFill>
                  <a:srgbClr val="1D1D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productService:</a:t>
            </a:r>
            <a:r>
              <a:rPr sz="32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ProductService)</a:t>
            </a:r>
            <a:r>
              <a:rPr sz="32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2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6456" y="1943100"/>
            <a:ext cx="6179820" cy="60388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905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65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49686" y="2297676"/>
            <a:ext cx="1976120" cy="1273810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334645">
              <a:lnSpc>
                <a:spcPct val="100000"/>
              </a:lnSpc>
              <a:spcBef>
                <a:spcPts val="5"/>
              </a:spcBef>
            </a:pPr>
            <a:r>
              <a:rPr sz="24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0371" y="2297676"/>
            <a:ext cx="1976120" cy="12738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396240">
              <a:lnSpc>
                <a:spcPct val="100000"/>
              </a:lnSpc>
              <a:spcBef>
                <a:spcPts val="5"/>
              </a:spcBef>
            </a:pPr>
            <a:r>
              <a:rPr sz="24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Logging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181860" cy="21653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5715">
              <a:lnSpc>
                <a:spcPct val="97000"/>
              </a:lnSpc>
              <a:spcBef>
                <a:spcPts val="240"/>
              </a:spcBef>
            </a:pPr>
            <a:r>
              <a:rPr sz="3600" b="1" spc="-1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Service </a:t>
            </a:r>
            <a:r>
              <a:rPr sz="3600" b="1" spc="-1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99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Building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3600" b="1" spc="-9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1413764"/>
            <a:ext cx="7362825" cy="5643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10"/>
              </a:lnSpc>
              <a:spcBef>
                <a:spcPts val="100"/>
              </a:spcBef>
            </a:pP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Service</a:t>
            </a:r>
            <a:r>
              <a:rPr sz="3600" b="1" spc="-10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class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Clear</a:t>
            </a:r>
            <a:r>
              <a:rPr sz="3600" b="1" spc="-10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name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3600" b="1" spc="-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PascalCasing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295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Append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"Service"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name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600" spc="-122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b="1" spc="-1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rd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4310"/>
              </a:lnSpc>
              <a:spcBef>
                <a:spcPts val="2785"/>
              </a:spcBef>
            </a:pP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Service</a:t>
            </a:r>
            <a:r>
              <a:rPr sz="3600" b="1" spc="-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decorator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295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3600" b="1" spc="-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Injectable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1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re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1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229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@</a:t>
            </a:r>
            <a:r>
              <a:rPr sz="3600" b="1" spc="-3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;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ff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1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229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)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85"/>
              </a:spcBef>
            </a:pP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Import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what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need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91753" y="7260361"/>
            <a:ext cx="10993755" cy="2554605"/>
          </a:xfrm>
          <a:prstGeom prst="rect">
            <a:avLst/>
          </a:prstGeom>
          <a:ln w="12700">
            <a:solidFill>
              <a:srgbClr val="675BA7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90805" marR="382270">
              <a:lnSpc>
                <a:spcPts val="3820"/>
              </a:lnSpc>
              <a:spcBef>
                <a:spcPts val="400"/>
              </a:spcBef>
            </a:pP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import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 Injectable }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from </a:t>
            </a: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'@angular/core'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3200" spc="-19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@Injectable({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579755">
              <a:lnSpc>
                <a:spcPts val="3665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providedIn:</a:t>
            </a:r>
            <a:r>
              <a:rPr sz="32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'root'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ts val="3830"/>
              </a:lnSpc>
              <a:spcBef>
                <a:spcPts val="45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})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ts val="3830"/>
              </a:lnSpc>
            </a:pP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2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2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ProductService</a:t>
            </a:r>
            <a:r>
              <a:rPr sz="32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{...}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884170" cy="21653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5715">
              <a:lnSpc>
                <a:spcPct val="97000"/>
              </a:lnSpc>
              <a:spcBef>
                <a:spcPts val="240"/>
              </a:spcBef>
            </a:pPr>
            <a:r>
              <a:rPr sz="3600" b="1" spc="-1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Service </a:t>
            </a:r>
            <a:r>
              <a:rPr sz="3600" b="1" spc="-1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Registering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1209547"/>
            <a:ext cx="13475335" cy="420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10"/>
              </a:lnSpc>
              <a:spcBef>
                <a:spcPts val="100"/>
              </a:spcBef>
            </a:pP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Select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appropriate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level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hierarchy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marR="152400" indent="-433070">
              <a:lnSpc>
                <a:spcPts val="4300"/>
              </a:lnSpc>
              <a:spcBef>
                <a:spcPts val="145"/>
              </a:spcBef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Root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application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injector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if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service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used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throughout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14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Specific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component's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injector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if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only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component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uses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>
              <a:lnSpc>
                <a:spcPts val="4310"/>
              </a:lnSpc>
            </a:pP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4310"/>
              </a:lnSpc>
              <a:spcBef>
                <a:spcPts val="2785"/>
              </a:spcBef>
            </a:pP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Service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Injectable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decorator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229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providedIn</a:t>
            </a:r>
            <a:r>
              <a:rPr sz="3600" spc="-122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rt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'root'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72049" y="7927340"/>
            <a:ext cx="1008253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10"/>
              </a:lnSpc>
              <a:spcBef>
                <a:spcPts val="100"/>
              </a:spcBef>
            </a:pP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Component</a:t>
            </a:r>
            <a:r>
              <a:rPr sz="3600" b="1" spc="-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decorator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364490">
              <a:lnSpc>
                <a:spcPts val="4310"/>
              </a:lnSpc>
              <a:tabLst>
                <a:tab pos="797560" algn="l"/>
              </a:tabLst>
            </a:pPr>
            <a:r>
              <a:rPr sz="2700" dirty="0">
                <a:solidFill>
                  <a:srgbClr val="9BC850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229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providers</a:t>
            </a:r>
            <a:r>
              <a:rPr sz="3600" spc="-122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rt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29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91753" y="5552859"/>
            <a:ext cx="10993755" cy="2062480"/>
          </a:xfrm>
          <a:prstGeom prst="rect">
            <a:avLst/>
          </a:prstGeom>
          <a:ln w="12700">
            <a:solidFill>
              <a:srgbClr val="675BA7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579755" marR="6004560" indent="-488950">
              <a:lnSpc>
                <a:spcPts val="3790"/>
              </a:lnSpc>
              <a:spcBef>
                <a:spcPts val="425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@Injectable({ </a:t>
            </a:r>
            <a:r>
              <a:rPr sz="3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providedIn:</a:t>
            </a:r>
            <a:r>
              <a:rPr sz="3200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'root'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ts val="3700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})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  <a:spcBef>
                <a:spcPts val="50"/>
              </a:spcBef>
            </a:pP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2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2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ProductService</a:t>
            </a:r>
            <a:r>
              <a:rPr sz="32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{...}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788920" cy="21653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5715">
              <a:lnSpc>
                <a:spcPct val="97000"/>
              </a:lnSpc>
              <a:spcBef>
                <a:spcPts val="240"/>
              </a:spcBef>
            </a:pPr>
            <a:r>
              <a:rPr sz="3600" b="1" spc="-1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Service </a:t>
            </a:r>
            <a:r>
              <a:rPr sz="3600" b="1" spc="-1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600" b="1" spc="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y  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Injection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028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Specify</a:t>
            </a:r>
            <a:r>
              <a:rPr spc="-70" dirty="0"/>
              <a:t> </a:t>
            </a:r>
            <a:r>
              <a:rPr spc="110" dirty="0"/>
              <a:t>the</a:t>
            </a:r>
            <a:r>
              <a:rPr spc="-60" dirty="0"/>
              <a:t> </a:t>
            </a:r>
            <a:r>
              <a:rPr spc="-20" dirty="0"/>
              <a:t>service</a:t>
            </a:r>
            <a:r>
              <a:rPr spc="-60" dirty="0"/>
              <a:t> </a:t>
            </a:r>
            <a:r>
              <a:rPr spc="-145" dirty="0"/>
              <a:t>as</a:t>
            </a:r>
            <a:r>
              <a:rPr spc="-60" dirty="0"/>
              <a:t> </a:t>
            </a:r>
            <a:r>
              <a:rPr spc="-30" dirty="0"/>
              <a:t>a</a:t>
            </a:r>
            <a:r>
              <a:rPr spc="-65" dirty="0"/>
              <a:t> </a:t>
            </a:r>
            <a:r>
              <a:rPr spc="35" dirty="0"/>
              <a:t>dependency</a:t>
            </a:r>
            <a:endParaRPr spc="35" dirty="0"/>
          </a:p>
          <a:p>
            <a:pPr marL="970280">
              <a:lnSpc>
                <a:spcPct val="100000"/>
              </a:lnSpc>
              <a:spcBef>
                <a:spcPts val="2660"/>
              </a:spcBef>
            </a:pPr>
            <a:r>
              <a:rPr spc="-55" dirty="0"/>
              <a:t>Use</a:t>
            </a:r>
            <a:r>
              <a:rPr spc="-80" dirty="0"/>
              <a:t> </a:t>
            </a:r>
            <a:r>
              <a:rPr spc="-30" dirty="0"/>
              <a:t>a</a:t>
            </a:r>
            <a:r>
              <a:rPr spc="-80" dirty="0"/>
              <a:t> </a:t>
            </a:r>
            <a:r>
              <a:rPr spc="10" dirty="0"/>
              <a:t>constructor</a:t>
            </a:r>
            <a:r>
              <a:rPr spc="-80" dirty="0"/>
              <a:t> </a:t>
            </a:r>
            <a:r>
              <a:rPr spc="20" dirty="0"/>
              <a:t>parameter</a:t>
            </a:r>
            <a:endParaRPr spc="20" dirty="0"/>
          </a:p>
          <a:p>
            <a:pPr marL="970280">
              <a:lnSpc>
                <a:spcPct val="100000"/>
              </a:lnSpc>
              <a:spcBef>
                <a:spcPts val="2690"/>
              </a:spcBef>
            </a:pPr>
            <a:r>
              <a:rPr spc="-15" dirty="0"/>
              <a:t>Service</a:t>
            </a:r>
            <a:r>
              <a:rPr spc="-65" dirty="0"/>
              <a:t> </a:t>
            </a:r>
            <a:r>
              <a:rPr spc="-165" dirty="0"/>
              <a:t>is</a:t>
            </a:r>
            <a:r>
              <a:rPr spc="-60" dirty="0"/>
              <a:t> </a:t>
            </a:r>
            <a:r>
              <a:rPr spc="45" dirty="0"/>
              <a:t>injected</a:t>
            </a:r>
            <a:r>
              <a:rPr spc="-65" dirty="0"/>
              <a:t> </a:t>
            </a:r>
            <a:r>
              <a:rPr spc="25" dirty="0"/>
              <a:t>when</a:t>
            </a:r>
            <a:r>
              <a:rPr spc="-60" dirty="0"/>
              <a:t> </a:t>
            </a:r>
            <a:r>
              <a:rPr spc="25" dirty="0"/>
              <a:t>component</a:t>
            </a:r>
            <a:r>
              <a:rPr spc="-60" dirty="0"/>
              <a:t> </a:t>
            </a:r>
            <a:r>
              <a:rPr spc="-165" dirty="0"/>
              <a:t>is</a:t>
            </a:r>
            <a:r>
              <a:rPr spc="-60" dirty="0"/>
              <a:t> </a:t>
            </a:r>
            <a:r>
              <a:rPr spc="20" dirty="0"/>
              <a:t>instantiated</a:t>
            </a:r>
            <a:endParaRPr spc="20" dirty="0"/>
          </a:p>
        </p:txBody>
      </p:sp>
      <p:sp>
        <p:nvSpPr>
          <p:cNvPr id="9" name="object 9"/>
          <p:cNvSpPr txBox="1"/>
          <p:nvPr/>
        </p:nvSpPr>
        <p:spPr>
          <a:xfrm>
            <a:off x="3981401" y="6141942"/>
            <a:ext cx="13876019" cy="584835"/>
          </a:xfrm>
          <a:prstGeom prst="rect">
            <a:avLst/>
          </a:prstGeom>
          <a:ln w="12700">
            <a:solidFill>
              <a:srgbClr val="675BA7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5"/>
              </a:spcBef>
            </a:pP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constructor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32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productService: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ProductService)</a:t>
            </a:r>
            <a:r>
              <a:rPr sz="32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8215" y="754380"/>
            <a:ext cx="7732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Application</a:t>
            </a:r>
            <a:r>
              <a:rPr spc="-185" dirty="0"/>
              <a:t> </a:t>
            </a:r>
            <a:r>
              <a:rPr spc="110" dirty="0"/>
              <a:t>Architecture</a:t>
            </a:r>
            <a:endParaRPr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7554907" y="2866758"/>
            <a:ext cx="1713864" cy="2171700"/>
            <a:chOff x="7554907" y="2866758"/>
            <a:chExt cx="1713864" cy="2171700"/>
          </a:xfrm>
        </p:grpSpPr>
        <p:sp>
          <p:nvSpPr>
            <p:cNvPr id="4" name="object 4"/>
            <p:cNvSpPr/>
            <p:nvPr/>
          </p:nvSpPr>
          <p:spPr>
            <a:xfrm>
              <a:off x="7554907" y="2866758"/>
              <a:ext cx="1713864" cy="2103755"/>
            </a:xfrm>
            <a:custGeom>
              <a:avLst/>
              <a:gdLst/>
              <a:ahLst/>
              <a:cxnLst/>
              <a:rect l="l" t="t" r="r" b="b"/>
              <a:pathLst>
                <a:path w="1713865" h="2103754">
                  <a:moveTo>
                    <a:pt x="1583629" y="115149"/>
                  </a:moveTo>
                  <a:lnTo>
                    <a:pt x="0" y="2067393"/>
                  </a:lnTo>
                  <a:lnTo>
                    <a:pt x="44382" y="2103396"/>
                  </a:lnTo>
                  <a:lnTo>
                    <a:pt x="1628013" y="151152"/>
                  </a:lnTo>
                  <a:lnTo>
                    <a:pt x="1583629" y="115149"/>
                  </a:lnTo>
                  <a:close/>
                </a:path>
                <a:path w="1713865" h="2103754">
                  <a:moveTo>
                    <a:pt x="1693251" y="92957"/>
                  </a:moveTo>
                  <a:lnTo>
                    <a:pt x="1601631" y="92957"/>
                  </a:lnTo>
                  <a:lnTo>
                    <a:pt x="1646015" y="128960"/>
                  </a:lnTo>
                  <a:lnTo>
                    <a:pt x="1628013" y="151152"/>
                  </a:lnTo>
                  <a:lnTo>
                    <a:pt x="1672396" y="187156"/>
                  </a:lnTo>
                  <a:lnTo>
                    <a:pt x="1693251" y="92957"/>
                  </a:lnTo>
                  <a:close/>
                </a:path>
                <a:path w="1713865" h="2103754">
                  <a:moveTo>
                    <a:pt x="1601631" y="92957"/>
                  </a:moveTo>
                  <a:lnTo>
                    <a:pt x="1583629" y="115149"/>
                  </a:lnTo>
                  <a:lnTo>
                    <a:pt x="1628013" y="151152"/>
                  </a:lnTo>
                  <a:lnTo>
                    <a:pt x="1646015" y="128960"/>
                  </a:lnTo>
                  <a:lnTo>
                    <a:pt x="1601631" y="92957"/>
                  </a:lnTo>
                  <a:close/>
                </a:path>
                <a:path w="1713865" h="2103754">
                  <a:moveTo>
                    <a:pt x="1713830" y="0"/>
                  </a:moveTo>
                  <a:lnTo>
                    <a:pt x="1539246" y="79146"/>
                  </a:lnTo>
                  <a:lnTo>
                    <a:pt x="1583629" y="115149"/>
                  </a:lnTo>
                  <a:lnTo>
                    <a:pt x="1601631" y="92957"/>
                  </a:lnTo>
                  <a:lnTo>
                    <a:pt x="1693251" y="92957"/>
                  </a:lnTo>
                  <a:lnTo>
                    <a:pt x="171383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577097" y="4866429"/>
              <a:ext cx="1691639" cy="171450"/>
            </a:xfrm>
            <a:custGeom>
              <a:avLst/>
              <a:gdLst/>
              <a:ahLst/>
              <a:cxnLst/>
              <a:rect l="l" t="t" r="r" b="b"/>
              <a:pathLst>
                <a:path w="1691640" h="171450">
                  <a:moveTo>
                    <a:pt x="1520190" y="114299"/>
                  </a:moveTo>
                  <a:lnTo>
                    <a:pt x="1520190" y="171450"/>
                  </a:lnTo>
                  <a:lnTo>
                    <a:pt x="1634490" y="114300"/>
                  </a:lnTo>
                  <a:lnTo>
                    <a:pt x="1520190" y="114299"/>
                  </a:lnTo>
                  <a:close/>
                </a:path>
                <a:path w="1691640" h="171450">
                  <a:moveTo>
                    <a:pt x="1520190" y="57149"/>
                  </a:moveTo>
                  <a:lnTo>
                    <a:pt x="1520190" y="114299"/>
                  </a:lnTo>
                  <a:lnTo>
                    <a:pt x="1548766" y="114300"/>
                  </a:lnTo>
                  <a:lnTo>
                    <a:pt x="1548766" y="57150"/>
                  </a:lnTo>
                  <a:lnTo>
                    <a:pt x="1520190" y="57149"/>
                  </a:lnTo>
                  <a:close/>
                </a:path>
                <a:path w="1691640" h="171450">
                  <a:moveTo>
                    <a:pt x="1520190" y="0"/>
                  </a:moveTo>
                  <a:lnTo>
                    <a:pt x="1520190" y="57149"/>
                  </a:lnTo>
                  <a:lnTo>
                    <a:pt x="1548766" y="57150"/>
                  </a:lnTo>
                  <a:lnTo>
                    <a:pt x="1548766" y="114300"/>
                  </a:lnTo>
                  <a:lnTo>
                    <a:pt x="1634492" y="114298"/>
                  </a:lnTo>
                  <a:lnTo>
                    <a:pt x="1691640" y="85725"/>
                  </a:lnTo>
                  <a:lnTo>
                    <a:pt x="1520190" y="0"/>
                  </a:lnTo>
                  <a:close/>
                </a:path>
                <a:path w="1691640" h="171450">
                  <a:moveTo>
                    <a:pt x="0" y="57148"/>
                  </a:moveTo>
                  <a:lnTo>
                    <a:pt x="0" y="114298"/>
                  </a:lnTo>
                  <a:lnTo>
                    <a:pt x="1520190" y="114299"/>
                  </a:lnTo>
                  <a:lnTo>
                    <a:pt x="1520190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13062522" y="4928623"/>
            <a:ext cx="1517650" cy="2115820"/>
            <a:chOff x="13062522" y="4928623"/>
            <a:chExt cx="1517650" cy="2115820"/>
          </a:xfrm>
        </p:grpSpPr>
        <p:sp>
          <p:nvSpPr>
            <p:cNvPr id="9" name="object 9"/>
            <p:cNvSpPr/>
            <p:nvPr/>
          </p:nvSpPr>
          <p:spPr>
            <a:xfrm>
              <a:off x="13062522" y="4928623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10">
                  <a:moveTo>
                    <a:pt x="1359691" y="984005"/>
                  </a:moveTo>
                  <a:lnTo>
                    <a:pt x="1327264" y="1031064"/>
                  </a:lnTo>
                  <a:lnTo>
                    <a:pt x="1517078" y="1057760"/>
                  </a:lnTo>
                  <a:lnTo>
                    <a:pt x="1485361" y="1000218"/>
                  </a:lnTo>
                  <a:lnTo>
                    <a:pt x="1383220" y="1000218"/>
                  </a:lnTo>
                  <a:lnTo>
                    <a:pt x="1359691" y="984005"/>
                  </a:lnTo>
                  <a:close/>
                </a:path>
                <a:path w="1517650" h="1057910">
                  <a:moveTo>
                    <a:pt x="1392117" y="936948"/>
                  </a:moveTo>
                  <a:lnTo>
                    <a:pt x="1359691" y="984005"/>
                  </a:lnTo>
                  <a:lnTo>
                    <a:pt x="1383220" y="1000218"/>
                  </a:lnTo>
                  <a:lnTo>
                    <a:pt x="1415643" y="953160"/>
                  </a:lnTo>
                  <a:lnTo>
                    <a:pt x="1392117" y="936948"/>
                  </a:lnTo>
                  <a:close/>
                </a:path>
                <a:path w="1517650" h="1057910">
                  <a:moveTo>
                    <a:pt x="1424546" y="889887"/>
                  </a:moveTo>
                  <a:lnTo>
                    <a:pt x="1392117" y="936948"/>
                  </a:lnTo>
                  <a:lnTo>
                    <a:pt x="1415643" y="953160"/>
                  </a:lnTo>
                  <a:lnTo>
                    <a:pt x="1383220" y="1000218"/>
                  </a:lnTo>
                  <a:lnTo>
                    <a:pt x="1485361" y="1000218"/>
                  </a:lnTo>
                  <a:lnTo>
                    <a:pt x="1424546" y="889887"/>
                  </a:lnTo>
                  <a:close/>
                </a:path>
                <a:path w="1517650" h="1057910">
                  <a:moveTo>
                    <a:pt x="32435" y="0"/>
                  </a:moveTo>
                  <a:lnTo>
                    <a:pt x="0" y="47058"/>
                  </a:lnTo>
                  <a:lnTo>
                    <a:pt x="1359691" y="984005"/>
                  </a:lnTo>
                  <a:lnTo>
                    <a:pt x="1392117" y="936948"/>
                  </a:lnTo>
                  <a:lnTo>
                    <a:pt x="3243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3062522" y="5986382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09">
                  <a:moveTo>
                    <a:pt x="1359691" y="73753"/>
                  </a:moveTo>
                  <a:lnTo>
                    <a:pt x="0" y="1010702"/>
                  </a:lnTo>
                  <a:lnTo>
                    <a:pt x="32435" y="1057761"/>
                  </a:lnTo>
                  <a:lnTo>
                    <a:pt x="1392117" y="120811"/>
                  </a:lnTo>
                  <a:lnTo>
                    <a:pt x="1359691" y="73753"/>
                  </a:lnTo>
                  <a:close/>
                </a:path>
                <a:path w="1517650" h="1057909">
                  <a:moveTo>
                    <a:pt x="1485362" y="57539"/>
                  </a:moveTo>
                  <a:lnTo>
                    <a:pt x="1383220" y="57539"/>
                  </a:lnTo>
                  <a:lnTo>
                    <a:pt x="1415643" y="104599"/>
                  </a:lnTo>
                  <a:lnTo>
                    <a:pt x="1392117" y="120811"/>
                  </a:lnTo>
                  <a:lnTo>
                    <a:pt x="1424546" y="167872"/>
                  </a:lnTo>
                  <a:lnTo>
                    <a:pt x="1485362" y="57539"/>
                  </a:lnTo>
                  <a:close/>
                </a:path>
                <a:path w="1517650" h="1057909">
                  <a:moveTo>
                    <a:pt x="1383220" y="57539"/>
                  </a:moveTo>
                  <a:lnTo>
                    <a:pt x="1359691" y="73753"/>
                  </a:lnTo>
                  <a:lnTo>
                    <a:pt x="1392117" y="120811"/>
                  </a:lnTo>
                  <a:lnTo>
                    <a:pt x="1415643" y="104599"/>
                  </a:lnTo>
                  <a:lnTo>
                    <a:pt x="1383220" y="57539"/>
                  </a:lnTo>
                  <a:close/>
                </a:path>
                <a:path w="1517650" h="1057909">
                  <a:moveTo>
                    <a:pt x="1517078" y="0"/>
                  </a:moveTo>
                  <a:lnTo>
                    <a:pt x="1327264" y="26695"/>
                  </a:lnTo>
                  <a:lnTo>
                    <a:pt x="1359691" y="73753"/>
                  </a:lnTo>
                  <a:lnTo>
                    <a:pt x="1383220" y="57539"/>
                  </a:lnTo>
                  <a:lnTo>
                    <a:pt x="1485362" y="57539"/>
                  </a:lnTo>
                  <a:lnTo>
                    <a:pt x="1517078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8215" y="754380"/>
            <a:ext cx="7732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Application</a:t>
            </a:r>
            <a:r>
              <a:rPr spc="-185" dirty="0"/>
              <a:t> </a:t>
            </a:r>
            <a:r>
              <a:rPr spc="110" dirty="0"/>
              <a:t>Architecture</a:t>
            </a:r>
            <a:endParaRPr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7554907" y="2866758"/>
            <a:ext cx="1713864" cy="2171700"/>
            <a:chOff x="7554907" y="2866758"/>
            <a:chExt cx="1713864" cy="2171700"/>
          </a:xfrm>
        </p:grpSpPr>
        <p:sp>
          <p:nvSpPr>
            <p:cNvPr id="4" name="object 4"/>
            <p:cNvSpPr/>
            <p:nvPr/>
          </p:nvSpPr>
          <p:spPr>
            <a:xfrm>
              <a:off x="7554907" y="2866758"/>
              <a:ext cx="1713864" cy="2103755"/>
            </a:xfrm>
            <a:custGeom>
              <a:avLst/>
              <a:gdLst/>
              <a:ahLst/>
              <a:cxnLst/>
              <a:rect l="l" t="t" r="r" b="b"/>
              <a:pathLst>
                <a:path w="1713865" h="2103754">
                  <a:moveTo>
                    <a:pt x="1583629" y="115149"/>
                  </a:moveTo>
                  <a:lnTo>
                    <a:pt x="0" y="2067393"/>
                  </a:lnTo>
                  <a:lnTo>
                    <a:pt x="44382" y="2103396"/>
                  </a:lnTo>
                  <a:lnTo>
                    <a:pt x="1628013" y="151152"/>
                  </a:lnTo>
                  <a:lnTo>
                    <a:pt x="1583629" y="115149"/>
                  </a:lnTo>
                  <a:close/>
                </a:path>
                <a:path w="1713865" h="2103754">
                  <a:moveTo>
                    <a:pt x="1693251" y="92957"/>
                  </a:moveTo>
                  <a:lnTo>
                    <a:pt x="1601631" y="92957"/>
                  </a:lnTo>
                  <a:lnTo>
                    <a:pt x="1646015" y="128960"/>
                  </a:lnTo>
                  <a:lnTo>
                    <a:pt x="1628013" y="151152"/>
                  </a:lnTo>
                  <a:lnTo>
                    <a:pt x="1672396" y="187156"/>
                  </a:lnTo>
                  <a:lnTo>
                    <a:pt x="1693251" y="92957"/>
                  </a:lnTo>
                  <a:close/>
                </a:path>
                <a:path w="1713865" h="2103754">
                  <a:moveTo>
                    <a:pt x="1601631" y="92957"/>
                  </a:moveTo>
                  <a:lnTo>
                    <a:pt x="1583629" y="115149"/>
                  </a:lnTo>
                  <a:lnTo>
                    <a:pt x="1628013" y="151152"/>
                  </a:lnTo>
                  <a:lnTo>
                    <a:pt x="1646015" y="128960"/>
                  </a:lnTo>
                  <a:lnTo>
                    <a:pt x="1601631" y="92957"/>
                  </a:lnTo>
                  <a:close/>
                </a:path>
                <a:path w="1713865" h="2103754">
                  <a:moveTo>
                    <a:pt x="1713830" y="0"/>
                  </a:moveTo>
                  <a:lnTo>
                    <a:pt x="1539246" y="79146"/>
                  </a:lnTo>
                  <a:lnTo>
                    <a:pt x="1583629" y="115149"/>
                  </a:lnTo>
                  <a:lnTo>
                    <a:pt x="1601631" y="92957"/>
                  </a:lnTo>
                  <a:lnTo>
                    <a:pt x="1693251" y="92957"/>
                  </a:lnTo>
                  <a:lnTo>
                    <a:pt x="171383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577097" y="4866429"/>
              <a:ext cx="1691639" cy="171450"/>
            </a:xfrm>
            <a:custGeom>
              <a:avLst/>
              <a:gdLst/>
              <a:ahLst/>
              <a:cxnLst/>
              <a:rect l="l" t="t" r="r" b="b"/>
              <a:pathLst>
                <a:path w="1691640" h="171450">
                  <a:moveTo>
                    <a:pt x="1520190" y="114299"/>
                  </a:moveTo>
                  <a:lnTo>
                    <a:pt x="1520190" y="171450"/>
                  </a:lnTo>
                  <a:lnTo>
                    <a:pt x="1634490" y="114300"/>
                  </a:lnTo>
                  <a:lnTo>
                    <a:pt x="1520190" y="114299"/>
                  </a:lnTo>
                  <a:close/>
                </a:path>
                <a:path w="1691640" h="171450">
                  <a:moveTo>
                    <a:pt x="1520190" y="57149"/>
                  </a:moveTo>
                  <a:lnTo>
                    <a:pt x="1520190" y="114299"/>
                  </a:lnTo>
                  <a:lnTo>
                    <a:pt x="1548766" y="114300"/>
                  </a:lnTo>
                  <a:lnTo>
                    <a:pt x="1548766" y="57150"/>
                  </a:lnTo>
                  <a:lnTo>
                    <a:pt x="1520190" y="57149"/>
                  </a:lnTo>
                  <a:close/>
                </a:path>
                <a:path w="1691640" h="171450">
                  <a:moveTo>
                    <a:pt x="1520190" y="0"/>
                  </a:moveTo>
                  <a:lnTo>
                    <a:pt x="1520190" y="57149"/>
                  </a:lnTo>
                  <a:lnTo>
                    <a:pt x="1548766" y="57150"/>
                  </a:lnTo>
                  <a:lnTo>
                    <a:pt x="1548766" y="114300"/>
                  </a:lnTo>
                  <a:lnTo>
                    <a:pt x="1634492" y="114298"/>
                  </a:lnTo>
                  <a:lnTo>
                    <a:pt x="1691640" y="85725"/>
                  </a:lnTo>
                  <a:lnTo>
                    <a:pt x="1520190" y="0"/>
                  </a:lnTo>
                  <a:close/>
                </a:path>
                <a:path w="1691640" h="171450">
                  <a:moveTo>
                    <a:pt x="0" y="57148"/>
                  </a:moveTo>
                  <a:lnTo>
                    <a:pt x="0" y="114298"/>
                  </a:lnTo>
                  <a:lnTo>
                    <a:pt x="1520190" y="114299"/>
                  </a:lnTo>
                  <a:lnTo>
                    <a:pt x="1520190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13062522" y="4928623"/>
            <a:ext cx="1517650" cy="2115820"/>
            <a:chOff x="13062522" y="4928623"/>
            <a:chExt cx="1517650" cy="2115820"/>
          </a:xfrm>
        </p:grpSpPr>
        <p:sp>
          <p:nvSpPr>
            <p:cNvPr id="9" name="object 9"/>
            <p:cNvSpPr/>
            <p:nvPr/>
          </p:nvSpPr>
          <p:spPr>
            <a:xfrm>
              <a:off x="13062522" y="4928623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10">
                  <a:moveTo>
                    <a:pt x="1359691" y="984005"/>
                  </a:moveTo>
                  <a:lnTo>
                    <a:pt x="1327264" y="1031064"/>
                  </a:lnTo>
                  <a:lnTo>
                    <a:pt x="1517078" y="1057760"/>
                  </a:lnTo>
                  <a:lnTo>
                    <a:pt x="1485361" y="1000218"/>
                  </a:lnTo>
                  <a:lnTo>
                    <a:pt x="1383220" y="1000218"/>
                  </a:lnTo>
                  <a:lnTo>
                    <a:pt x="1359691" y="984005"/>
                  </a:lnTo>
                  <a:close/>
                </a:path>
                <a:path w="1517650" h="1057910">
                  <a:moveTo>
                    <a:pt x="1392117" y="936948"/>
                  </a:moveTo>
                  <a:lnTo>
                    <a:pt x="1359691" y="984005"/>
                  </a:lnTo>
                  <a:lnTo>
                    <a:pt x="1383220" y="1000218"/>
                  </a:lnTo>
                  <a:lnTo>
                    <a:pt x="1415643" y="953160"/>
                  </a:lnTo>
                  <a:lnTo>
                    <a:pt x="1392117" y="936948"/>
                  </a:lnTo>
                  <a:close/>
                </a:path>
                <a:path w="1517650" h="1057910">
                  <a:moveTo>
                    <a:pt x="1424546" y="889887"/>
                  </a:moveTo>
                  <a:lnTo>
                    <a:pt x="1392117" y="936948"/>
                  </a:lnTo>
                  <a:lnTo>
                    <a:pt x="1415643" y="953160"/>
                  </a:lnTo>
                  <a:lnTo>
                    <a:pt x="1383220" y="1000218"/>
                  </a:lnTo>
                  <a:lnTo>
                    <a:pt x="1485361" y="1000218"/>
                  </a:lnTo>
                  <a:lnTo>
                    <a:pt x="1424546" y="889887"/>
                  </a:lnTo>
                  <a:close/>
                </a:path>
                <a:path w="1517650" h="1057910">
                  <a:moveTo>
                    <a:pt x="32435" y="0"/>
                  </a:moveTo>
                  <a:lnTo>
                    <a:pt x="0" y="47058"/>
                  </a:lnTo>
                  <a:lnTo>
                    <a:pt x="1359691" y="984005"/>
                  </a:lnTo>
                  <a:lnTo>
                    <a:pt x="1392117" y="936948"/>
                  </a:lnTo>
                  <a:lnTo>
                    <a:pt x="3243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3062522" y="5986382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09">
                  <a:moveTo>
                    <a:pt x="1359691" y="73753"/>
                  </a:moveTo>
                  <a:lnTo>
                    <a:pt x="0" y="1010702"/>
                  </a:lnTo>
                  <a:lnTo>
                    <a:pt x="32435" y="1057761"/>
                  </a:lnTo>
                  <a:lnTo>
                    <a:pt x="1392117" y="120811"/>
                  </a:lnTo>
                  <a:lnTo>
                    <a:pt x="1359691" y="73753"/>
                  </a:lnTo>
                  <a:close/>
                </a:path>
                <a:path w="1517650" h="1057909">
                  <a:moveTo>
                    <a:pt x="1485362" y="57539"/>
                  </a:moveTo>
                  <a:lnTo>
                    <a:pt x="1383220" y="57539"/>
                  </a:lnTo>
                  <a:lnTo>
                    <a:pt x="1415643" y="104599"/>
                  </a:lnTo>
                  <a:lnTo>
                    <a:pt x="1392117" y="120811"/>
                  </a:lnTo>
                  <a:lnTo>
                    <a:pt x="1424546" y="167872"/>
                  </a:lnTo>
                  <a:lnTo>
                    <a:pt x="1485362" y="57539"/>
                  </a:lnTo>
                  <a:close/>
                </a:path>
                <a:path w="1517650" h="1057909">
                  <a:moveTo>
                    <a:pt x="1383220" y="57539"/>
                  </a:moveTo>
                  <a:lnTo>
                    <a:pt x="1359691" y="73753"/>
                  </a:lnTo>
                  <a:lnTo>
                    <a:pt x="1392117" y="120811"/>
                  </a:lnTo>
                  <a:lnTo>
                    <a:pt x="1415643" y="104599"/>
                  </a:lnTo>
                  <a:lnTo>
                    <a:pt x="1383220" y="57539"/>
                  </a:lnTo>
                  <a:close/>
                </a:path>
                <a:path w="1517650" h="1057909">
                  <a:moveTo>
                    <a:pt x="1517078" y="0"/>
                  </a:moveTo>
                  <a:lnTo>
                    <a:pt x="1327264" y="26695"/>
                  </a:lnTo>
                  <a:lnTo>
                    <a:pt x="1359691" y="73753"/>
                  </a:lnTo>
                  <a:lnTo>
                    <a:pt x="1383220" y="57539"/>
                  </a:lnTo>
                  <a:lnTo>
                    <a:pt x="1485362" y="57539"/>
                  </a:lnTo>
                  <a:lnTo>
                    <a:pt x="1517078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675BA7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50358" y="3251708"/>
            <a:ext cx="8297545" cy="2244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30" dirty="0">
                <a:latin typeface="Arial" panose="020B0604020202020204"/>
                <a:cs typeface="Arial" panose="020B0604020202020204"/>
              </a:rPr>
              <a:t>Coming</a:t>
            </a:r>
            <a:r>
              <a:rPr sz="4800" b="1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4800" b="1" spc="20" dirty="0">
                <a:latin typeface="Arial" panose="020B0604020202020204"/>
                <a:cs typeface="Arial" panose="020B0604020202020204"/>
              </a:rPr>
              <a:t>up</a:t>
            </a:r>
            <a:r>
              <a:rPr sz="4800" b="1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4800" b="1" spc="65" dirty="0">
                <a:latin typeface="Arial" panose="020B0604020202020204"/>
                <a:cs typeface="Arial" panose="020B0604020202020204"/>
              </a:rPr>
              <a:t>next</a:t>
            </a:r>
            <a:r>
              <a:rPr sz="4800" b="1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4800" b="1" spc="-1475" dirty="0">
                <a:latin typeface="Arial" panose="020B0604020202020204"/>
                <a:cs typeface="Arial" panose="020B0604020202020204"/>
              </a:rPr>
              <a:t>…</a:t>
            </a:r>
            <a:endParaRPr sz="4800">
              <a:latin typeface="Arial" panose="020B0604020202020204"/>
              <a:cs typeface="Arial" panose="020B0604020202020204"/>
            </a:endParaRPr>
          </a:p>
          <a:p>
            <a:pPr marL="313055">
              <a:lnSpc>
                <a:spcPct val="100000"/>
              </a:lnSpc>
              <a:spcBef>
                <a:spcPts val="5950"/>
              </a:spcBef>
            </a:pPr>
            <a:r>
              <a:rPr sz="48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Retrieving</a:t>
            </a:r>
            <a:r>
              <a:rPr sz="4800" b="1" spc="-10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4800" b="1" spc="-10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Using</a:t>
            </a:r>
            <a:r>
              <a:rPr sz="4800" b="1" spc="-9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HTTP</a:t>
            </a:r>
            <a:endParaRPr sz="4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" y="3400520"/>
            <a:ext cx="7198970" cy="342480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4179" y="2962147"/>
            <a:ext cx="278257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180" dirty="0">
                <a:solidFill>
                  <a:srgbClr val="A62E5C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6600" spc="15" dirty="0">
                <a:solidFill>
                  <a:srgbClr val="A62E5C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6600" spc="-405" dirty="0">
                <a:solidFill>
                  <a:srgbClr val="A62E5C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6600" spc="-150" dirty="0">
                <a:solidFill>
                  <a:srgbClr val="A62E5C"/>
                </a:solidFill>
                <a:latin typeface="Lucida Sans Unicode" panose="020B0602030504020204"/>
                <a:cs typeface="Lucida Sans Unicode" panose="020B0602030504020204"/>
              </a:rPr>
              <a:t>v</a:t>
            </a:r>
            <a:r>
              <a:rPr sz="6600" spc="-150" dirty="0">
                <a:solidFill>
                  <a:srgbClr val="A62E5C"/>
                </a:solidFill>
                <a:latin typeface="Lucida Sans Unicode" panose="020B0602030504020204"/>
                <a:cs typeface="Lucida Sans Unicode" panose="020B0602030504020204"/>
              </a:rPr>
              <a:t>ic</a:t>
            </a:r>
            <a:r>
              <a:rPr sz="6600" spc="15" dirty="0">
                <a:solidFill>
                  <a:srgbClr val="A62E5C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endParaRPr sz="66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4179" y="4365244"/>
            <a:ext cx="10619105" cy="329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2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2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ss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400" b="1" spc="2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4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400" b="1" spc="-2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400" b="1" spc="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4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400" b="1" spc="-2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400" b="1" spc="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400" b="1" spc="-1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.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15"/>
              </a:spcBef>
            </a:pPr>
            <a:r>
              <a:rPr sz="34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Used</a:t>
            </a:r>
            <a:r>
              <a:rPr sz="34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4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features</a:t>
            </a:r>
            <a:r>
              <a:rPr sz="34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that: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698500" indent="-685800">
              <a:lnSpc>
                <a:spcPct val="100000"/>
              </a:lnSpc>
              <a:spcBef>
                <a:spcPts val="910"/>
              </a:spcBef>
              <a:buSzPct val="76000"/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independent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any</a:t>
            </a: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particular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698500" indent="-685800">
              <a:lnSpc>
                <a:spcPct val="100000"/>
              </a:lnSpc>
              <a:spcBef>
                <a:spcPts val="940"/>
              </a:spcBef>
              <a:buSzPct val="76000"/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Provide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shared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34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logic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across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components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698500" indent="-685800">
              <a:lnSpc>
                <a:spcPct val="100000"/>
              </a:lnSpc>
              <a:spcBef>
                <a:spcPts val="910"/>
              </a:spcBef>
              <a:buSzPct val="76000"/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3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Encapsulate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external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interactions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944801" y="3349244"/>
            <a:ext cx="5037455" cy="3241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How</a:t>
            </a:r>
            <a:r>
              <a:rPr sz="36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does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it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work?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ts val="7010"/>
              </a:lnSpc>
              <a:spcBef>
                <a:spcPts val="455"/>
              </a:spcBef>
            </a:pPr>
            <a:r>
              <a:rPr sz="36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Building </a:t>
            </a:r>
            <a:r>
              <a:rPr sz="36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36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service </a:t>
            </a:r>
            <a:r>
              <a:rPr sz="36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Registering</a:t>
            </a:r>
            <a:r>
              <a:rPr sz="36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service </a:t>
            </a:r>
            <a:r>
              <a:rPr sz="3600" b="1" spc="-9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Injecting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97779" y="2988564"/>
            <a:ext cx="43586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65" dirty="0">
                <a:solidFill>
                  <a:srgbClr val="FFFFFF"/>
                </a:solidFill>
              </a:rPr>
              <a:t>Module</a:t>
            </a:r>
            <a:r>
              <a:rPr sz="4400" spc="-155" dirty="0">
                <a:solidFill>
                  <a:srgbClr val="FFFFFF"/>
                </a:solidFill>
              </a:rPr>
              <a:t> </a:t>
            </a:r>
            <a:r>
              <a:rPr sz="4400" spc="-30" dirty="0">
                <a:solidFill>
                  <a:srgbClr val="FFFFFF"/>
                </a:solidFill>
              </a:rPr>
              <a:t>Overview</a:t>
            </a:r>
            <a:endParaRPr sz="4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8215" y="754380"/>
            <a:ext cx="7732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Application</a:t>
            </a:r>
            <a:r>
              <a:rPr spc="-185" dirty="0"/>
              <a:t> </a:t>
            </a:r>
            <a:r>
              <a:rPr spc="110" dirty="0"/>
              <a:t>Architecture</a:t>
            </a:r>
            <a:endParaRPr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7554907" y="2866758"/>
            <a:ext cx="1713864" cy="2171700"/>
            <a:chOff x="7554907" y="2866758"/>
            <a:chExt cx="1713864" cy="2171700"/>
          </a:xfrm>
        </p:grpSpPr>
        <p:sp>
          <p:nvSpPr>
            <p:cNvPr id="4" name="object 4"/>
            <p:cNvSpPr/>
            <p:nvPr/>
          </p:nvSpPr>
          <p:spPr>
            <a:xfrm>
              <a:off x="7554907" y="2866758"/>
              <a:ext cx="1713864" cy="2103755"/>
            </a:xfrm>
            <a:custGeom>
              <a:avLst/>
              <a:gdLst/>
              <a:ahLst/>
              <a:cxnLst/>
              <a:rect l="l" t="t" r="r" b="b"/>
              <a:pathLst>
                <a:path w="1713865" h="2103754">
                  <a:moveTo>
                    <a:pt x="1583629" y="115149"/>
                  </a:moveTo>
                  <a:lnTo>
                    <a:pt x="0" y="2067393"/>
                  </a:lnTo>
                  <a:lnTo>
                    <a:pt x="44382" y="2103396"/>
                  </a:lnTo>
                  <a:lnTo>
                    <a:pt x="1628013" y="151152"/>
                  </a:lnTo>
                  <a:lnTo>
                    <a:pt x="1583629" y="115149"/>
                  </a:lnTo>
                  <a:close/>
                </a:path>
                <a:path w="1713865" h="2103754">
                  <a:moveTo>
                    <a:pt x="1693251" y="92957"/>
                  </a:moveTo>
                  <a:lnTo>
                    <a:pt x="1601631" y="92957"/>
                  </a:lnTo>
                  <a:lnTo>
                    <a:pt x="1646015" y="128960"/>
                  </a:lnTo>
                  <a:lnTo>
                    <a:pt x="1628013" y="151152"/>
                  </a:lnTo>
                  <a:lnTo>
                    <a:pt x="1672396" y="187156"/>
                  </a:lnTo>
                  <a:lnTo>
                    <a:pt x="1693251" y="92957"/>
                  </a:lnTo>
                  <a:close/>
                </a:path>
                <a:path w="1713865" h="2103754">
                  <a:moveTo>
                    <a:pt x="1601631" y="92957"/>
                  </a:moveTo>
                  <a:lnTo>
                    <a:pt x="1583629" y="115149"/>
                  </a:lnTo>
                  <a:lnTo>
                    <a:pt x="1628013" y="151152"/>
                  </a:lnTo>
                  <a:lnTo>
                    <a:pt x="1646015" y="128960"/>
                  </a:lnTo>
                  <a:lnTo>
                    <a:pt x="1601631" y="92957"/>
                  </a:lnTo>
                  <a:close/>
                </a:path>
                <a:path w="1713865" h="2103754">
                  <a:moveTo>
                    <a:pt x="1713830" y="0"/>
                  </a:moveTo>
                  <a:lnTo>
                    <a:pt x="1539246" y="79146"/>
                  </a:lnTo>
                  <a:lnTo>
                    <a:pt x="1583629" y="115149"/>
                  </a:lnTo>
                  <a:lnTo>
                    <a:pt x="1601631" y="92957"/>
                  </a:lnTo>
                  <a:lnTo>
                    <a:pt x="1693251" y="92957"/>
                  </a:lnTo>
                  <a:lnTo>
                    <a:pt x="171383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577097" y="4866429"/>
              <a:ext cx="1691639" cy="171450"/>
            </a:xfrm>
            <a:custGeom>
              <a:avLst/>
              <a:gdLst/>
              <a:ahLst/>
              <a:cxnLst/>
              <a:rect l="l" t="t" r="r" b="b"/>
              <a:pathLst>
                <a:path w="1691640" h="171450">
                  <a:moveTo>
                    <a:pt x="1520190" y="114299"/>
                  </a:moveTo>
                  <a:lnTo>
                    <a:pt x="1520190" y="171450"/>
                  </a:lnTo>
                  <a:lnTo>
                    <a:pt x="1634490" y="114300"/>
                  </a:lnTo>
                  <a:lnTo>
                    <a:pt x="1520190" y="114299"/>
                  </a:lnTo>
                  <a:close/>
                </a:path>
                <a:path w="1691640" h="171450">
                  <a:moveTo>
                    <a:pt x="1520190" y="57149"/>
                  </a:moveTo>
                  <a:lnTo>
                    <a:pt x="1520190" y="114299"/>
                  </a:lnTo>
                  <a:lnTo>
                    <a:pt x="1548766" y="114300"/>
                  </a:lnTo>
                  <a:lnTo>
                    <a:pt x="1548766" y="57150"/>
                  </a:lnTo>
                  <a:lnTo>
                    <a:pt x="1520190" y="57149"/>
                  </a:lnTo>
                  <a:close/>
                </a:path>
                <a:path w="1691640" h="171450">
                  <a:moveTo>
                    <a:pt x="1520190" y="0"/>
                  </a:moveTo>
                  <a:lnTo>
                    <a:pt x="1520190" y="57149"/>
                  </a:lnTo>
                  <a:lnTo>
                    <a:pt x="1548766" y="57150"/>
                  </a:lnTo>
                  <a:lnTo>
                    <a:pt x="1548766" y="114300"/>
                  </a:lnTo>
                  <a:lnTo>
                    <a:pt x="1634492" y="114298"/>
                  </a:lnTo>
                  <a:lnTo>
                    <a:pt x="1691640" y="85725"/>
                  </a:lnTo>
                  <a:lnTo>
                    <a:pt x="1520190" y="0"/>
                  </a:lnTo>
                  <a:close/>
                </a:path>
                <a:path w="1691640" h="171450">
                  <a:moveTo>
                    <a:pt x="0" y="57148"/>
                  </a:moveTo>
                  <a:lnTo>
                    <a:pt x="0" y="114298"/>
                  </a:lnTo>
                  <a:lnTo>
                    <a:pt x="1520190" y="114299"/>
                  </a:lnTo>
                  <a:lnTo>
                    <a:pt x="1520190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13062522" y="4928623"/>
            <a:ext cx="1517650" cy="2115820"/>
            <a:chOff x="13062522" y="4928623"/>
            <a:chExt cx="1517650" cy="2115820"/>
          </a:xfrm>
        </p:grpSpPr>
        <p:sp>
          <p:nvSpPr>
            <p:cNvPr id="9" name="object 9"/>
            <p:cNvSpPr/>
            <p:nvPr/>
          </p:nvSpPr>
          <p:spPr>
            <a:xfrm>
              <a:off x="13062522" y="4928623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10">
                  <a:moveTo>
                    <a:pt x="1359691" y="984005"/>
                  </a:moveTo>
                  <a:lnTo>
                    <a:pt x="1327264" y="1031064"/>
                  </a:lnTo>
                  <a:lnTo>
                    <a:pt x="1517078" y="1057760"/>
                  </a:lnTo>
                  <a:lnTo>
                    <a:pt x="1485361" y="1000218"/>
                  </a:lnTo>
                  <a:lnTo>
                    <a:pt x="1383220" y="1000218"/>
                  </a:lnTo>
                  <a:lnTo>
                    <a:pt x="1359691" y="984005"/>
                  </a:lnTo>
                  <a:close/>
                </a:path>
                <a:path w="1517650" h="1057910">
                  <a:moveTo>
                    <a:pt x="1392117" y="936948"/>
                  </a:moveTo>
                  <a:lnTo>
                    <a:pt x="1359691" y="984005"/>
                  </a:lnTo>
                  <a:lnTo>
                    <a:pt x="1383220" y="1000218"/>
                  </a:lnTo>
                  <a:lnTo>
                    <a:pt x="1415643" y="953160"/>
                  </a:lnTo>
                  <a:lnTo>
                    <a:pt x="1392117" y="936948"/>
                  </a:lnTo>
                  <a:close/>
                </a:path>
                <a:path w="1517650" h="1057910">
                  <a:moveTo>
                    <a:pt x="1424546" y="889887"/>
                  </a:moveTo>
                  <a:lnTo>
                    <a:pt x="1392117" y="936948"/>
                  </a:lnTo>
                  <a:lnTo>
                    <a:pt x="1415643" y="953160"/>
                  </a:lnTo>
                  <a:lnTo>
                    <a:pt x="1383220" y="1000218"/>
                  </a:lnTo>
                  <a:lnTo>
                    <a:pt x="1485361" y="1000218"/>
                  </a:lnTo>
                  <a:lnTo>
                    <a:pt x="1424546" y="889887"/>
                  </a:lnTo>
                  <a:close/>
                </a:path>
                <a:path w="1517650" h="1057910">
                  <a:moveTo>
                    <a:pt x="32435" y="0"/>
                  </a:moveTo>
                  <a:lnTo>
                    <a:pt x="0" y="47058"/>
                  </a:lnTo>
                  <a:lnTo>
                    <a:pt x="1359691" y="984005"/>
                  </a:lnTo>
                  <a:lnTo>
                    <a:pt x="1392117" y="936948"/>
                  </a:lnTo>
                  <a:lnTo>
                    <a:pt x="3243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3062522" y="5986382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09">
                  <a:moveTo>
                    <a:pt x="1359691" y="73753"/>
                  </a:moveTo>
                  <a:lnTo>
                    <a:pt x="0" y="1010702"/>
                  </a:lnTo>
                  <a:lnTo>
                    <a:pt x="32435" y="1057761"/>
                  </a:lnTo>
                  <a:lnTo>
                    <a:pt x="1392117" y="120811"/>
                  </a:lnTo>
                  <a:lnTo>
                    <a:pt x="1359691" y="73753"/>
                  </a:lnTo>
                  <a:close/>
                </a:path>
                <a:path w="1517650" h="1057909">
                  <a:moveTo>
                    <a:pt x="1485362" y="57539"/>
                  </a:moveTo>
                  <a:lnTo>
                    <a:pt x="1383220" y="57539"/>
                  </a:lnTo>
                  <a:lnTo>
                    <a:pt x="1415643" y="104599"/>
                  </a:lnTo>
                  <a:lnTo>
                    <a:pt x="1392117" y="120811"/>
                  </a:lnTo>
                  <a:lnTo>
                    <a:pt x="1424546" y="167872"/>
                  </a:lnTo>
                  <a:lnTo>
                    <a:pt x="1485362" y="57539"/>
                  </a:lnTo>
                  <a:close/>
                </a:path>
                <a:path w="1517650" h="1057909">
                  <a:moveTo>
                    <a:pt x="1383220" y="57539"/>
                  </a:moveTo>
                  <a:lnTo>
                    <a:pt x="1359691" y="73753"/>
                  </a:lnTo>
                  <a:lnTo>
                    <a:pt x="1392117" y="120811"/>
                  </a:lnTo>
                  <a:lnTo>
                    <a:pt x="1415643" y="104599"/>
                  </a:lnTo>
                  <a:lnTo>
                    <a:pt x="1383220" y="57539"/>
                  </a:lnTo>
                  <a:close/>
                </a:path>
                <a:path w="1517650" h="1057909">
                  <a:moveTo>
                    <a:pt x="1517078" y="0"/>
                  </a:moveTo>
                  <a:lnTo>
                    <a:pt x="1327264" y="26695"/>
                  </a:lnTo>
                  <a:lnTo>
                    <a:pt x="1359691" y="73753"/>
                  </a:lnTo>
                  <a:lnTo>
                    <a:pt x="1383220" y="57539"/>
                  </a:lnTo>
                  <a:lnTo>
                    <a:pt x="1485362" y="57539"/>
                  </a:lnTo>
                  <a:lnTo>
                    <a:pt x="1517078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733403" y="5106954"/>
            <a:ext cx="8205470" cy="4048760"/>
            <a:chOff x="9733403" y="5106954"/>
            <a:chExt cx="8205470" cy="4048760"/>
          </a:xfrm>
        </p:grpSpPr>
        <p:sp>
          <p:nvSpPr>
            <p:cNvPr id="3" name="object 3"/>
            <p:cNvSpPr/>
            <p:nvPr/>
          </p:nvSpPr>
          <p:spPr>
            <a:xfrm>
              <a:off x="9733403" y="5106954"/>
              <a:ext cx="8205470" cy="4048760"/>
            </a:xfrm>
            <a:custGeom>
              <a:avLst/>
              <a:gdLst/>
              <a:ahLst/>
              <a:cxnLst/>
              <a:rect l="l" t="t" r="r" b="b"/>
              <a:pathLst>
                <a:path w="8205469" h="4048759">
                  <a:moveTo>
                    <a:pt x="8205423" y="0"/>
                  </a:moveTo>
                  <a:lnTo>
                    <a:pt x="0" y="0"/>
                  </a:lnTo>
                  <a:lnTo>
                    <a:pt x="0" y="4048700"/>
                  </a:lnTo>
                  <a:lnTo>
                    <a:pt x="8205423" y="4048700"/>
                  </a:lnTo>
                  <a:lnTo>
                    <a:pt x="8205423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807416" y="6758848"/>
              <a:ext cx="2057400" cy="2057400"/>
            </a:xfrm>
            <a:custGeom>
              <a:avLst/>
              <a:gdLst/>
              <a:ahLst/>
              <a:cxnLst/>
              <a:rect l="l" t="t" r="r" b="b"/>
              <a:pathLst>
                <a:path w="2057400" h="2057400">
                  <a:moveTo>
                    <a:pt x="1028700" y="0"/>
                  </a:moveTo>
                  <a:lnTo>
                    <a:pt x="980274" y="1119"/>
                  </a:lnTo>
                  <a:lnTo>
                    <a:pt x="932425" y="4445"/>
                  </a:lnTo>
                  <a:lnTo>
                    <a:pt x="885201" y="9928"/>
                  </a:lnTo>
                  <a:lnTo>
                    <a:pt x="838652" y="17519"/>
                  </a:lnTo>
                  <a:lnTo>
                    <a:pt x="792828" y="27168"/>
                  </a:lnTo>
                  <a:lnTo>
                    <a:pt x="747778" y="38826"/>
                  </a:lnTo>
                  <a:lnTo>
                    <a:pt x="703551" y="52443"/>
                  </a:lnTo>
                  <a:lnTo>
                    <a:pt x="660197" y="67971"/>
                  </a:lnTo>
                  <a:lnTo>
                    <a:pt x="617764" y="85359"/>
                  </a:lnTo>
                  <a:lnTo>
                    <a:pt x="576304" y="104558"/>
                  </a:lnTo>
                  <a:lnTo>
                    <a:pt x="535864" y="125519"/>
                  </a:lnTo>
                  <a:lnTo>
                    <a:pt x="496494" y="148192"/>
                  </a:lnTo>
                  <a:lnTo>
                    <a:pt x="458244" y="172529"/>
                  </a:lnTo>
                  <a:lnTo>
                    <a:pt x="421163" y="198479"/>
                  </a:lnTo>
                  <a:lnTo>
                    <a:pt x="385300" y="225994"/>
                  </a:lnTo>
                  <a:lnTo>
                    <a:pt x="350706" y="255023"/>
                  </a:lnTo>
                  <a:lnTo>
                    <a:pt x="317428" y="285518"/>
                  </a:lnTo>
                  <a:lnTo>
                    <a:pt x="285518" y="317428"/>
                  </a:lnTo>
                  <a:lnTo>
                    <a:pt x="255023" y="350706"/>
                  </a:lnTo>
                  <a:lnTo>
                    <a:pt x="225994" y="385300"/>
                  </a:lnTo>
                  <a:lnTo>
                    <a:pt x="198479" y="421163"/>
                  </a:lnTo>
                  <a:lnTo>
                    <a:pt x="172529" y="458244"/>
                  </a:lnTo>
                  <a:lnTo>
                    <a:pt x="148192" y="496494"/>
                  </a:lnTo>
                  <a:lnTo>
                    <a:pt x="125519" y="535864"/>
                  </a:lnTo>
                  <a:lnTo>
                    <a:pt x="104558" y="576304"/>
                  </a:lnTo>
                  <a:lnTo>
                    <a:pt x="85359" y="617764"/>
                  </a:lnTo>
                  <a:lnTo>
                    <a:pt x="67971" y="660197"/>
                  </a:lnTo>
                  <a:lnTo>
                    <a:pt x="52443" y="703551"/>
                  </a:lnTo>
                  <a:lnTo>
                    <a:pt x="38826" y="747778"/>
                  </a:lnTo>
                  <a:lnTo>
                    <a:pt x="27168" y="792828"/>
                  </a:lnTo>
                  <a:lnTo>
                    <a:pt x="17519" y="838652"/>
                  </a:lnTo>
                  <a:lnTo>
                    <a:pt x="9928" y="885201"/>
                  </a:lnTo>
                  <a:lnTo>
                    <a:pt x="4445" y="932425"/>
                  </a:lnTo>
                  <a:lnTo>
                    <a:pt x="1119" y="980274"/>
                  </a:lnTo>
                  <a:lnTo>
                    <a:pt x="0" y="1028699"/>
                  </a:lnTo>
                  <a:lnTo>
                    <a:pt x="1119" y="1077125"/>
                  </a:lnTo>
                  <a:lnTo>
                    <a:pt x="4445" y="1124975"/>
                  </a:lnTo>
                  <a:lnTo>
                    <a:pt x="9928" y="1172198"/>
                  </a:lnTo>
                  <a:lnTo>
                    <a:pt x="17519" y="1218747"/>
                  </a:lnTo>
                  <a:lnTo>
                    <a:pt x="27168" y="1264571"/>
                  </a:lnTo>
                  <a:lnTo>
                    <a:pt x="38826" y="1309621"/>
                  </a:lnTo>
                  <a:lnTo>
                    <a:pt x="52443" y="1353848"/>
                  </a:lnTo>
                  <a:lnTo>
                    <a:pt x="67971" y="1397203"/>
                  </a:lnTo>
                  <a:lnTo>
                    <a:pt x="85359" y="1439635"/>
                  </a:lnTo>
                  <a:lnTo>
                    <a:pt x="104558" y="1481096"/>
                  </a:lnTo>
                  <a:lnTo>
                    <a:pt x="125519" y="1521536"/>
                  </a:lnTo>
                  <a:lnTo>
                    <a:pt x="148192" y="1560906"/>
                  </a:lnTo>
                  <a:lnTo>
                    <a:pt x="172529" y="1599156"/>
                  </a:lnTo>
                  <a:lnTo>
                    <a:pt x="198479" y="1636237"/>
                  </a:lnTo>
                  <a:lnTo>
                    <a:pt x="225994" y="1672099"/>
                  </a:lnTo>
                  <a:lnTo>
                    <a:pt x="255023" y="1706694"/>
                  </a:lnTo>
                  <a:lnTo>
                    <a:pt x="285518" y="1739971"/>
                  </a:lnTo>
                  <a:lnTo>
                    <a:pt x="317428" y="1771882"/>
                  </a:lnTo>
                  <a:lnTo>
                    <a:pt x="350706" y="1802377"/>
                  </a:lnTo>
                  <a:lnTo>
                    <a:pt x="385300" y="1831406"/>
                  </a:lnTo>
                  <a:lnTo>
                    <a:pt x="421163" y="1858920"/>
                  </a:lnTo>
                  <a:lnTo>
                    <a:pt x="458244" y="1884870"/>
                  </a:lnTo>
                  <a:lnTo>
                    <a:pt x="496494" y="1909207"/>
                  </a:lnTo>
                  <a:lnTo>
                    <a:pt x="535864" y="1931880"/>
                  </a:lnTo>
                  <a:lnTo>
                    <a:pt x="576304" y="1952841"/>
                  </a:lnTo>
                  <a:lnTo>
                    <a:pt x="617764" y="1972041"/>
                  </a:lnTo>
                  <a:lnTo>
                    <a:pt x="660197" y="1989428"/>
                  </a:lnTo>
                  <a:lnTo>
                    <a:pt x="703551" y="2004956"/>
                  </a:lnTo>
                  <a:lnTo>
                    <a:pt x="747778" y="2018573"/>
                  </a:lnTo>
                  <a:lnTo>
                    <a:pt x="792828" y="2030231"/>
                  </a:lnTo>
                  <a:lnTo>
                    <a:pt x="838652" y="2039880"/>
                  </a:lnTo>
                  <a:lnTo>
                    <a:pt x="885201" y="2047471"/>
                  </a:lnTo>
                  <a:lnTo>
                    <a:pt x="932425" y="2052954"/>
                  </a:lnTo>
                  <a:lnTo>
                    <a:pt x="980274" y="2056280"/>
                  </a:lnTo>
                  <a:lnTo>
                    <a:pt x="1028700" y="2057399"/>
                  </a:lnTo>
                  <a:lnTo>
                    <a:pt x="1077125" y="2056280"/>
                  </a:lnTo>
                  <a:lnTo>
                    <a:pt x="1124974" y="2052954"/>
                  </a:lnTo>
                  <a:lnTo>
                    <a:pt x="1172198" y="2047471"/>
                  </a:lnTo>
                  <a:lnTo>
                    <a:pt x="1218747" y="2039880"/>
                  </a:lnTo>
                  <a:lnTo>
                    <a:pt x="1264571" y="2030231"/>
                  </a:lnTo>
                  <a:lnTo>
                    <a:pt x="1309621" y="2018573"/>
                  </a:lnTo>
                  <a:lnTo>
                    <a:pt x="1353848" y="2004956"/>
                  </a:lnTo>
                  <a:lnTo>
                    <a:pt x="1397202" y="1989428"/>
                  </a:lnTo>
                  <a:lnTo>
                    <a:pt x="1439635" y="1972041"/>
                  </a:lnTo>
                  <a:lnTo>
                    <a:pt x="1481095" y="1952841"/>
                  </a:lnTo>
                  <a:lnTo>
                    <a:pt x="1521535" y="1931880"/>
                  </a:lnTo>
                  <a:lnTo>
                    <a:pt x="1560905" y="1909207"/>
                  </a:lnTo>
                  <a:lnTo>
                    <a:pt x="1599155" y="1884870"/>
                  </a:lnTo>
                  <a:lnTo>
                    <a:pt x="1636236" y="1858920"/>
                  </a:lnTo>
                  <a:lnTo>
                    <a:pt x="1672099" y="1831406"/>
                  </a:lnTo>
                  <a:lnTo>
                    <a:pt x="1706693" y="1802377"/>
                  </a:lnTo>
                  <a:lnTo>
                    <a:pt x="1739971" y="1771882"/>
                  </a:lnTo>
                  <a:lnTo>
                    <a:pt x="1771881" y="1739971"/>
                  </a:lnTo>
                  <a:lnTo>
                    <a:pt x="1802376" y="1706694"/>
                  </a:lnTo>
                  <a:lnTo>
                    <a:pt x="1831405" y="1672099"/>
                  </a:lnTo>
                  <a:lnTo>
                    <a:pt x="1858920" y="1636237"/>
                  </a:lnTo>
                  <a:lnTo>
                    <a:pt x="1884870" y="1599156"/>
                  </a:lnTo>
                  <a:lnTo>
                    <a:pt x="1909207" y="1560906"/>
                  </a:lnTo>
                  <a:lnTo>
                    <a:pt x="1931880" y="1521536"/>
                  </a:lnTo>
                  <a:lnTo>
                    <a:pt x="1952841" y="1481096"/>
                  </a:lnTo>
                  <a:lnTo>
                    <a:pt x="1972040" y="1439635"/>
                  </a:lnTo>
                  <a:lnTo>
                    <a:pt x="1989428" y="1397203"/>
                  </a:lnTo>
                  <a:lnTo>
                    <a:pt x="2004956" y="1353848"/>
                  </a:lnTo>
                  <a:lnTo>
                    <a:pt x="2018573" y="1309621"/>
                  </a:lnTo>
                  <a:lnTo>
                    <a:pt x="2030231" y="1264571"/>
                  </a:lnTo>
                  <a:lnTo>
                    <a:pt x="2039880" y="1218747"/>
                  </a:lnTo>
                  <a:lnTo>
                    <a:pt x="2047471" y="1172198"/>
                  </a:lnTo>
                  <a:lnTo>
                    <a:pt x="2052954" y="1124975"/>
                  </a:lnTo>
                  <a:lnTo>
                    <a:pt x="2056280" y="1077125"/>
                  </a:lnTo>
                  <a:lnTo>
                    <a:pt x="2057400" y="1028699"/>
                  </a:lnTo>
                  <a:lnTo>
                    <a:pt x="2056280" y="980274"/>
                  </a:lnTo>
                  <a:lnTo>
                    <a:pt x="2052954" y="932425"/>
                  </a:lnTo>
                  <a:lnTo>
                    <a:pt x="2047471" y="885201"/>
                  </a:lnTo>
                  <a:lnTo>
                    <a:pt x="2039880" y="838652"/>
                  </a:lnTo>
                  <a:lnTo>
                    <a:pt x="2030231" y="792828"/>
                  </a:lnTo>
                  <a:lnTo>
                    <a:pt x="2018573" y="747778"/>
                  </a:lnTo>
                  <a:lnTo>
                    <a:pt x="2004956" y="703551"/>
                  </a:lnTo>
                  <a:lnTo>
                    <a:pt x="1989428" y="660197"/>
                  </a:lnTo>
                  <a:lnTo>
                    <a:pt x="1972040" y="617764"/>
                  </a:lnTo>
                  <a:lnTo>
                    <a:pt x="1952841" y="576304"/>
                  </a:lnTo>
                  <a:lnTo>
                    <a:pt x="1931880" y="535864"/>
                  </a:lnTo>
                  <a:lnTo>
                    <a:pt x="1909207" y="496494"/>
                  </a:lnTo>
                  <a:lnTo>
                    <a:pt x="1884870" y="458244"/>
                  </a:lnTo>
                  <a:lnTo>
                    <a:pt x="1858920" y="421163"/>
                  </a:lnTo>
                  <a:lnTo>
                    <a:pt x="1831405" y="385300"/>
                  </a:lnTo>
                  <a:lnTo>
                    <a:pt x="1802376" y="350706"/>
                  </a:lnTo>
                  <a:lnTo>
                    <a:pt x="1771881" y="317428"/>
                  </a:lnTo>
                  <a:lnTo>
                    <a:pt x="1739971" y="285518"/>
                  </a:lnTo>
                  <a:lnTo>
                    <a:pt x="1706693" y="255023"/>
                  </a:lnTo>
                  <a:lnTo>
                    <a:pt x="1672099" y="225994"/>
                  </a:lnTo>
                  <a:lnTo>
                    <a:pt x="1636236" y="198479"/>
                  </a:lnTo>
                  <a:lnTo>
                    <a:pt x="1599155" y="172529"/>
                  </a:lnTo>
                  <a:lnTo>
                    <a:pt x="1560905" y="148192"/>
                  </a:lnTo>
                  <a:lnTo>
                    <a:pt x="1521535" y="125519"/>
                  </a:lnTo>
                  <a:lnTo>
                    <a:pt x="1481095" y="104558"/>
                  </a:lnTo>
                  <a:lnTo>
                    <a:pt x="1439635" y="85359"/>
                  </a:lnTo>
                  <a:lnTo>
                    <a:pt x="1397202" y="67971"/>
                  </a:lnTo>
                  <a:lnTo>
                    <a:pt x="1353848" y="52443"/>
                  </a:lnTo>
                  <a:lnTo>
                    <a:pt x="1309621" y="38826"/>
                  </a:lnTo>
                  <a:lnTo>
                    <a:pt x="1264571" y="27168"/>
                  </a:lnTo>
                  <a:lnTo>
                    <a:pt x="1218747" y="17519"/>
                  </a:lnTo>
                  <a:lnTo>
                    <a:pt x="1172198" y="9928"/>
                  </a:lnTo>
                  <a:lnTo>
                    <a:pt x="1124974" y="4445"/>
                  </a:lnTo>
                  <a:lnTo>
                    <a:pt x="1077125" y="1119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2807416" y="6758848"/>
              <a:ext cx="2057400" cy="2057400"/>
            </a:xfrm>
            <a:custGeom>
              <a:avLst/>
              <a:gdLst/>
              <a:ahLst/>
              <a:cxnLst/>
              <a:rect l="l" t="t" r="r" b="b"/>
              <a:pathLst>
                <a:path w="2057400" h="2057400">
                  <a:moveTo>
                    <a:pt x="0" y="1028700"/>
                  </a:moveTo>
                  <a:lnTo>
                    <a:pt x="1119" y="980274"/>
                  </a:lnTo>
                  <a:lnTo>
                    <a:pt x="4445" y="932425"/>
                  </a:lnTo>
                  <a:lnTo>
                    <a:pt x="9928" y="885201"/>
                  </a:lnTo>
                  <a:lnTo>
                    <a:pt x="17519" y="838652"/>
                  </a:lnTo>
                  <a:lnTo>
                    <a:pt x="27168" y="792828"/>
                  </a:lnTo>
                  <a:lnTo>
                    <a:pt x="38826" y="747778"/>
                  </a:lnTo>
                  <a:lnTo>
                    <a:pt x="52443" y="703551"/>
                  </a:lnTo>
                  <a:lnTo>
                    <a:pt x="67971" y="660196"/>
                  </a:lnTo>
                  <a:lnTo>
                    <a:pt x="85359" y="617764"/>
                  </a:lnTo>
                  <a:lnTo>
                    <a:pt x="104558" y="576303"/>
                  </a:lnTo>
                  <a:lnTo>
                    <a:pt x="125519" y="535863"/>
                  </a:lnTo>
                  <a:lnTo>
                    <a:pt x="148192" y="496494"/>
                  </a:lnTo>
                  <a:lnTo>
                    <a:pt x="172529" y="458244"/>
                  </a:lnTo>
                  <a:lnTo>
                    <a:pt x="198479" y="421163"/>
                  </a:lnTo>
                  <a:lnTo>
                    <a:pt x="225993" y="385300"/>
                  </a:lnTo>
                  <a:lnTo>
                    <a:pt x="255023" y="350705"/>
                  </a:lnTo>
                  <a:lnTo>
                    <a:pt x="285517" y="317428"/>
                  </a:lnTo>
                  <a:lnTo>
                    <a:pt x="317428" y="285517"/>
                  </a:lnTo>
                  <a:lnTo>
                    <a:pt x="350705" y="255023"/>
                  </a:lnTo>
                  <a:lnTo>
                    <a:pt x="385300" y="225993"/>
                  </a:lnTo>
                  <a:lnTo>
                    <a:pt x="421163" y="198479"/>
                  </a:lnTo>
                  <a:lnTo>
                    <a:pt x="458244" y="172529"/>
                  </a:lnTo>
                  <a:lnTo>
                    <a:pt x="496494" y="148192"/>
                  </a:lnTo>
                  <a:lnTo>
                    <a:pt x="535863" y="125519"/>
                  </a:lnTo>
                  <a:lnTo>
                    <a:pt x="576303" y="104558"/>
                  </a:lnTo>
                  <a:lnTo>
                    <a:pt x="617764" y="85359"/>
                  </a:lnTo>
                  <a:lnTo>
                    <a:pt x="660196" y="67971"/>
                  </a:lnTo>
                  <a:lnTo>
                    <a:pt x="703551" y="52443"/>
                  </a:lnTo>
                  <a:lnTo>
                    <a:pt x="747778" y="38826"/>
                  </a:lnTo>
                  <a:lnTo>
                    <a:pt x="792828" y="27168"/>
                  </a:lnTo>
                  <a:lnTo>
                    <a:pt x="838652" y="17519"/>
                  </a:lnTo>
                  <a:lnTo>
                    <a:pt x="885201" y="9928"/>
                  </a:lnTo>
                  <a:lnTo>
                    <a:pt x="932425" y="4445"/>
                  </a:lnTo>
                  <a:lnTo>
                    <a:pt x="980274" y="1119"/>
                  </a:lnTo>
                  <a:lnTo>
                    <a:pt x="1028700" y="0"/>
                  </a:lnTo>
                  <a:lnTo>
                    <a:pt x="1077125" y="1119"/>
                  </a:lnTo>
                  <a:lnTo>
                    <a:pt x="1124974" y="4445"/>
                  </a:lnTo>
                  <a:lnTo>
                    <a:pt x="1172198" y="9928"/>
                  </a:lnTo>
                  <a:lnTo>
                    <a:pt x="1218747" y="17519"/>
                  </a:lnTo>
                  <a:lnTo>
                    <a:pt x="1264571" y="27168"/>
                  </a:lnTo>
                  <a:lnTo>
                    <a:pt x="1309621" y="38826"/>
                  </a:lnTo>
                  <a:lnTo>
                    <a:pt x="1353848" y="52443"/>
                  </a:lnTo>
                  <a:lnTo>
                    <a:pt x="1397202" y="67971"/>
                  </a:lnTo>
                  <a:lnTo>
                    <a:pt x="1439635" y="85359"/>
                  </a:lnTo>
                  <a:lnTo>
                    <a:pt x="1481096" y="104558"/>
                  </a:lnTo>
                  <a:lnTo>
                    <a:pt x="1521536" y="125519"/>
                  </a:lnTo>
                  <a:lnTo>
                    <a:pt x="1560905" y="148192"/>
                  </a:lnTo>
                  <a:lnTo>
                    <a:pt x="1599155" y="172529"/>
                  </a:lnTo>
                  <a:lnTo>
                    <a:pt x="1636236" y="198479"/>
                  </a:lnTo>
                  <a:lnTo>
                    <a:pt x="1672099" y="225993"/>
                  </a:lnTo>
                  <a:lnTo>
                    <a:pt x="1706693" y="255023"/>
                  </a:lnTo>
                  <a:lnTo>
                    <a:pt x="1739971" y="285517"/>
                  </a:lnTo>
                  <a:lnTo>
                    <a:pt x="1771882" y="317428"/>
                  </a:lnTo>
                  <a:lnTo>
                    <a:pt x="1802376" y="350705"/>
                  </a:lnTo>
                  <a:lnTo>
                    <a:pt x="1831406" y="385300"/>
                  </a:lnTo>
                  <a:lnTo>
                    <a:pt x="1858920" y="421163"/>
                  </a:lnTo>
                  <a:lnTo>
                    <a:pt x="1884870" y="458244"/>
                  </a:lnTo>
                  <a:lnTo>
                    <a:pt x="1909207" y="496494"/>
                  </a:lnTo>
                  <a:lnTo>
                    <a:pt x="1931880" y="535863"/>
                  </a:lnTo>
                  <a:lnTo>
                    <a:pt x="1952841" y="576303"/>
                  </a:lnTo>
                  <a:lnTo>
                    <a:pt x="1972040" y="617764"/>
                  </a:lnTo>
                  <a:lnTo>
                    <a:pt x="1989428" y="660196"/>
                  </a:lnTo>
                  <a:lnTo>
                    <a:pt x="2004956" y="703551"/>
                  </a:lnTo>
                  <a:lnTo>
                    <a:pt x="2018573" y="747778"/>
                  </a:lnTo>
                  <a:lnTo>
                    <a:pt x="2030231" y="792828"/>
                  </a:lnTo>
                  <a:lnTo>
                    <a:pt x="2039880" y="838652"/>
                  </a:lnTo>
                  <a:lnTo>
                    <a:pt x="2047471" y="885201"/>
                  </a:lnTo>
                  <a:lnTo>
                    <a:pt x="2052954" y="932425"/>
                  </a:lnTo>
                  <a:lnTo>
                    <a:pt x="2056280" y="980274"/>
                  </a:lnTo>
                  <a:lnTo>
                    <a:pt x="2057400" y="1028700"/>
                  </a:lnTo>
                  <a:lnTo>
                    <a:pt x="2056280" y="1077125"/>
                  </a:lnTo>
                  <a:lnTo>
                    <a:pt x="2052954" y="1124974"/>
                  </a:lnTo>
                  <a:lnTo>
                    <a:pt x="2047471" y="1172198"/>
                  </a:lnTo>
                  <a:lnTo>
                    <a:pt x="2039880" y="1218747"/>
                  </a:lnTo>
                  <a:lnTo>
                    <a:pt x="2030231" y="1264571"/>
                  </a:lnTo>
                  <a:lnTo>
                    <a:pt x="2018573" y="1309621"/>
                  </a:lnTo>
                  <a:lnTo>
                    <a:pt x="2004956" y="1353848"/>
                  </a:lnTo>
                  <a:lnTo>
                    <a:pt x="1989428" y="1397202"/>
                  </a:lnTo>
                  <a:lnTo>
                    <a:pt x="1972040" y="1439635"/>
                  </a:lnTo>
                  <a:lnTo>
                    <a:pt x="1952841" y="1481096"/>
                  </a:lnTo>
                  <a:lnTo>
                    <a:pt x="1931880" y="1521536"/>
                  </a:lnTo>
                  <a:lnTo>
                    <a:pt x="1909207" y="1560905"/>
                  </a:lnTo>
                  <a:lnTo>
                    <a:pt x="1884870" y="1599155"/>
                  </a:lnTo>
                  <a:lnTo>
                    <a:pt x="1858920" y="1636236"/>
                  </a:lnTo>
                  <a:lnTo>
                    <a:pt x="1831406" y="1672099"/>
                  </a:lnTo>
                  <a:lnTo>
                    <a:pt x="1802376" y="1706693"/>
                  </a:lnTo>
                  <a:lnTo>
                    <a:pt x="1771882" y="1739971"/>
                  </a:lnTo>
                  <a:lnTo>
                    <a:pt x="1739971" y="1771882"/>
                  </a:lnTo>
                  <a:lnTo>
                    <a:pt x="1706693" y="1802376"/>
                  </a:lnTo>
                  <a:lnTo>
                    <a:pt x="1672099" y="1831406"/>
                  </a:lnTo>
                  <a:lnTo>
                    <a:pt x="1636236" y="1858920"/>
                  </a:lnTo>
                  <a:lnTo>
                    <a:pt x="1599155" y="1884870"/>
                  </a:lnTo>
                  <a:lnTo>
                    <a:pt x="1560905" y="1909207"/>
                  </a:lnTo>
                  <a:lnTo>
                    <a:pt x="1521536" y="1931880"/>
                  </a:lnTo>
                  <a:lnTo>
                    <a:pt x="1481096" y="1952841"/>
                  </a:lnTo>
                  <a:lnTo>
                    <a:pt x="1439635" y="1972040"/>
                  </a:lnTo>
                  <a:lnTo>
                    <a:pt x="1397202" y="1989428"/>
                  </a:lnTo>
                  <a:lnTo>
                    <a:pt x="1353848" y="2004956"/>
                  </a:lnTo>
                  <a:lnTo>
                    <a:pt x="1309621" y="2018573"/>
                  </a:lnTo>
                  <a:lnTo>
                    <a:pt x="1264571" y="2030231"/>
                  </a:lnTo>
                  <a:lnTo>
                    <a:pt x="1218747" y="2039880"/>
                  </a:lnTo>
                  <a:lnTo>
                    <a:pt x="1172198" y="2047471"/>
                  </a:lnTo>
                  <a:lnTo>
                    <a:pt x="1124974" y="2052954"/>
                  </a:lnTo>
                  <a:lnTo>
                    <a:pt x="1077125" y="2056280"/>
                  </a:lnTo>
                  <a:lnTo>
                    <a:pt x="1028700" y="2057400"/>
                  </a:lnTo>
                  <a:lnTo>
                    <a:pt x="980274" y="2056280"/>
                  </a:lnTo>
                  <a:lnTo>
                    <a:pt x="932425" y="2052954"/>
                  </a:lnTo>
                  <a:lnTo>
                    <a:pt x="885201" y="2047471"/>
                  </a:lnTo>
                  <a:lnTo>
                    <a:pt x="838652" y="2039880"/>
                  </a:lnTo>
                  <a:lnTo>
                    <a:pt x="792828" y="2030231"/>
                  </a:lnTo>
                  <a:lnTo>
                    <a:pt x="747778" y="2018573"/>
                  </a:lnTo>
                  <a:lnTo>
                    <a:pt x="703551" y="2004956"/>
                  </a:lnTo>
                  <a:lnTo>
                    <a:pt x="660196" y="1989428"/>
                  </a:lnTo>
                  <a:lnTo>
                    <a:pt x="617764" y="1972040"/>
                  </a:lnTo>
                  <a:lnTo>
                    <a:pt x="576303" y="1952841"/>
                  </a:lnTo>
                  <a:lnTo>
                    <a:pt x="535863" y="1931880"/>
                  </a:lnTo>
                  <a:lnTo>
                    <a:pt x="496494" y="1909207"/>
                  </a:lnTo>
                  <a:lnTo>
                    <a:pt x="458244" y="1884870"/>
                  </a:lnTo>
                  <a:lnTo>
                    <a:pt x="421163" y="1858920"/>
                  </a:lnTo>
                  <a:lnTo>
                    <a:pt x="385300" y="1831406"/>
                  </a:lnTo>
                  <a:lnTo>
                    <a:pt x="350705" y="1802376"/>
                  </a:lnTo>
                  <a:lnTo>
                    <a:pt x="317428" y="1771882"/>
                  </a:lnTo>
                  <a:lnTo>
                    <a:pt x="285517" y="1739971"/>
                  </a:lnTo>
                  <a:lnTo>
                    <a:pt x="255023" y="1706693"/>
                  </a:lnTo>
                  <a:lnTo>
                    <a:pt x="225993" y="1672099"/>
                  </a:lnTo>
                  <a:lnTo>
                    <a:pt x="198479" y="1636236"/>
                  </a:lnTo>
                  <a:lnTo>
                    <a:pt x="172529" y="1599155"/>
                  </a:lnTo>
                  <a:lnTo>
                    <a:pt x="148192" y="1560905"/>
                  </a:lnTo>
                  <a:lnTo>
                    <a:pt x="125519" y="1521536"/>
                  </a:lnTo>
                  <a:lnTo>
                    <a:pt x="104558" y="1481096"/>
                  </a:lnTo>
                  <a:lnTo>
                    <a:pt x="85359" y="1439635"/>
                  </a:lnTo>
                  <a:lnTo>
                    <a:pt x="67971" y="1397202"/>
                  </a:lnTo>
                  <a:lnTo>
                    <a:pt x="52443" y="1353848"/>
                  </a:lnTo>
                  <a:lnTo>
                    <a:pt x="38826" y="1309621"/>
                  </a:lnTo>
                  <a:lnTo>
                    <a:pt x="27168" y="1264571"/>
                  </a:lnTo>
                  <a:lnTo>
                    <a:pt x="17519" y="1218747"/>
                  </a:lnTo>
                  <a:lnTo>
                    <a:pt x="9928" y="1172198"/>
                  </a:lnTo>
                  <a:lnTo>
                    <a:pt x="4445" y="1124974"/>
                  </a:lnTo>
                  <a:lnTo>
                    <a:pt x="1119" y="1077125"/>
                  </a:lnTo>
                  <a:lnTo>
                    <a:pt x="0" y="10287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9733403" y="5106954"/>
            <a:ext cx="8205470" cy="4048760"/>
          </a:xfrm>
          <a:prstGeom prst="rect">
            <a:avLst/>
          </a:prstGeom>
          <a:ln w="12700">
            <a:solidFill>
              <a:srgbClr val="1C7489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228600">
              <a:lnSpc>
                <a:spcPct val="100000"/>
              </a:lnSpc>
              <a:spcBef>
                <a:spcPts val="1870"/>
              </a:spcBef>
            </a:pP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3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svc</a:t>
            </a:r>
            <a:r>
              <a:rPr sz="3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3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myService();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9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450">
              <a:latin typeface="Courier New" panose="02070309020205020404"/>
              <a:cs typeface="Courier New" panose="02070309020205020404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42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svc</a:t>
            </a:r>
            <a:endParaRPr sz="4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178296" y="754380"/>
            <a:ext cx="593344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How</a:t>
            </a:r>
            <a:r>
              <a:rPr spc="-155" dirty="0"/>
              <a:t> </a:t>
            </a:r>
            <a:r>
              <a:rPr spc="-110" dirty="0"/>
              <a:t>Does</a:t>
            </a:r>
            <a:r>
              <a:rPr spc="-150" dirty="0"/>
              <a:t> </a:t>
            </a:r>
            <a:r>
              <a:rPr spc="155" dirty="0"/>
              <a:t>It</a:t>
            </a:r>
            <a:r>
              <a:rPr spc="-150" dirty="0"/>
              <a:t> </a:t>
            </a:r>
            <a:r>
              <a:rPr spc="-170" dirty="0"/>
              <a:t>Work?</a:t>
            </a:r>
            <a:endParaRPr spc="-170" dirty="0"/>
          </a:p>
        </p:txBody>
      </p:sp>
      <p:sp>
        <p:nvSpPr>
          <p:cNvPr id="8" name="object 8"/>
          <p:cNvSpPr txBox="1"/>
          <p:nvPr/>
        </p:nvSpPr>
        <p:spPr>
          <a:xfrm>
            <a:off x="2390062" y="5106955"/>
            <a:ext cx="6172200" cy="4048760"/>
          </a:xfrm>
          <a:prstGeom prst="rect">
            <a:avLst/>
          </a:prstGeom>
          <a:solidFill>
            <a:srgbClr val="404040"/>
          </a:solidFill>
          <a:ln w="12700">
            <a:solidFill>
              <a:srgbClr val="2C2C2C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59385">
              <a:lnSpc>
                <a:spcPct val="100000"/>
              </a:lnSpc>
              <a:spcBef>
                <a:spcPts val="1870"/>
              </a:spcBef>
            </a:pP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myService</a:t>
            </a:r>
            <a:r>
              <a:rPr sz="3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78296" y="754380"/>
            <a:ext cx="593344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How</a:t>
            </a:r>
            <a:r>
              <a:rPr spc="-155" dirty="0"/>
              <a:t> </a:t>
            </a:r>
            <a:r>
              <a:rPr spc="-110" dirty="0"/>
              <a:t>Does</a:t>
            </a:r>
            <a:r>
              <a:rPr spc="-150" dirty="0"/>
              <a:t> </a:t>
            </a:r>
            <a:r>
              <a:rPr spc="155" dirty="0"/>
              <a:t>It</a:t>
            </a:r>
            <a:r>
              <a:rPr spc="-150" dirty="0"/>
              <a:t> </a:t>
            </a:r>
            <a:r>
              <a:rPr spc="-170" dirty="0"/>
              <a:t>Work?</a:t>
            </a:r>
            <a:endParaRPr spc="-170" dirty="0"/>
          </a:p>
        </p:txBody>
      </p:sp>
      <p:sp>
        <p:nvSpPr>
          <p:cNvPr id="3" name="object 3"/>
          <p:cNvSpPr txBox="1"/>
          <p:nvPr/>
        </p:nvSpPr>
        <p:spPr>
          <a:xfrm>
            <a:off x="2390062" y="5106955"/>
            <a:ext cx="6172200" cy="4048760"/>
          </a:xfrm>
          <a:prstGeom prst="rect">
            <a:avLst/>
          </a:prstGeom>
          <a:solidFill>
            <a:srgbClr val="404040"/>
          </a:solidFill>
          <a:ln w="12700">
            <a:solidFill>
              <a:srgbClr val="2C2C2C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59385">
              <a:lnSpc>
                <a:spcPct val="100000"/>
              </a:lnSpc>
              <a:spcBef>
                <a:spcPts val="1870"/>
              </a:spcBef>
            </a:pP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myService</a:t>
            </a:r>
            <a:r>
              <a:rPr sz="3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33403" y="5106954"/>
            <a:ext cx="8205470" cy="404876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90805">
              <a:lnSpc>
                <a:spcPct val="100000"/>
              </a:lnSpc>
              <a:spcBef>
                <a:spcPts val="1870"/>
              </a:spcBef>
            </a:pP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constructor(private</a:t>
            </a:r>
            <a:r>
              <a:rPr sz="3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myService)</a:t>
            </a:r>
            <a:r>
              <a:rPr sz="3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934714" y="1879600"/>
            <a:ext cx="8308975" cy="2886075"/>
            <a:chOff x="4934714" y="1879600"/>
            <a:chExt cx="8308975" cy="2886075"/>
          </a:xfrm>
        </p:grpSpPr>
        <p:sp>
          <p:nvSpPr>
            <p:cNvPr id="6" name="object 6"/>
            <p:cNvSpPr/>
            <p:nvPr/>
          </p:nvSpPr>
          <p:spPr>
            <a:xfrm>
              <a:off x="4941064" y="1885950"/>
              <a:ext cx="8296275" cy="2873375"/>
            </a:xfrm>
            <a:custGeom>
              <a:avLst/>
              <a:gdLst/>
              <a:ahLst/>
              <a:cxnLst/>
              <a:rect l="l" t="t" r="r" b="b"/>
              <a:pathLst>
                <a:path w="8296275" h="2873375">
                  <a:moveTo>
                    <a:pt x="8295700" y="0"/>
                  </a:moveTo>
                  <a:lnTo>
                    <a:pt x="0" y="0"/>
                  </a:lnTo>
                  <a:lnTo>
                    <a:pt x="0" y="2873336"/>
                  </a:lnTo>
                  <a:lnTo>
                    <a:pt x="8295700" y="2873336"/>
                  </a:lnTo>
                  <a:lnTo>
                    <a:pt x="8295700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941064" y="1885950"/>
              <a:ext cx="8296275" cy="2873375"/>
            </a:xfrm>
            <a:custGeom>
              <a:avLst/>
              <a:gdLst/>
              <a:ahLst/>
              <a:cxnLst/>
              <a:rect l="l" t="t" r="r" b="b"/>
              <a:pathLst>
                <a:path w="8296275" h="2873375">
                  <a:moveTo>
                    <a:pt x="0" y="0"/>
                  </a:moveTo>
                  <a:lnTo>
                    <a:pt x="8295702" y="0"/>
                  </a:lnTo>
                  <a:lnTo>
                    <a:pt x="8295702" y="2873337"/>
                  </a:lnTo>
                  <a:lnTo>
                    <a:pt x="0" y="287333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476162" y="2536538"/>
              <a:ext cx="2057400" cy="2057400"/>
            </a:xfrm>
            <a:custGeom>
              <a:avLst/>
              <a:gdLst/>
              <a:ahLst/>
              <a:cxnLst/>
              <a:rect l="l" t="t" r="r" b="b"/>
              <a:pathLst>
                <a:path w="2057400" h="2057400">
                  <a:moveTo>
                    <a:pt x="1028700" y="0"/>
                  </a:moveTo>
                  <a:lnTo>
                    <a:pt x="980274" y="1119"/>
                  </a:lnTo>
                  <a:lnTo>
                    <a:pt x="932424" y="4445"/>
                  </a:lnTo>
                  <a:lnTo>
                    <a:pt x="885201" y="9928"/>
                  </a:lnTo>
                  <a:lnTo>
                    <a:pt x="838652" y="17519"/>
                  </a:lnTo>
                  <a:lnTo>
                    <a:pt x="792828" y="27168"/>
                  </a:lnTo>
                  <a:lnTo>
                    <a:pt x="747778" y="38826"/>
                  </a:lnTo>
                  <a:lnTo>
                    <a:pt x="703551" y="52443"/>
                  </a:lnTo>
                  <a:lnTo>
                    <a:pt x="660196" y="67971"/>
                  </a:lnTo>
                  <a:lnTo>
                    <a:pt x="617764" y="85358"/>
                  </a:lnTo>
                  <a:lnTo>
                    <a:pt x="576303" y="104558"/>
                  </a:lnTo>
                  <a:lnTo>
                    <a:pt x="535863" y="125519"/>
                  </a:lnTo>
                  <a:lnTo>
                    <a:pt x="496493" y="148192"/>
                  </a:lnTo>
                  <a:lnTo>
                    <a:pt x="458243" y="172529"/>
                  </a:lnTo>
                  <a:lnTo>
                    <a:pt x="421162" y="198479"/>
                  </a:lnTo>
                  <a:lnTo>
                    <a:pt x="385300" y="225993"/>
                  </a:lnTo>
                  <a:lnTo>
                    <a:pt x="350705" y="255022"/>
                  </a:lnTo>
                  <a:lnTo>
                    <a:pt x="317428" y="285517"/>
                  </a:lnTo>
                  <a:lnTo>
                    <a:pt x="285517" y="317428"/>
                  </a:lnTo>
                  <a:lnTo>
                    <a:pt x="255022" y="350705"/>
                  </a:lnTo>
                  <a:lnTo>
                    <a:pt x="225993" y="385300"/>
                  </a:lnTo>
                  <a:lnTo>
                    <a:pt x="198479" y="421162"/>
                  </a:lnTo>
                  <a:lnTo>
                    <a:pt x="172529" y="458243"/>
                  </a:lnTo>
                  <a:lnTo>
                    <a:pt x="148192" y="496493"/>
                  </a:lnTo>
                  <a:lnTo>
                    <a:pt x="125519" y="535863"/>
                  </a:lnTo>
                  <a:lnTo>
                    <a:pt x="104558" y="576303"/>
                  </a:lnTo>
                  <a:lnTo>
                    <a:pt x="85358" y="617764"/>
                  </a:lnTo>
                  <a:lnTo>
                    <a:pt x="67971" y="660196"/>
                  </a:lnTo>
                  <a:lnTo>
                    <a:pt x="52443" y="703551"/>
                  </a:lnTo>
                  <a:lnTo>
                    <a:pt x="38826" y="747778"/>
                  </a:lnTo>
                  <a:lnTo>
                    <a:pt x="27168" y="792828"/>
                  </a:lnTo>
                  <a:lnTo>
                    <a:pt x="17519" y="838652"/>
                  </a:lnTo>
                  <a:lnTo>
                    <a:pt x="9928" y="885201"/>
                  </a:lnTo>
                  <a:lnTo>
                    <a:pt x="4445" y="932424"/>
                  </a:lnTo>
                  <a:lnTo>
                    <a:pt x="1119" y="980274"/>
                  </a:lnTo>
                  <a:lnTo>
                    <a:pt x="0" y="1028700"/>
                  </a:lnTo>
                  <a:lnTo>
                    <a:pt x="1119" y="1077125"/>
                  </a:lnTo>
                  <a:lnTo>
                    <a:pt x="4445" y="1124975"/>
                  </a:lnTo>
                  <a:lnTo>
                    <a:pt x="9928" y="1172198"/>
                  </a:lnTo>
                  <a:lnTo>
                    <a:pt x="17519" y="1218747"/>
                  </a:lnTo>
                  <a:lnTo>
                    <a:pt x="27168" y="1264571"/>
                  </a:lnTo>
                  <a:lnTo>
                    <a:pt x="38826" y="1309621"/>
                  </a:lnTo>
                  <a:lnTo>
                    <a:pt x="52443" y="1353848"/>
                  </a:lnTo>
                  <a:lnTo>
                    <a:pt x="67971" y="1397203"/>
                  </a:lnTo>
                  <a:lnTo>
                    <a:pt x="85358" y="1439635"/>
                  </a:lnTo>
                  <a:lnTo>
                    <a:pt x="104558" y="1481096"/>
                  </a:lnTo>
                  <a:lnTo>
                    <a:pt x="125519" y="1521536"/>
                  </a:lnTo>
                  <a:lnTo>
                    <a:pt x="148192" y="1560906"/>
                  </a:lnTo>
                  <a:lnTo>
                    <a:pt x="172529" y="1599156"/>
                  </a:lnTo>
                  <a:lnTo>
                    <a:pt x="198479" y="1636237"/>
                  </a:lnTo>
                  <a:lnTo>
                    <a:pt x="225993" y="1672099"/>
                  </a:lnTo>
                  <a:lnTo>
                    <a:pt x="255022" y="1706694"/>
                  </a:lnTo>
                  <a:lnTo>
                    <a:pt x="285517" y="1739971"/>
                  </a:lnTo>
                  <a:lnTo>
                    <a:pt x="317428" y="1771882"/>
                  </a:lnTo>
                  <a:lnTo>
                    <a:pt x="350705" y="1802377"/>
                  </a:lnTo>
                  <a:lnTo>
                    <a:pt x="385300" y="1831406"/>
                  </a:lnTo>
                  <a:lnTo>
                    <a:pt x="421162" y="1858920"/>
                  </a:lnTo>
                  <a:lnTo>
                    <a:pt x="458243" y="1884870"/>
                  </a:lnTo>
                  <a:lnTo>
                    <a:pt x="496493" y="1909207"/>
                  </a:lnTo>
                  <a:lnTo>
                    <a:pt x="535863" y="1931880"/>
                  </a:lnTo>
                  <a:lnTo>
                    <a:pt x="576303" y="1952841"/>
                  </a:lnTo>
                  <a:lnTo>
                    <a:pt x="617764" y="1972041"/>
                  </a:lnTo>
                  <a:lnTo>
                    <a:pt x="660196" y="1989428"/>
                  </a:lnTo>
                  <a:lnTo>
                    <a:pt x="703551" y="2004956"/>
                  </a:lnTo>
                  <a:lnTo>
                    <a:pt x="747778" y="2018573"/>
                  </a:lnTo>
                  <a:lnTo>
                    <a:pt x="792828" y="2030231"/>
                  </a:lnTo>
                  <a:lnTo>
                    <a:pt x="838652" y="2039880"/>
                  </a:lnTo>
                  <a:lnTo>
                    <a:pt x="885201" y="2047471"/>
                  </a:lnTo>
                  <a:lnTo>
                    <a:pt x="932424" y="2052954"/>
                  </a:lnTo>
                  <a:lnTo>
                    <a:pt x="980274" y="2056280"/>
                  </a:lnTo>
                  <a:lnTo>
                    <a:pt x="1028700" y="2057400"/>
                  </a:lnTo>
                  <a:lnTo>
                    <a:pt x="1077125" y="2056280"/>
                  </a:lnTo>
                  <a:lnTo>
                    <a:pt x="1124975" y="2052954"/>
                  </a:lnTo>
                  <a:lnTo>
                    <a:pt x="1172198" y="2047471"/>
                  </a:lnTo>
                  <a:lnTo>
                    <a:pt x="1218747" y="2039880"/>
                  </a:lnTo>
                  <a:lnTo>
                    <a:pt x="1264571" y="2030231"/>
                  </a:lnTo>
                  <a:lnTo>
                    <a:pt x="1309621" y="2018573"/>
                  </a:lnTo>
                  <a:lnTo>
                    <a:pt x="1353848" y="2004956"/>
                  </a:lnTo>
                  <a:lnTo>
                    <a:pt x="1397203" y="1989428"/>
                  </a:lnTo>
                  <a:lnTo>
                    <a:pt x="1439635" y="1972041"/>
                  </a:lnTo>
                  <a:lnTo>
                    <a:pt x="1481096" y="1952841"/>
                  </a:lnTo>
                  <a:lnTo>
                    <a:pt x="1521536" y="1931880"/>
                  </a:lnTo>
                  <a:lnTo>
                    <a:pt x="1560906" y="1909207"/>
                  </a:lnTo>
                  <a:lnTo>
                    <a:pt x="1599156" y="1884870"/>
                  </a:lnTo>
                  <a:lnTo>
                    <a:pt x="1636237" y="1858920"/>
                  </a:lnTo>
                  <a:lnTo>
                    <a:pt x="1672099" y="1831406"/>
                  </a:lnTo>
                  <a:lnTo>
                    <a:pt x="1706694" y="1802377"/>
                  </a:lnTo>
                  <a:lnTo>
                    <a:pt x="1739971" y="1771882"/>
                  </a:lnTo>
                  <a:lnTo>
                    <a:pt x="1771882" y="1739971"/>
                  </a:lnTo>
                  <a:lnTo>
                    <a:pt x="1802377" y="1706694"/>
                  </a:lnTo>
                  <a:lnTo>
                    <a:pt x="1831406" y="1672099"/>
                  </a:lnTo>
                  <a:lnTo>
                    <a:pt x="1858920" y="1636237"/>
                  </a:lnTo>
                  <a:lnTo>
                    <a:pt x="1884870" y="1599156"/>
                  </a:lnTo>
                  <a:lnTo>
                    <a:pt x="1909207" y="1560906"/>
                  </a:lnTo>
                  <a:lnTo>
                    <a:pt x="1931880" y="1521536"/>
                  </a:lnTo>
                  <a:lnTo>
                    <a:pt x="1952841" y="1481096"/>
                  </a:lnTo>
                  <a:lnTo>
                    <a:pt x="1972041" y="1439635"/>
                  </a:lnTo>
                  <a:lnTo>
                    <a:pt x="1989428" y="1397203"/>
                  </a:lnTo>
                  <a:lnTo>
                    <a:pt x="2004956" y="1353848"/>
                  </a:lnTo>
                  <a:lnTo>
                    <a:pt x="2018573" y="1309621"/>
                  </a:lnTo>
                  <a:lnTo>
                    <a:pt x="2030231" y="1264571"/>
                  </a:lnTo>
                  <a:lnTo>
                    <a:pt x="2039880" y="1218747"/>
                  </a:lnTo>
                  <a:lnTo>
                    <a:pt x="2047471" y="1172198"/>
                  </a:lnTo>
                  <a:lnTo>
                    <a:pt x="2052954" y="1124975"/>
                  </a:lnTo>
                  <a:lnTo>
                    <a:pt x="2056280" y="1077125"/>
                  </a:lnTo>
                  <a:lnTo>
                    <a:pt x="2057400" y="1028700"/>
                  </a:lnTo>
                  <a:lnTo>
                    <a:pt x="2056280" y="980274"/>
                  </a:lnTo>
                  <a:lnTo>
                    <a:pt x="2052954" y="932424"/>
                  </a:lnTo>
                  <a:lnTo>
                    <a:pt x="2047471" y="885201"/>
                  </a:lnTo>
                  <a:lnTo>
                    <a:pt x="2039880" y="838652"/>
                  </a:lnTo>
                  <a:lnTo>
                    <a:pt x="2030231" y="792828"/>
                  </a:lnTo>
                  <a:lnTo>
                    <a:pt x="2018573" y="747778"/>
                  </a:lnTo>
                  <a:lnTo>
                    <a:pt x="2004956" y="703551"/>
                  </a:lnTo>
                  <a:lnTo>
                    <a:pt x="1989428" y="660196"/>
                  </a:lnTo>
                  <a:lnTo>
                    <a:pt x="1972041" y="617764"/>
                  </a:lnTo>
                  <a:lnTo>
                    <a:pt x="1952841" y="576303"/>
                  </a:lnTo>
                  <a:lnTo>
                    <a:pt x="1931880" y="535863"/>
                  </a:lnTo>
                  <a:lnTo>
                    <a:pt x="1909207" y="496493"/>
                  </a:lnTo>
                  <a:lnTo>
                    <a:pt x="1884870" y="458243"/>
                  </a:lnTo>
                  <a:lnTo>
                    <a:pt x="1858920" y="421162"/>
                  </a:lnTo>
                  <a:lnTo>
                    <a:pt x="1831406" y="385300"/>
                  </a:lnTo>
                  <a:lnTo>
                    <a:pt x="1802377" y="350705"/>
                  </a:lnTo>
                  <a:lnTo>
                    <a:pt x="1771882" y="317428"/>
                  </a:lnTo>
                  <a:lnTo>
                    <a:pt x="1739971" y="285517"/>
                  </a:lnTo>
                  <a:lnTo>
                    <a:pt x="1706694" y="255022"/>
                  </a:lnTo>
                  <a:lnTo>
                    <a:pt x="1672099" y="225993"/>
                  </a:lnTo>
                  <a:lnTo>
                    <a:pt x="1636237" y="198479"/>
                  </a:lnTo>
                  <a:lnTo>
                    <a:pt x="1599156" y="172529"/>
                  </a:lnTo>
                  <a:lnTo>
                    <a:pt x="1560906" y="148192"/>
                  </a:lnTo>
                  <a:lnTo>
                    <a:pt x="1521536" y="125519"/>
                  </a:lnTo>
                  <a:lnTo>
                    <a:pt x="1481096" y="104558"/>
                  </a:lnTo>
                  <a:lnTo>
                    <a:pt x="1439635" y="85358"/>
                  </a:lnTo>
                  <a:lnTo>
                    <a:pt x="1397203" y="67971"/>
                  </a:lnTo>
                  <a:lnTo>
                    <a:pt x="1353848" y="52443"/>
                  </a:lnTo>
                  <a:lnTo>
                    <a:pt x="1309621" y="38826"/>
                  </a:lnTo>
                  <a:lnTo>
                    <a:pt x="1264571" y="27168"/>
                  </a:lnTo>
                  <a:lnTo>
                    <a:pt x="1218747" y="17519"/>
                  </a:lnTo>
                  <a:lnTo>
                    <a:pt x="1172198" y="9928"/>
                  </a:lnTo>
                  <a:lnTo>
                    <a:pt x="1124975" y="4445"/>
                  </a:lnTo>
                  <a:lnTo>
                    <a:pt x="1077125" y="1119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476162" y="2536538"/>
              <a:ext cx="2057400" cy="2057400"/>
            </a:xfrm>
            <a:custGeom>
              <a:avLst/>
              <a:gdLst/>
              <a:ahLst/>
              <a:cxnLst/>
              <a:rect l="l" t="t" r="r" b="b"/>
              <a:pathLst>
                <a:path w="2057400" h="2057400">
                  <a:moveTo>
                    <a:pt x="0" y="1028700"/>
                  </a:moveTo>
                  <a:lnTo>
                    <a:pt x="1119" y="980274"/>
                  </a:lnTo>
                  <a:lnTo>
                    <a:pt x="4445" y="932425"/>
                  </a:lnTo>
                  <a:lnTo>
                    <a:pt x="9928" y="885201"/>
                  </a:lnTo>
                  <a:lnTo>
                    <a:pt x="17519" y="838652"/>
                  </a:lnTo>
                  <a:lnTo>
                    <a:pt x="27168" y="792828"/>
                  </a:lnTo>
                  <a:lnTo>
                    <a:pt x="38826" y="747778"/>
                  </a:lnTo>
                  <a:lnTo>
                    <a:pt x="52443" y="703551"/>
                  </a:lnTo>
                  <a:lnTo>
                    <a:pt x="67971" y="660196"/>
                  </a:lnTo>
                  <a:lnTo>
                    <a:pt x="85359" y="617764"/>
                  </a:lnTo>
                  <a:lnTo>
                    <a:pt x="104558" y="576303"/>
                  </a:lnTo>
                  <a:lnTo>
                    <a:pt x="125519" y="535863"/>
                  </a:lnTo>
                  <a:lnTo>
                    <a:pt x="148192" y="496494"/>
                  </a:lnTo>
                  <a:lnTo>
                    <a:pt x="172529" y="458244"/>
                  </a:lnTo>
                  <a:lnTo>
                    <a:pt x="198479" y="421163"/>
                  </a:lnTo>
                  <a:lnTo>
                    <a:pt x="225993" y="385300"/>
                  </a:lnTo>
                  <a:lnTo>
                    <a:pt x="255023" y="350705"/>
                  </a:lnTo>
                  <a:lnTo>
                    <a:pt x="285517" y="317428"/>
                  </a:lnTo>
                  <a:lnTo>
                    <a:pt x="317428" y="285517"/>
                  </a:lnTo>
                  <a:lnTo>
                    <a:pt x="350705" y="255023"/>
                  </a:lnTo>
                  <a:lnTo>
                    <a:pt x="385300" y="225993"/>
                  </a:lnTo>
                  <a:lnTo>
                    <a:pt x="421163" y="198479"/>
                  </a:lnTo>
                  <a:lnTo>
                    <a:pt x="458244" y="172529"/>
                  </a:lnTo>
                  <a:lnTo>
                    <a:pt x="496494" y="148192"/>
                  </a:lnTo>
                  <a:lnTo>
                    <a:pt x="535863" y="125519"/>
                  </a:lnTo>
                  <a:lnTo>
                    <a:pt x="576303" y="104558"/>
                  </a:lnTo>
                  <a:lnTo>
                    <a:pt x="617764" y="85359"/>
                  </a:lnTo>
                  <a:lnTo>
                    <a:pt x="660196" y="67971"/>
                  </a:lnTo>
                  <a:lnTo>
                    <a:pt x="703551" y="52443"/>
                  </a:lnTo>
                  <a:lnTo>
                    <a:pt x="747778" y="38826"/>
                  </a:lnTo>
                  <a:lnTo>
                    <a:pt x="792828" y="27168"/>
                  </a:lnTo>
                  <a:lnTo>
                    <a:pt x="838652" y="17519"/>
                  </a:lnTo>
                  <a:lnTo>
                    <a:pt x="885201" y="9928"/>
                  </a:lnTo>
                  <a:lnTo>
                    <a:pt x="932425" y="4445"/>
                  </a:lnTo>
                  <a:lnTo>
                    <a:pt x="980274" y="1119"/>
                  </a:lnTo>
                  <a:lnTo>
                    <a:pt x="1028700" y="0"/>
                  </a:lnTo>
                  <a:lnTo>
                    <a:pt x="1077125" y="1119"/>
                  </a:lnTo>
                  <a:lnTo>
                    <a:pt x="1124974" y="4445"/>
                  </a:lnTo>
                  <a:lnTo>
                    <a:pt x="1172198" y="9928"/>
                  </a:lnTo>
                  <a:lnTo>
                    <a:pt x="1218747" y="17519"/>
                  </a:lnTo>
                  <a:lnTo>
                    <a:pt x="1264571" y="27168"/>
                  </a:lnTo>
                  <a:lnTo>
                    <a:pt x="1309621" y="38826"/>
                  </a:lnTo>
                  <a:lnTo>
                    <a:pt x="1353848" y="52443"/>
                  </a:lnTo>
                  <a:lnTo>
                    <a:pt x="1397202" y="67971"/>
                  </a:lnTo>
                  <a:lnTo>
                    <a:pt x="1439635" y="85359"/>
                  </a:lnTo>
                  <a:lnTo>
                    <a:pt x="1481096" y="104558"/>
                  </a:lnTo>
                  <a:lnTo>
                    <a:pt x="1521536" y="125519"/>
                  </a:lnTo>
                  <a:lnTo>
                    <a:pt x="1560905" y="148192"/>
                  </a:lnTo>
                  <a:lnTo>
                    <a:pt x="1599155" y="172529"/>
                  </a:lnTo>
                  <a:lnTo>
                    <a:pt x="1636236" y="198479"/>
                  </a:lnTo>
                  <a:lnTo>
                    <a:pt x="1672099" y="225993"/>
                  </a:lnTo>
                  <a:lnTo>
                    <a:pt x="1706693" y="255023"/>
                  </a:lnTo>
                  <a:lnTo>
                    <a:pt x="1739971" y="285517"/>
                  </a:lnTo>
                  <a:lnTo>
                    <a:pt x="1771882" y="317428"/>
                  </a:lnTo>
                  <a:lnTo>
                    <a:pt x="1802376" y="350705"/>
                  </a:lnTo>
                  <a:lnTo>
                    <a:pt x="1831406" y="385300"/>
                  </a:lnTo>
                  <a:lnTo>
                    <a:pt x="1858920" y="421163"/>
                  </a:lnTo>
                  <a:lnTo>
                    <a:pt x="1884870" y="458244"/>
                  </a:lnTo>
                  <a:lnTo>
                    <a:pt x="1909207" y="496494"/>
                  </a:lnTo>
                  <a:lnTo>
                    <a:pt x="1931880" y="535863"/>
                  </a:lnTo>
                  <a:lnTo>
                    <a:pt x="1952841" y="576303"/>
                  </a:lnTo>
                  <a:lnTo>
                    <a:pt x="1972040" y="617764"/>
                  </a:lnTo>
                  <a:lnTo>
                    <a:pt x="1989428" y="660196"/>
                  </a:lnTo>
                  <a:lnTo>
                    <a:pt x="2004956" y="703551"/>
                  </a:lnTo>
                  <a:lnTo>
                    <a:pt x="2018573" y="747778"/>
                  </a:lnTo>
                  <a:lnTo>
                    <a:pt x="2030231" y="792828"/>
                  </a:lnTo>
                  <a:lnTo>
                    <a:pt x="2039880" y="838652"/>
                  </a:lnTo>
                  <a:lnTo>
                    <a:pt x="2047471" y="885201"/>
                  </a:lnTo>
                  <a:lnTo>
                    <a:pt x="2052954" y="932425"/>
                  </a:lnTo>
                  <a:lnTo>
                    <a:pt x="2056280" y="980274"/>
                  </a:lnTo>
                  <a:lnTo>
                    <a:pt x="2057400" y="1028700"/>
                  </a:lnTo>
                  <a:lnTo>
                    <a:pt x="2056280" y="1077125"/>
                  </a:lnTo>
                  <a:lnTo>
                    <a:pt x="2052954" y="1124974"/>
                  </a:lnTo>
                  <a:lnTo>
                    <a:pt x="2047471" y="1172198"/>
                  </a:lnTo>
                  <a:lnTo>
                    <a:pt x="2039880" y="1218747"/>
                  </a:lnTo>
                  <a:lnTo>
                    <a:pt x="2030231" y="1264571"/>
                  </a:lnTo>
                  <a:lnTo>
                    <a:pt x="2018573" y="1309621"/>
                  </a:lnTo>
                  <a:lnTo>
                    <a:pt x="2004956" y="1353848"/>
                  </a:lnTo>
                  <a:lnTo>
                    <a:pt x="1989428" y="1397202"/>
                  </a:lnTo>
                  <a:lnTo>
                    <a:pt x="1972040" y="1439635"/>
                  </a:lnTo>
                  <a:lnTo>
                    <a:pt x="1952841" y="1481096"/>
                  </a:lnTo>
                  <a:lnTo>
                    <a:pt x="1931880" y="1521536"/>
                  </a:lnTo>
                  <a:lnTo>
                    <a:pt x="1909207" y="1560905"/>
                  </a:lnTo>
                  <a:lnTo>
                    <a:pt x="1884870" y="1599155"/>
                  </a:lnTo>
                  <a:lnTo>
                    <a:pt x="1858920" y="1636236"/>
                  </a:lnTo>
                  <a:lnTo>
                    <a:pt x="1831406" y="1672099"/>
                  </a:lnTo>
                  <a:lnTo>
                    <a:pt x="1802376" y="1706693"/>
                  </a:lnTo>
                  <a:lnTo>
                    <a:pt x="1771882" y="1739971"/>
                  </a:lnTo>
                  <a:lnTo>
                    <a:pt x="1739971" y="1771882"/>
                  </a:lnTo>
                  <a:lnTo>
                    <a:pt x="1706693" y="1802376"/>
                  </a:lnTo>
                  <a:lnTo>
                    <a:pt x="1672099" y="1831406"/>
                  </a:lnTo>
                  <a:lnTo>
                    <a:pt x="1636236" y="1858920"/>
                  </a:lnTo>
                  <a:lnTo>
                    <a:pt x="1599155" y="1884870"/>
                  </a:lnTo>
                  <a:lnTo>
                    <a:pt x="1560905" y="1909207"/>
                  </a:lnTo>
                  <a:lnTo>
                    <a:pt x="1521536" y="1931880"/>
                  </a:lnTo>
                  <a:lnTo>
                    <a:pt x="1481096" y="1952841"/>
                  </a:lnTo>
                  <a:lnTo>
                    <a:pt x="1439635" y="1972040"/>
                  </a:lnTo>
                  <a:lnTo>
                    <a:pt x="1397202" y="1989428"/>
                  </a:lnTo>
                  <a:lnTo>
                    <a:pt x="1353848" y="2004956"/>
                  </a:lnTo>
                  <a:lnTo>
                    <a:pt x="1309621" y="2018573"/>
                  </a:lnTo>
                  <a:lnTo>
                    <a:pt x="1264571" y="2030231"/>
                  </a:lnTo>
                  <a:lnTo>
                    <a:pt x="1218747" y="2039880"/>
                  </a:lnTo>
                  <a:lnTo>
                    <a:pt x="1172198" y="2047471"/>
                  </a:lnTo>
                  <a:lnTo>
                    <a:pt x="1124974" y="2052954"/>
                  </a:lnTo>
                  <a:lnTo>
                    <a:pt x="1077125" y="2056280"/>
                  </a:lnTo>
                  <a:lnTo>
                    <a:pt x="1028700" y="2057400"/>
                  </a:lnTo>
                  <a:lnTo>
                    <a:pt x="980274" y="2056280"/>
                  </a:lnTo>
                  <a:lnTo>
                    <a:pt x="932425" y="2052954"/>
                  </a:lnTo>
                  <a:lnTo>
                    <a:pt x="885201" y="2047471"/>
                  </a:lnTo>
                  <a:lnTo>
                    <a:pt x="838652" y="2039880"/>
                  </a:lnTo>
                  <a:lnTo>
                    <a:pt x="792828" y="2030231"/>
                  </a:lnTo>
                  <a:lnTo>
                    <a:pt x="747778" y="2018573"/>
                  </a:lnTo>
                  <a:lnTo>
                    <a:pt x="703551" y="2004956"/>
                  </a:lnTo>
                  <a:lnTo>
                    <a:pt x="660196" y="1989428"/>
                  </a:lnTo>
                  <a:lnTo>
                    <a:pt x="617764" y="1972040"/>
                  </a:lnTo>
                  <a:lnTo>
                    <a:pt x="576303" y="1952841"/>
                  </a:lnTo>
                  <a:lnTo>
                    <a:pt x="535863" y="1931880"/>
                  </a:lnTo>
                  <a:lnTo>
                    <a:pt x="496494" y="1909207"/>
                  </a:lnTo>
                  <a:lnTo>
                    <a:pt x="458244" y="1884870"/>
                  </a:lnTo>
                  <a:lnTo>
                    <a:pt x="421163" y="1858920"/>
                  </a:lnTo>
                  <a:lnTo>
                    <a:pt x="385300" y="1831406"/>
                  </a:lnTo>
                  <a:lnTo>
                    <a:pt x="350705" y="1802376"/>
                  </a:lnTo>
                  <a:lnTo>
                    <a:pt x="317428" y="1771882"/>
                  </a:lnTo>
                  <a:lnTo>
                    <a:pt x="285517" y="1739971"/>
                  </a:lnTo>
                  <a:lnTo>
                    <a:pt x="255023" y="1706693"/>
                  </a:lnTo>
                  <a:lnTo>
                    <a:pt x="225993" y="1672099"/>
                  </a:lnTo>
                  <a:lnTo>
                    <a:pt x="198479" y="1636236"/>
                  </a:lnTo>
                  <a:lnTo>
                    <a:pt x="172529" y="1599155"/>
                  </a:lnTo>
                  <a:lnTo>
                    <a:pt x="148192" y="1560905"/>
                  </a:lnTo>
                  <a:lnTo>
                    <a:pt x="125519" y="1521536"/>
                  </a:lnTo>
                  <a:lnTo>
                    <a:pt x="104558" y="1481096"/>
                  </a:lnTo>
                  <a:lnTo>
                    <a:pt x="85359" y="1439635"/>
                  </a:lnTo>
                  <a:lnTo>
                    <a:pt x="67971" y="1397202"/>
                  </a:lnTo>
                  <a:lnTo>
                    <a:pt x="52443" y="1353848"/>
                  </a:lnTo>
                  <a:lnTo>
                    <a:pt x="38826" y="1309621"/>
                  </a:lnTo>
                  <a:lnTo>
                    <a:pt x="27168" y="1264571"/>
                  </a:lnTo>
                  <a:lnTo>
                    <a:pt x="17519" y="1218747"/>
                  </a:lnTo>
                  <a:lnTo>
                    <a:pt x="9928" y="1172198"/>
                  </a:lnTo>
                  <a:lnTo>
                    <a:pt x="4445" y="1124974"/>
                  </a:lnTo>
                  <a:lnTo>
                    <a:pt x="1119" y="1077125"/>
                  </a:lnTo>
                  <a:lnTo>
                    <a:pt x="0" y="10287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704869" y="2536538"/>
              <a:ext cx="2057400" cy="2057400"/>
            </a:xfrm>
            <a:custGeom>
              <a:avLst/>
              <a:gdLst/>
              <a:ahLst/>
              <a:cxnLst/>
              <a:rect l="l" t="t" r="r" b="b"/>
              <a:pathLst>
                <a:path w="2057400" h="2057400">
                  <a:moveTo>
                    <a:pt x="1028700" y="0"/>
                  </a:moveTo>
                  <a:lnTo>
                    <a:pt x="980274" y="1119"/>
                  </a:lnTo>
                  <a:lnTo>
                    <a:pt x="932425" y="4445"/>
                  </a:lnTo>
                  <a:lnTo>
                    <a:pt x="885201" y="9928"/>
                  </a:lnTo>
                  <a:lnTo>
                    <a:pt x="838652" y="17519"/>
                  </a:lnTo>
                  <a:lnTo>
                    <a:pt x="792828" y="27168"/>
                  </a:lnTo>
                  <a:lnTo>
                    <a:pt x="747778" y="38826"/>
                  </a:lnTo>
                  <a:lnTo>
                    <a:pt x="703551" y="52443"/>
                  </a:lnTo>
                  <a:lnTo>
                    <a:pt x="660197" y="67971"/>
                  </a:lnTo>
                  <a:lnTo>
                    <a:pt x="617764" y="85358"/>
                  </a:lnTo>
                  <a:lnTo>
                    <a:pt x="576304" y="104558"/>
                  </a:lnTo>
                  <a:lnTo>
                    <a:pt x="535864" y="125519"/>
                  </a:lnTo>
                  <a:lnTo>
                    <a:pt x="496494" y="148192"/>
                  </a:lnTo>
                  <a:lnTo>
                    <a:pt x="458244" y="172529"/>
                  </a:lnTo>
                  <a:lnTo>
                    <a:pt x="421163" y="198479"/>
                  </a:lnTo>
                  <a:lnTo>
                    <a:pt x="385300" y="225993"/>
                  </a:lnTo>
                  <a:lnTo>
                    <a:pt x="350706" y="255022"/>
                  </a:lnTo>
                  <a:lnTo>
                    <a:pt x="317428" y="285517"/>
                  </a:lnTo>
                  <a:lnTo>
                    <a:pt x="285518" y="317428"/>
                  </a:lnTo>
                  <a:lnTo>
                    <a:pt x="255023" y="350705"/>
                  </a:lnTo>
                  <a:lnTo>
                    <a:pt x="225994" y="385300"/>
                  </a:lnTo>
                  <a:lnTo>
                    <a:pt x="198479" y="421162"/>
                  </a:lnTo>
                  <a:lnTo>
                    <a:pt x="172529" y="458243"/>
                  </a:lnTo>
                  <a:lnTo>
                    <a:pt x="148192" y="496493"/>
                  </a:lnTo>
                  <a:lnTo>
                    <a:pt x="125519" y="535863"/>
                  </a:lnTo>
                  <a:lnTo>
                    <a:pt x="104558" y="576303"/>
                  </a:lnTo>
                  <a:lnTo>
                    <a:pt x="85359" y="617764"/>
                  </a:lnTo>
                  <a:lnTo>
                    <a:pt x="67971" y="660196"/>
                  </a:lnTo>
                  <a:lnTo>
                    <a:pt x="52443" y="703551"/>
                  </a:lnTo>
                  <a:lnTo>
                    <a:pt x="38826" y="747778"/>
                  </a:lnTo>
                  <a:lnTo>
                    <a:pt x="27168" y="792828"/>
                  </a:lnTo>
                  <a:lnTo>
                    <a:pt x="17519" y="838652"/>
                  </a:lnTo>
                  <a:lnTo>
                    <a:pt x="9928" y="885201"/>
                  </a:lnTo>
                  <a:lnTo>
                    <a:pt x="4445" y="932424"/>
                  </a:lnTo>
                  <a:lnTo>
                    <a:pt x="1119" y="980274"/>
                  </a:lnTo>
                  <a:lnTo>
                    <a:pt x="0" y="1028700"/>
                  </a:lnTo>
                  <a:lnTo>
                    <a:pt x="1119" y="1077125"/>
                  </a:lnTo>
                  <a:lnTo>
                    <a:pt x="4445" y="1124975"/>
                  </a:lnTo>
                  <a:lnTo>
                    <a:pt x="9928" y="1172198"/>
                  </a:lnTo>
                  <a:lnTo>
                    <a:pt x="17519" y="1218747"/>
                  </a:lnTo>
                  <a:lnTo>
                    <a:pt x="27168" y="1264571"/>
                  </a:lnTo>
                  <a:lnTo>
                    <a:pt x="38826" y="1309621"/>
                  </a:lnTo>
                  <a:lnTo>
                    <a:pt x="52443" y="1353848"/>
                  </a:lnTo>
                  <a:lnTo>
                    <a:pt x="67971" y="1397203"/>
                  </a:lnTo>
                  <a:lnTo>
                    <a:pt x="85359" y="1439635"/>
                  </a:lnTo>
                  <a:lnTo>
                    <a:pt x="104558" y="1481096"/>
                  </a:lnTo>
                  <a:lnTo>
                    <a:pt x="125519" y="1521536"/>
                  </a:lnTo>
                  <a:lnTo>
                    <a:pt x="148192" y="1560906"/>
                  </a:lnTo>
                  <a:lnTo>
                    <a:pt x="172529" y="1599156"/>
                  </a:lnTo>
                  <a:lnTo>
                    <a:pt x="198479" y="1636237"/>
                  </a:lnTo>
                  <a:lnTo>
                    <a:pt x="225994" y="1672099"/>
                  </a:lnTo>
                  <a:lnTo>
                    <a:pt x="255023" y="1706694"/>
                  </a:lnTo>
                  <a:lnTo>
                    <a:pt x="285518" y="1739971"/>
                  </a:lnTo>
                  <a:lnTo>
                    <a:pt x="317428" y="1771882"/>
                  </a:lnTo>
                  <a:lnTo>
                    <a:pt x="350706" y="1802377"/>
                  </a:lnTo>
                  <a:lnTo>
                    <a:pt x="385300" y="1831406"/>
                  </a:lnTo>
                  <a:lnTo>
                    <a:pt x="421163" y="1858920"/>
                  </a:lnTo>
                  <a:lnTo>
                    <a:pt x="458244" y="1884870"/>
                  </a:lnTo>
                  <a:lnTo>
                    <a:pt x="496494" y="1909207"/>
                  </a:lnTo>
                  <a:lnTo>
                    <a:pt x="535864" y="1931880"/>
                  </a:lnTo>
                  <a:lnTo>
                    <a:pt x="576304" y="1952841"/>
                  </a:lnTo>
                  <a:lnTo>
                    <a:pt x="617764" y="1972041"/>
                  </a:lnTo>
                  <a:lnTo>
                    <a:pt x="660197" y="1989428"/>
                  </a:lnTo>
                  <a:lnTo>
                    <a:pt x="703551" y="2004956"/>
                  </a:lnTo>
                  <a:lnTo>
                    <a:pt x="747778" y="2018573"/>
                  </a:lnTo>
                  <a:lnTo>
                    <a:pt x="792828" y="2030231"/>
                  </a:lnTo>
                  <a:lnTo>
                    <a:pt x="838652" y="2039880"/>
                  </a:lnTo>
                  <a:lnTo>
                    <a:pt x="885201" y="2047471"/>
                  </a:lnTo>
                  <a:lnTo>
                    <a:pt x="932425" y="2052954"/>
                  </a:lnTo>
                  <a:lnTo>
                    <a:pt x="980274" y="2056280"/>
                  </a:lnTo>
                  <a:lnTo>
                    <a:pt x="1028700" y="2057400"/>
                  </a:lnTo>
                  <a:lnTo>
                    <a:pt x="1077125" y="2056280"/>
                  </a:lnTo>
                  <a:lnTo>
                    <a:pt x="1124975" y="2052954"/>
                  </a:lnTo>
                  <a:lnTo>
                    <a:pt x="1172198" y="2047471"/>
                  </a:lnTo>
                  <a:lnTo>
                    <a:pt x="1218747" y="2039880"/>
                  </a:lnTo>
                  <a:lnTo>
                    <a:pt x="1264571" y="2030231"/>
                  </a:lnTo>
                  <a:lnTo>
                    <a:pt x="1309621" y="2018573"/>
                  </a:lnTo>
                  <a:lnTo>
                    <a:pt x="1353848" y="2004956"/>
                  </a:lnTo>
                  <a:lnTo>
                    <a:pt x="1397203" y="1989428"/>
                  </a:lnTo>
                  <a:lnTo>
                    <a:pt x="1439635" y="1972041"/>
                  </a:lnTo>
                  <a:lnTo>
                    <a:pt x="1481096" y="1952841"/>
                  </a:lnTo>
                  <a:lnTo>
                    <a:pt x="1521536" y="1931880"/>
                  </a:lnTo>
                  <a:lnTo>
                    <a:pt x="1560905" y="1909207"/>
                  </a:lnTo>
                  <a:lnTo>
                    <a:pt x="1599155" y="1884870"/>
                  </a:lnTo>
                  <a:lnTo>
                    <a:pt x="1636236" y="1858920"/>
                  </a:lnTo>
                  <a:lnTo>
                    <a:pt x="1672099" y="1831406"/>
                  </a:lnTo>
                  <a:lnTo>
                    <a:pt x="1706693" y="1802377"/>
                  </a:lnTo>
                  <a:lnTo>
                    <a:pt x="1739971" y="1771882"/>
                  </a:lnTo>
                  <a:lnTo>
                    <a:pt x="1771881" y="1739971"/>
                  </a:lnTo>
                  <a:lnTo>
                    <a:pt x="1802376" y="1706694"/>
                  </a:lnTo>
                  <a:lnTo>
                    <a:pt x="1831405" y="1672099"/>
                  </a:lnTo>
                  <a:lnTo>
                    <a:pt x="1858919" y="1636237"/>
                  </a:lnTo>
                  <a:lnTo>
                    <a:pt x="1884869" y="1599156"/>
                  </a:lnTo>
                  <a:lnTo>
                    <a:pt x="1909206" y="1560906"/>
                  </a:lnTo>
                  <a:lnTo>
                    <a:pt x="1931879" y="1521536"/>
                  </a:lnTo>
                  <a:lnTo>
                    <a:pt x="1952840" y="1481096"/>
                  </a:lnTo>
                  <a:lnTo>
                    <a:pt x="1972039" y="1439635"/>
                  </a:lnTo>
                  <a:lnTo>
                    <a:pt x="1989427" y="1397203"/>
                  </a:lnTo>
                  <a:lnTo>
                    <a:pt x="2004955" y="1353848"/>
                  </a:lnTo>
                  <a:lnTo>
                    <a:pt x="2018572" y="1309621"/>
                  </a:lnTo>
                  <a:lnTo>
                    <a:pt x="2030230" y="1264571"/>
                  </a:lnTo>
                  <a:lnTo>
                    <a:pt x="2039879" y="1218747"/>
                  </a:lnTo>
                  <a:lnTo>
                    <a:pt x="2047469" y="1172198"/>
                  </a:lnTo>
                  <a:lnTo>
                    <a:pt x="2052952" y="1124975"/>
                  </a:lnTo>
                  <a:lnTo>
                    <a:pt x="2056279" y="1077125"/>
                  </a:lnTo>
                  <a:lnTo>
                    <a:pt x="2057398" y="1028700"/>
                  </a:lnTo>
                  <a:lnTo>
                    <a:pt x="2056279" y="980274"/>
                  </a:lnTo>
                  <a:lnTo>
                    <a:pt x="2052952" y="932424"/>
                  </a:lnTo>
                  <a:lnTo>
                    <a:pt x="2047469" y="885201"/>
                  </a:lnTo>
                  <a:lnTo>
                    <a:pt x="2039879" y="838652"/>
                  </a:lnTo>
                  <a:lnTo>
                    <a:pt x="2030230" y="792828"/>
                  </a:lnTo>
                  <a:lnTo>
                    <a:pt x="2018572" y="747778"/>
                  </a:lnTo>
                  <a:lnTo>
                    <a:pt x="2004955" y="703551"/>
                  </a:lnTo>
                  <a:lnTo>
                    <a:pt x="1989427" y="660196"/>
                  </a:lnTo>
                  <a:lnTo>
                    <a:pt x="1972039" y="617764"/>
                  </a:lnTo>
                  <a:lnTo>
                    <a:pt x="1952840" y="576303"/>
                  </a:lnTo>
                  <a:lnTo>
                    <a:pt x="1931879" y="535863"/>
                  </a:lnTo>
                  <a:lnTo>
                    <a:pt x="1909206" y="496493"/>
                  </a:lnTo>
                  <a:lnTo>
                    <a:pt x="1884869" y="458243"/>
                  </a:lnTo>
                  <a:lnTo>
                    <a:pt x="1858919" y="421162"/>
                  </a:lnTo>
                  <a:lnTo>
                    <a:pt x="1831405" y="385300"/>
                  </a:lnTo>
                  <a:lnTo>
                    <a:pt x="1802376" y="350705"/>
                  </a:lnTo>
                  <a:lnTo>
                    <a:pt x="1771881" y="317428"/>
                  </a:lnTo>
                  <a:lnTo>
                    <a:pt x="1739971" y="285517"/>
                  </a:lnTo>
                  <a:lnTo>
                    <a:pt x="1706693" y="255022"/>
                  </a:lnTo>
                  <a:lnTo>
                    <a:pt x="1672099" y="225993"/>
                  </a:lnTo>
                  <a:lnTo>
                    <a:pt x="1636236" y="198479"/>
                  </a:lnTo>
                  <a:lnTo>
                    <a:pt x="1599155" y="172529"/>
                  </a:lnTo>
                  <a:lnTo>
                    <a:pt x="1560905" y="148192"/>
                  </a:lnTo>
                  <a:lnTo>
                    <a:pt x="1521536" y="125519"/>
                  </a:lnTo>
                  <a:lnTo>
                    <a:pt x="1481096" y="104558"/>
                  </a:lnTo>
                  <a:lnTo>
                    <a:pt x="1439635" y="85358"/>
                  </a:lnTo>
                  <a:lnTo>
                    <a:pt x="1397203" y="67971"/>
                  </a:lnTo>
                  <a:lnTo>
                    <a:pt x="1353848" y="52443"/>
                  </a:lnTo>
                  <a:lnTo>
                    <a:pt x="1309621" y="38826"/>
                  </a:lnTo>
                  <a:lnTo>
                    <a:pt x="1264571" y="27168"/>
                  </a:lnTo>
                  <a:lnTo>
                    <a:pt x="1218747" y="17519"/>
                  </a:lnTo>
                  <a:lnTo>
                    <a:pt x="1172198" y="9928"/>
                  </a:lnTo>
                  <a:lnTo>
                    <a:pt x="1124975" y="4445"/>
                  </a:lnTo>
                  <a:lnTo>
                    <a:pt x="1077125" y="1119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704869" y="2536538"/>
              <a:ext cx="2057400" cy="2057400"/>
            </a:xfrm>
            <a:custGeom>
              <a:avLst/>
              <a:gdLst/>
              <a:ahLst/>
              <a:cxnLst/>
              <a:rect l="l" t="t" r="r" b="b"/>
              <a:pathLst>
                <a:path w="2057400" h="2057400">
                  <a:moveTo>
                    <a:pt x="0" y="1028700"/>
                  </a:moveTo>
                  <a:lnTo>
                    <a:pt x="1119" y="980274"/>
                  </a:lnTo>
                  <a:lnTo>
                    <a:pt x="4445" y="932425"/>
                  </a:lnTo>
                  <a:lnTo>
                    <a:pt x="9928" y="885201"/>
                  </a:lnTo>
                  <a:lnTo>
                    <a:pt x="17519" y="838652"/>
                  </a:lnTo>
                  <a:lnTo>
                    <a:pt x="27168" y="792828"/>
                  </a:lnTo>
                  <a:lnTo>
                    <a:pt x="38826" y="747778"/>
                  </a:lnTo>
                  <a:lnTo>
                    <a:pt x="52443" y="703551"/>
                  </a:lnTo>
                  <a:lnTo>
                    <a:pt x="67971" y="660196"/>
                  </a:lnTo>
                  <a:lnTo>
                    <a:pt x="85359" y="617764"/>
                  </a:lnTo>
                  <a:lnTo>
                    <a:pt x="104558" y="576303"/>
                  </a:lnTo>
                  <a:lnTo>
                    <a:pt x="125519" y="535863"/>
                  </a:lnTo>
                  <a:lnTo>
                    <a:pt x="148192" y="496494"/>
                  </a:lnTo>
                  <a:lnTo>
                    <a:pt x="172529" y="458244"/>
                  </a:lnTo>
                  <a:lnTo>
                    <a:pt x="198479" y="421163"/>
                  </a:lnTo>
                  <a:lnTo>
                    <a:pt x="225993" y="385300"/>
                  </a:lnTo>
                  <a:lnTo>
                    <a:pt x="255023" y="350705"/>
                  </a:lnTo>
                  <a:lnTo>
                    <a:pt x="285517" y="317428"/>
                  </a:lnTo>
                  <a:lnTo>
                    <a:pt x="317428" y="285517"/>
                  </a:lnTo>
                  <a:lnTo>
                    <a:pt x="350705" y="255023"/>
                  </a:lnTo>
                  <a:lnTo>
                    <a:pt x="385300" y="225993"/>
                  </a:lnTo>
                  <a:lnTo>
                    <a:pt x="421163" y="198479"/>
                  </a:lnTo>
                  <a:lnTo>
                    <a:pt x="458244" y="172529"/>
                  </a:lnTo>
                  <a:lnTo>
                    <a:pt x="496494" y="148192"/>
                  </a:lnTo>
                  <a:lnTo>
                    <a:pt x="535863" y="125519"/>
                  </a:lnTo>
                  <a:lnTo>
                    <a:pt x="576303" y="104558"/>
                  </a:lnTo>
                  <a:lnTo>
                    <a:pt x="617764" y="85359"/>
                  </a:lnTo>
                  <a:lnTo>
                    <a:pt x="660196" y="67971"/>
                  </a:lnTo>
                  <a:lnTo>
                    <a:pt x="703551" y="52443"/>
                  </a:lnTo>
                  <a:lnTo>
                    <a:pt x="747778" y="38826"/>
                  </a:lnTo>
                  <a:lnTo>
                    <a:pt x="792828" y="27168"/>
                  </a:lnTo>
                  <a:lnTo>
                    <a:pt x="838652" y="17519"/>
                  </a:lnTo>
                  <a:lnTo>
                    <a:pt x="885201" y="9928"/>
                  </a:lnTo>
                  <a:lnTo>
                    <a:pt x="932425" y="4445"/>
                  </a:lnTo>
                  <a:lnTo>
                    <a:pt x="980274" y="1119"/>
                  </a:lnTo>
                  <a:lnTo>
                    <a:pt x="1028700" y="0"/>
                  </a:lnTo>
                  <a:lnTo>
                    <a:pt x="1077125" y="1119"/>
                  </a:lnTo>
                  <a:lnTo>
                    <a:pt x="1124974" y="4445"/>
                  </a:lnTo>
                  <a:lnTo>
                    <a:pt x="1172198" y="9928"/>
                  </a:lnTo>
                  <a:lnTo>
                    <a:pt x="1218747" y="17519"/>
                  </a:lnTo>
                  <a:lnTo>
                    <a:pt x="1264571" y="27168"/>
                  </a:lnTo>
                  <a:lnTo>
                    <a:pt x="1309621" y="38826"/>
                  </a:lnTo>
                  <a:lnTo>
                    <a:pt x="1353848" y="52443"/>
                  </a:lnTo>
                  <a:lnTo>
                    <a:pt x="1397202" y="67971"/>
                  </a:lnTo>
                  <a:lnTo>
                    <a:pt x="1439635" y="85359"/>
                  </a:lnTo>
                  <a:lnTo>
                    <a:pt x="1481096" y="104558"/>
                  </a:lnTo>
                  <a:lnTo>
                    <a:pt x="1521536" y="125519"/>
                  </a:lnTo>
                  <a:lnTo>
                    <a:pt x="1560905" y="148192"/>
                  </a:lnTo>
                  <a:lnTo>
                    <a:pt x="1599155" y="172529"/>
                  </a:lnTo>
                  <a:lnTo>
                    <a:pt x="1636236" y="198479"/>
                  </a:lnTo>
                  <a:lnTo>
                    <a:pt x="1672099" y="225993"/>
                  </a:lnTo>
                  <a:lnTo>
                    <a:pt x="1706693" y="255023"/>
                  </a:lnTo>
                  <a:lnTo>
                    <a:pt x="1739971" y="285517"/>
                  </a:lnTo>
                  <a:lnTo>
                    <a:pt x="1771882" y="317428"/>
                  </a:lnTo>
                  <a:lnTo>
                    <a:pt x="1802376" y="350705"/>
                  </a:lnTo>
                  <a:lnTo>
                    <a:pt x="1831406" y="385300"/>
                  </a:lnTo>
                  <a:lnTo>
                    <a:pt x="1858920" y="421163"/>
                  </a:lnTo>
                  <a:lnTo>
                    <a:pt x="1884870" y="458244"/>
                  </a:lnTo>
                  <a:lnTo>
                    <a:pt x="1909207" y="496494"/>
                  </a:lnTo>
                  <a:lnTo>
                    <a:pt x="1931880" y="535863"/>
                  </a:lnTo>
                  <a:lnTo>
                    <a:pt x="1952841" y="576303"/>
                  </a:lnTo>
                  <a:lnTo>
                    <a:pt x="1972040" y="617764"/>
                  </a:lnTo>
                  <a:lnTo>
                    <a:pt x="1989428" y="660196"/>
                  </a:lnTo>
                  <a:lnTo>
                    <a:pt x="2004956" y="703551"/>
                  </a:lnTo>
                  <a:lnTo>
                    <a:pt x="2018573" y="747778"/>
                  </a:lnTo>
                  <a:lnTo>
                    <a:pt x="2030231" y="792828"/>
                  </a:lnTo>
                  <a:lnTo>
                    <a:pt x="2039880" y="838652"/>
                  </a:lnTo>
                  <a:lnTo>
                    <a:pt x="2047471" y="885201"/>
                  </a:lnTo>
                  <a:lnTo>
                    <a:pt x="2052954" y="932425"/>
                  </a:lnTo>
                  <a:lnTo>
                    <a:pt x="2056280" y="980274"/>
                  </a:lnTo>
                  <a:lnTo>
                    <a:pt x="2057400" y="1028700"/>
                  </a:lnTo>
                  <a:lnTo>
                    <a:pt x="2056280" y="1077125"/>
                  </a:lnTo>
                  <a:lnTo>
                    <a:pt x="2052954" y="1124974"/>
                  </a:lnTo>
                  <a:lnTo>
                    <a:pt x="2047471" y="1172198"/>
                  </a:lnTo>
                  <a:lnTo>
                    <a:pt x="2039880" y="1218747"/>
                  </a:lnTo>
                  <a:lnTo>
                    <a:pt x="2030231" y="1264571"/>
                  </a:lnTo>
                  <a:lnTo>
                    <a:pt x="2018573" y="1309621"/>
                  </a:lnTo>
                  <a:lnTo>
                    <a:pt x="2004956" y="1353848"/>
                  </a:lnTo>
                  <a:lnTo>
                    <a:pt x="1989428" y="1397202"/>
                  </a:lnTo>
                  <a:lnTo>
                    <a:pt x="1972040" y="1439635"/>
                  </a:lnTo>
                  <a:lnTo>
                    <a:pt x="1952841" y="1481096"/>
                  </a:lnTo>
                  <a:lnTo>
                    <a:pt x="1931880" y="1521536"/>
                  </a:lnTo>
                  <a:lnTo>
                    <a:pt x="1909207" y="1560905"/>
                  </a:lnTo>
                  <a:lnTo>
                    <a:pt x="1884870" y="1599155"/>
                  </a:lnTo>
                  <a:lnTo>
                    <a:pt x="1858920" y="1636236"/>
                  </a:lnTo>
                  <a:lnTo>
                    <a:pt x="1831406" y="1672099"/>
                  </a:lnTo>
                  <a:lnTo>
                    <a:pt x="1802376" y="1706693"/>
                  </a:lnTo>
                  <a:lnTo>
                    <a:pt x="1771882" y="1739971"/>
                  </a:lnTo>
                  <a:lnTo>
                    <a:pt x="1739971" y="1771882"/>
                  </a:lnTo>
                  <a:lnTo>
                    <a:pt x="1706693" y="1802376"/>
                  </a:lnTo>
                  <a:lnTo>
                    <a:pt x="1672099" y="1831406"/>
                  </a:lnTo>
                  <a:lnTo>
                    <a:pt x="1636236" y="1858920"/>
                  </a:lnTo>
                  <a:lnTo>
                    <a:pt x="1599155" y="1884870"/>
                  </a:lnTo>
                  <a:lnTo>
                    <a:pt x="1560905" y="1909207"/>
                  </a:lnTo>
                  <a:lnTo>
                    <a:pt x="1521536" y="1931880"/>
                  </a:lnTo>
                  <a:lnTo>
                    <a:pt x="1481096" y="1952841"/>
                  </a:lnTo>
                  <a:lnTo>
                    <a:pt x="1439635" y="1972040"/>
                  </a:lnTo>
                  <a:lnTo>
                    <a:pt x="1397202" y="1989428"/>
                  </a:lnTo>
                  <a:lnTo>
                    <a:pt x="1353848" y="2004956"/>
                  </a:lnTo>
                  <a:lnTo>
                    <a:pt x="1309621" y="2018573"/>
                  </a:lnTo>
                  <a:lnTo>
                    <a:pt x="1264571" y="2030231"/>
                  </a:lnTo>
                  <a:lnTo>
                    <a:pt x="1218747" y="2039880"/>
                  </a:lnTo>
                  <a:lnTo>
                    <a:pt x="1172198" y="2047471"/>
                  </a:lnTo>
                  <a:lnTo>
                    <a:pt x="1124974" y="2052954"/>
                  </a:lnTo>
                  <a:lnTo>
                    <a:pt x="1077125" y="2056280"/>
                  </a:lnTo>
                  <a:lnTo>
                    <a:pt x="1028700" y="2057400"/>
                  </a:lnTo>
                  <a:lnTo>
                    <a:pt x="980274" y="2056280"/>
                  </a:lnTo>
                  <a:lnTo>
                    <a:pt x="932425" y="2052954"/>
                  </a:lnTo>
                  <a:lnTo>
                    <a:pt x="885201" y="2047471"/>
                  </a:lnTo>
                  <a:lnTo>
                    <a:pt x="838652" y="2039880"/>
                  </a:lnTo>
                  <a:lnTo>
                    <a:pt x="792828" y="2030231"/>
                  </a:lnTo>
                  <a:lnTo>
                    <a:pt x="747778" y="2018573"/>
                  </a:lnTo>
                  <a:lnTo>
                    <a:pt x="703551" y="2004956"/>
                  </a:lnTo>
                  <a:lnTo>
                    <a:pt x="660196" y="1989428"/>
                  </a:lnTo>
                  <a:lnTo>
                    <a:pt x="617764" y="1972040"/>
                  </a:lnTo>
                  <a:lnTo>
                    <a:pt x="576303" y="1952841"/>
                  </a:lnTo>
                  <a:lnTo>
                    <a:pt x="535863" y="1931880"/>
                  </a:lnTo>
                  <a:lnTo>
                    <a:pt x="496494" y="1909207"/>
                  </a:lnTo>
                  <a:lnTo>
                    <a:pt x="458244" y="1884870"/>
                  </a:lnTo>
                  <a:lnTo>
                    <a:pt x="421163" y="1858920"/>
                  </a:lnTo>
                  <a:lnTo>
                    <a:pt x="385300" y="1831406"/>
                  </a:lnTo>
                  <a:lnTo>
                    <a:pt x="350705" y="1802376"/>
                  </a:lnTo>
                  <a:lnTo>
                    <a:pt x="317428" y="1771882"/>
                  </a:lnTo>
                  <a:lnTo>
                    <a:pt x="285517" y="1739971"/>
                  </a:lnTo>
                  <a:lnTo>
                    <a:pt x="255023" y="1706693"/>
                  </a:lnTo>
                  <a:lnTo>
                    <a:pt x="225993" y="1672099"/>
                  </a:lnTo>
                  <a:lnTo>
                    <a:pt x="198479" y="1636236"/>
                  </a:lnTo>
                  <a:lnTo>
                    <a:pt x="172529" y="1599155"/>
                  </a:lnTo>
                  <a:lnTo>
                    <a:pt x="148192" y="1560905"/>
                  </a:lnTo>
                  <a:lnTo>
                    <a:pt x="125519" y="1521536"/>
                  </a:lnTo>
                  <a:lnTo>
                    <a:pt x="104558" y="1481096"/>
                  </a:lnTo>
                  <a:lnTo>
                    <a:pt x="85359" y="1439635"/>
                  </a:lnTo>
                  <a:lnTo>
                    <a:pt x="67971" y="1397202"/>
                  </a:lnTo>
                  <a:lnTo>
                    <a:pt x="52443" y="1353848"/>
                  </a:lnTo>
                  <a:lnTo>
                    <a:pt x="38826" y="1309621"/>
                  </a:lnTo>
                  <a:lnTo>
                    <a:pt x="27168" y="1264571"/>
                  </a:lnTo>
                  <a:lnTo>
                    <a:pt x="17519" y="1218747"/>
                  </a:lnTo>
                  <a:lnTo>
                    <a:pt x="9928" y="1172198"/>
                  </a:lnTo>
                  <a:lnTo>
                    <a:pt x="4445" y="1124974"/>
                  </a:lnTo>
                  <a:lnTo>
                    <a:pt x="1119" y="1077125"/>
                  </a:lnTo>
                  <a:lnTo>
                    <a:pt x="0" y="10287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6099256" y="3205988"/>
            <a:ext cx="60750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06365" algn="l"/>
              </a:tabLst>
            </a:pPr>
            <a:r>
              <a:rPr sz="42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lo</a:t>
            </a:r>
            <a:r>
              <a:rPr sz="42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42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4200" b="1" spc="-1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4200" b="1" spc="-1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4200" b="1" spc="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endParaRPr sz="4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105775" y="2527013"/>
            <a:ext cx="2076450" cy="2076450"/>
            <a:chOff x="8105775" y="2527013"/>
            <a:chExt cx="2076450" cy="2076450"/>
          </a:xfrm>
        </p:grpSpPr>
        <p:sp>
          <p:nvSpPr>
            <p:cNvPr id="14" name="object 14"/>
            <p:cNvSpPr/>
            <p:nvPr/>
          </p:nvSpPr>
          <p:spPr>
            <a:xfrm>
              <a:off x="8115300" y="2536538"/>
              <a:ext cx="2057400" cy="2057400"/>
            </a:xfrm>
            <a:custGeom>
              <a:avLst/>
              <a:gdLst/>
              <a:ahLst/>
              <a:cxnLst/>
              <a:rect l="l" t="t" r="r" b="b"/>
              <a:pathLst>
                <a:path w="2057400" h="2057400">
                  <a:moveTo>
                    <a:pt x="1028700" y="0"/>
                  </a:moveTo>
                  <a:lnTo>
                    <a:pt x="980274" y="1119"/>
                  </a:lnTo>
                  <a:lnTo>
                    <a:pt x="932424" y="4445"/>
                  </a:lnTo>
                  <a:lnTo>
                    <a:pt x="885201" y="9928"/>
                  </a:lnTo>
                  <a:lnTo>
                    <a:pt x="838652" y="17519"/>
                  </a:lnTo>
                  <a:lnTo>
                    <a:pt x="792828" y="27168"/>
                  </a:lnTo>
                  <a:lnTo>
                    <a:pt x="747778" y="38826"/>
                  </a:lnTo>
                  <a:lnTo>
                    <a:pt x="703551" y="52443"/>
                  </a:lnTo>
                  <a:lnTo>
                    <a:pt x="660196" y="67971"/>
                  </a:lnTo>
                  <a:lnTo>
                    <a:pt x="617764" y="85358"/>
                  </a:lnTo>
                  <a:lnTo>
                    <a:pt x="576303" y="104558"/>
                  </a:lnTo>
                  <a:lnTo>
                    <a:pt x="535863" y="125519"/>
                  </a:lnTo>
                  <a:lnTo>
                    <a:pt x="496493" y="148192"/>
                  </a:lnTo>
                  <a:lnTo>
                    <a:pt x="458243" y="172529"/>
                  </a:lnTo>
                  <a:lnTo>
                    <a:pt x="421162" y="198479"/>
                  </a:lnTo>
                  <a:lnTo>
                    <a:pt x="385300" y="225993"/>
                  </a:lnTo>
                  <a:lnTo>
                    <a:pt x="350705" y="255022"/>
                  </a:lnTo>
                  <a:lnTo>
                    <a:pt x="317428" y="285517"/>
                  </a:lnTo>
                  <a:lnTo>
                    <a:pt x="285517" y="317428"/>
                  </a:lnTo>
                  <a:lnTo>
                    <a:pt x="255022" y="350705"/>
                  </a:lnTo>
                  <a:lnTo>
                    <a:pt x="225993" y="385300"/>
                  </a:lnTo>
                  <a:lnTo>
                    <a:pt x="198479" y="421162"/>
                  </a:lnTo>
                  <a:lnTo>
                    <a:pt x="172529" y="458243"/>
                  </a:lnTo>
                  <a:lnTo>
                    <a:pt x="148192" y="496493"/>
                  </a:lnTo>
                  <a:lnTo>
                    <a:pt x="125519" y="535863"/>
                  </a:lnTo>
                  <a:lnTo>
                    <a:pt x="104558" y="576303"/>
                  </a:lnTo>
                  <a:lnTo>
                    <a:pt x="85358" y="617764"/>
                  </a:lnTo>
                  <a:lnTo>
                    <a:pt x="67971" y="660196"/>
                  </a:lnTo>
                  <a:lnTo>
                    <a:pt x="52443" y="703551"/>
                  </a:lnTo>
                  <a:lnTo>
                    <a:pt x="38826" y="747778"/>
                  </a:lnTo>
                  <a:lnTo>
                    <a:pt x="27168" y="792828"/>
                  </a:lnTo>
                  <a:lnTo>
                    <a:pt x="17519" y="838652"/>
                  </a:lnTo>
                  <a:lnTo>
                    <a:pt x="9928" y="885201"/>
                  </a:lnTo>
                  <a:lnTo>
                    <a:pt x="4445" y="932424"/>
                  </a:lnTo>
                  <a:lnTo>
                    <a:pt x="1119" y="980274"/>
                  </a:lnTo>
                  <a:lnTo>
                    <a:pt x="0" y="1028700"/>
                  </a:lnTo>
                  <a:lnTo>
                    <a:pt x="1119" y="1077125"/>
                  </a:lnTo>
                  <a:lnTo>
                    <a:pt x="4445" y="1124975"/>
                  </a:lnTo>
                  <a:lnTo>
                    <a:pt x="9928" y="1172198"/>
                  </a:lnTo>
                  <a:lnTo>
                    <a:pt x="17519" y="1218747"/>
                  </a:lnTo>
                  <a:lnTo>
                    <a:pt x="27168" y="1264571"/>
                  </a:lnTo>
                  <a:lnTo>
                    <a:pt x="38826" y="1309621"/>
                  </a:lnTo>
                  <a:lnTo>
                    <a:pt x="52443" y="1353848"/>
                  </a:lnTo>
                  <a:lnTo>
                    <a:pt x="67971" y="1397203"/>
                  </a:lnTo>
                  <a:lnTo>
                    <a:pt x="85358" y="1439635"/>
                  </a:lnTo>
                  <a:lnTo>
                    <a:pt x="104558" y="1481096"/>
                  </a:lnTo>
                  <a:lnTo>
                    <a:pt x="125519" y="1521536"/>
                  </a:lnTo>
                  <a:lnTo>
                    <a:pt x="148192" y="1560906"/>
                  </a:lnTo>
                  <a:lnTo>
                    <a:pt x="172529" y="1599156"/>
                  </a:lnTo>
                  <a:lnTo>
                    <a:pt x="198479" y="1636237"/>
                  </a:lnTo>
                  <a:lnTo>
                    <a:pt x="225993" y="1672099"/>
                  </a:lnTo>
                  <a:lnTo>
                    <a:pt x="255022" y="1706694"/>
                  </a:lnTo>
                  <a:lnTo>
                    <a:pt x="285517" y="1739971"/>
                  </a:lnTo>
                  <a:lnTo>
                    <a:pt x="317428" y="1771882"/>
                  </a:lnTo>
                  <a:lnTo>
                    <a:pt x="350705" y="1802377"/>
                  </a:lnTo>
                  <a:lnTo>
                    <a:pt x="385300" y="1831406"/>
                  </a:lnTo>
                  <a:lnTo>
                    <a:pt x="421162" y="1858920"/>
                  </a:lnTo>
                  <a:lnTo>
                    <a:pt x="458243" y="1884870"/>
                  </a:lnTo>
                  <a:lnTo>
                    <a:pt x="496493" y="1909207"/>
                  </a:lnTo>
                  <a:lnTo>
                    <a:pt x="535863" y="1931880"/>
                  </a:lnTo>
                  <a:lnTo>
                    <a:pt x="576303" y="1952841"/>
                  </a:lnTo>
                  <a:lnTo>
                    <a:pt x="617764" y="1972041"/>
                  </a:lnTo>
                  <a:lnTo>
                    <a:pt x="660196" y="1989428"/>
                  </a:lnTo>
                  <a:lnTo>
                    <a:pt x="703551" y="2004956"/>
                  </a:lnTo>
                  <a:lnTo>
                    <a:pt x="747778" y="2018573"/>
                  </a:lnTo>
                  <a:lnTo>
                    <a:pt x="792828" y="2030231"/>
                  </a:lnTo>
                  <a:lnTo>
                    <a:pt x="838652" y="2039880"/>
                  </a:lnTo>
                  <a:lnTo>
                    <a:pt x="885201" y="2047471"/>
                  </a:lnTo>
                  <a:lnTo>
                    <a:pt x="932424" y="2052954"/>
                  </a:lnTo>
                  <a:lnTo>
                    <a:pt x="980274" y="2056280"/>
                  </a:lnTo>
                  <a:lnTo>
                    <a:pt x="1028700" y="2057400"/>
                  </a:lnTo>
                  <a:lnTo>
                    <a:pt x="1077125" y="2056280"/>
                  </a:lnTo>
                  <a:lnTo>
                    <a:pt x="1124974" y="2052954"/>
                  </a:lnTo>
                  <a:lnTo>
                    <a:pt x="1172198" y="2047471"/>
                  </a:lnTo>
                  <a:lnTo>
                    <a:pt x="1218747" y="2039880"/>
                  </a:lnTo>
                  <a:lnTo>
                    <a:pt x="1264571" y="2030231"/>
                  </a:lnTo>
                  <a:lnTo>
                    <a:pt x="1309621" y="2018573"/>
                  </a:lnTo>
                  <a:lnTo>
                    <a:pt x="1353848" y="2004956"/>
                  </a:lnTo>
                  <a:lnTo>
                    <a:pt x="1397202" y="1989428"/>
                  </a:lnTo>
                  <a:lnTo>
                    <a:pt x="1439635" y="1972041"/>
                  </a:lnTo>
                  <a:lnTo>
                    <a:pt x="1481095" y="1952841"/>
                  </a:lnTo>
                  <a:lnTo>
                    <a:pt x="1521535" y="1931880"/>
                  </a:lnTo>
                  <a:lnTo>
                    <a:pt x="1560905" y="1909207"/>
                  </a:lnTo>
                  <a:lnTo>
                    <a:pt x="1599155" y="1884870"/>
                  </a:lnTo>
                  <a:lnTo>
                    <a:pt x="1636236" y="1858920"/>
                  </a:lnTo>
                  <a:lnTo>
                    <a:pt x="1672099" y="1831406"/>
                  </a:lnTo>
                  <a:lnTo>
                    <a:pt x="1706693" y="1802377"/>
                  </a:lnTo>
                  <a:lnTo>
                    <a:pt x="1739971" y="1771882"/>
                  </a:lnTo>
                  <a:lnTo>
                    <a:pt x="1771881" y="1739971"/>
                  </a:lnTo>
                  <a:lnTo>
                    <a:pt x="1802376" y="1706694"/>
                  </a:lnTo>
                  <a:lnTo>
                    <a:pt x="1831405" y="1672099"/>
                  </a:lnTo>
                  <a:lnTo>
                    <a:pt x="1858920" y="1636237"/>
                  </a:lnTo>
                  <a:lnTo>
                    <a:pt x="1884870" y="1599156"/>
                  </a:lnTo>
                  <a:lnTo>
                    <a:pt x="1909207" y="1560906"/>
                  </a:lnTo>
                  <a:lnTo>
                    <a:pt x="1931880" y="1521536"/>
                  </a:lnTo>
                  <a:lnTo>
                    <a:pt x="1952841" y="1481096"/>
                  </a:lnTo>
                  <a:lnTo>
                    <a:pt x="1972040" y="1439635"/>
                  </a:lnTo>
                  <a:lnTo>
                    <a:pt x="1989428" y="1397203"/>
                  </a:lnTo>
                  <a:lnTo>
                    <a:pt x="2004956" y="1353848"/>
                  </a:lnTo>
                  <a:lnTo>
                    <a:pt x="2018573" y="1309621"/>
                  </a:lnTo>
                  <a:lnTo>
                    <a:pt x="2030231" y="1264571"/>
                  </a:lnTo>
                  <a:lnTo>
                    <a:pt x="2039880" y="1218747"/>
                  </a:lnTo>
                  <a:lnTo>
                    <a:pt x="2047471" y="1172198"/>
                  </a:lnTo>
                  <a:lnTo>
                    <a:pt x="2052954" y="1124975"/>
                  </a:lnTo>
                  <a:lnTo>
                    <a:pt x="2056280" y="1077125"/>
                  </a:lnTo>
                  <a:lnTo>
                    <a:pt x="2057400" y="1028700"/>
                  </a:lnTo>
                  <a:lnTo>
                    <a:pt x="2056280" y="980274"/>
                  </a:lnTo>
                  <a:lnTo>
                    <a:pt x="2052954" y="932424"/>
                  </a:lnTo>
                  <a:lnTo>
                    <a:pt x="2047471" y="885201"/>
                  </a:lnTo>
                  <a:lnTo>
                    <a:pt x="2039880" y="838652"/>
                  </a:lnTo>
                  <a:lnTo>
                    <a:pt x="2030231" y="792828"/>
                  </a:lnTo>
                  <a:lnTo>
                    <a:pt x="2018573" y="747778"/>
                  </a:lnTo>
                  <a:lnTo>
                    <a:pt x="2004956" y="703551"/>
                  </a:lnTo>
                  <a:lnTo>
                    <a:pt x="1989428" y="660196"/>
                  </a:lnTo>
                  <a:lnTo>
                    <a:pt x="1972040" y="617764"/>
                  </a:lnTo>
                  <a:lnTo>
                    <a:pt x="1952841" y="576303"/>
                  </a:lnTo>
                  <a:lnTo>
                    <a:pt x="1931880" y="535863"/>
                  </a:lnTo>
                  <a:lnTo>
                    <a:pt x="1909207" y="496493"/>
                  </a:lnTo>
                  <a:lnTo>
                    <a:pt x="1884870" y="458243"/>
                  </a:lnTo>
                  <a:lnTo>
                    <a:pt x="1858920" y="421162"/>
                  </a:lnTo>
                  <a:lnTo>
                    <a:pt x="1831405" y="385300"/>
                  </a:lnTo>
                  <a:lnTo>
                    <a:pt x="1802376" y="350705"/>
                  </a:lnTo>
                  <a:lnTo>
                    <a:pt x="1771881" y="317428"/>
                  </a:lnTo>
                  <a:lnTo>
                    <a:pt x="1739971" y="285517"/>
                  </a:lnTo>
                  <a:lnTo>
                    <a:pt x="1706693" y="255022"/>
                  </a:lnTo>
                  <a:lnTo>
                    <a:pt x="1672099" y="225993"/>
                  </a:lnTo>
                  <a:lnTo>
                    <a:pt x="1636236" y="198479"/>
                  </a:lnTo>
                  <a:lnTo>
                    <a:pt x="1599155" y="172529"/>
                  </a:lnTo>
                  <a:lnTo>
                    <a:pt x="1560905" y="148192"/>
                  </a:lnTo>
                  <a:lnTo>
                    <a:pt x="1521535" y="125519"/>
                  </a:lnTo>
                  <a:lnTo>
                    <a:pt x="1481095" y="104558"/>
                  </a:lnTo>
                  <a:lnTo>
                    <a:pt x="1439635" y="85358"/>
                  </a:lnTo>
                  <a:lnTo>
                    <a:pt x="1397202" y="67971"/>
                  </a:lnTo>
                  <a:lnTo>
                    <a:pt x="1353848" y="52443"/>
                  </a:lnTo>
                  <a:lnTo>
                    <a:pt x="1309621" y="38826"/>
                  </a:lnTo>
                  <a:lnTo>
                    <a:pt x="1264571" y="27168"/>
                  </a:lnTo>
                  <a:lnTo>
                    <a:pt x="1218747" y="17519"/>
                  </a:lnTo>
                  <a:lnTo>
                    <a:pt x="1172198" y="9928"/>
                  </a:lnTo>
                  <a:lnTo>
                    <a:pt x="1124974" y="4445"/>
                  </a:lnTo>
                  <a:lnTo>
                    <a:pt x="1077125" y="1119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115300" y="2536538"/>
              <a:ext cx="2057400" cy="2057400"/>
            </a:xfrm>
            <a:custGeom>
              <a:avLst/>
              <a:gdLst/>
              <a:ahLst/>
              <a:cxnLst/>
              <a:rect l="l" t="t" r="r" b="b"/>
              <a:pathLst>
                <a:path w="2057400" h="2057400">
                  <a:moveTo>
                    <a:pt x="0" y="1028700"/>
                  </a:moveTo>
                  <a:lnTo>
                    <a:pt x="1119" y="980274"/>
                  </a:lnTo>
                  <a:lnTo>
                    <a:pt x="4445" y="932425"/>
                  </a:lnTo>
                  <a:lnTo>
                    <a:pt x="9928" y="885201"/>
                  </a:lnTo>
                  <a:lnTo>
                    <a:pt x="17519" y="838652"/>
                  </a:lnTo>
                  <a:lnTo>
                    <a:pt x="27168" y="792828"/>
                  </a:lnTo>
                  <a:lnTo>
                    <a:pt x="38826" y="747778"/>
                  </a:lnTo>
                  <a:lnTo>
                    <a:pt x="52443" y="703551"/>
                  </a:lnTo>
                  <a:lnTo>
                    <a:pt x="67971" y="660196"/>
                  </a:lnTo>
                  <a:lnTo>
                    <a:pt x="85359" y="617764"/>
                  </a:lnTo>
                  <a:lnTo>
                    <a:pt x="104558" y="576303"/>
                  </a:lnTo>
                  <a:lnTo>
                    <a:pt x="125519" y="535863"/>
                  </a:lnTo>
                  <a:lnTo>
                    <a:pt x="148192" y="496494"/>
                  </a:lnTo>
                  <a:lnTo>
                    <a:pt x="172529" y="458244"/>
                  </a:lnTo>
                  <a:lnTo>
                    <a:pt x="198479" y="421163"/>
                  </a:lnTo>
                  <a:lnTo>
                    <a:pt x="225993" y="385300"/>
                  </a:lnTo>
                  <a:lnTo>
                    <a:pt x="255023" y="350705"/>
                  </a:lnTo>
                  <a:lnTo>
                    <a:pt x="285517" y="317428"/>
                  </a:lnTo>
                  <a:lnTo>
                    <a:pt x="317428" y="285517"/>
                  </a:lnTo>
                  <a:lnTo>
                    <a:pt x="350705" y="255023"/>
                  </a:lnTo>
                  <a:lnTo>
                    <a:pt x="385300" y="225993"/>
                  </a:lnTo>
                  <a:lnTo>
                    <a:pt x="421163" y="198479"/>
                  </a:lnTo>
                  <a:lnTo>
                    <a:pt x="458244" y="172529"/>
                  </a:lnTo>
                  <a:lnTo>
                    <a:pt x="496494" y="148192"/>
                  </a:lnTo>
                  <a:lnTo>
                    <a:pt x="535863" y="125519"/>
                  </a:lnTo>
                  <a:lnTo>
                    <a:pt x="576303" y="104558"/>
                  </a:lnTo>
                  <a:lnTo>
                    <a:pt x="617764" y="85359"/>
                  </a:lnTo>
                  <a:lnTo>
                    <a:pt x="660196" y="67971"/>
                  </a:lnTo>
                  <a:lnTo>
                    <a:pt x="703551" y="52443"/>
                  </a:lnTo>
                  <a:lnTo>
                    <a:pt x="747778" y="38826"/>
                  </a:lnTo>
                  <a:lnTo>
                    <a:pt x="792828" y="27168"/>
                  </a:lnTo>
                  <a:lnTo>
                    <a:pt x="838652" y="17519"/>
                  </a:lnTo>
                  <a:lnTo>
                    <a:pt x="885201" y="9928"/>
                  </a:lnTo>
                  <a:lnTo>
                    <a:pt x="932425" y="4445"/>
                  </a:lnTo>
                  <a:lnTo>
                    <a:pt x="980274" y="1119"/>
                  </a:lnTo>
                  <a:lnTo>
                    <a:pt x="1028700" y="0"/>
                  </a:lnTo>
                  <a:lnTo>
                    <a:pt x="1077125" y="1119"/>
                  </a:lnTo>
                  <a:lnTo>
                    <a:pt x="1124974" y="4445"/>
                  </a:lnTo>
                  <a:lnTo>
                    <a:pt x="1172198" y="9928"/>
                  </a:lnTo>
                  <a:lnTo>
                    <a:pt x="1218747" y="17519"/>
                  </a:lnTo>
                  <a:lnTo>
                    <a:pt x="1264571" y="27168"/>
                  </a:lnTo>
                  <a:lnTo>
                    <a:pt x="1309621" y="38826"/>
                  </a:lnTo>
                  <a:lnTo>
                    <a:pt x="1353848" y="52443"/>
                  </a:lnTo>
                  <a:lnTo>
                    <a:pt x="1397202" y="67971"/>
                  </a:lnTo>
                  <a:lnTo>
                    <a:pt x="1439635" y="85359"/>
                  </a:lnTo>
                  <a:lnTo>
                    <a:pt x="1481096" y="104558"/>
                  </a:lnTo>
                  <a:lnTo>
                    <a:pt x="1521536" y="125519"/>
                  </a:lnTo>
                  <a:lnTo>
                    <a:pt x="1560905" y="148192"/>
                  </a:lnTo>
                  <a:lnTo>
                    <a:pt x="1599155" y="172529"/>
                  </a:lnTo>
                  <a:lnTo>
                    <a:pt x="1636236" y="198479"/>
                  </a:lnTo>
                  <a:lnTo>
                    <a:pt x="1672099" y="225993"/>
                  </a:lnTo>
                  <a:lnTo>
                    <a:pt x="1706693" y="255023"/>
                  </a:lnTo>
                  <a:lnTo>
                    <a:pt x="1739971" y="285517"/>
                  </a:lnTo>
                  <a:lnTo>
                    <a:pt x="1771882" y="317428"/>
                  </a:lnTo>
                  <a:lnTo>
                    <a:pt x="1802376" y="350705"/>
                  </a:lnTo>
                  <a:lnTo>
                    <a:pt x="1831406" y="385300"/>
                  </a:lnTo>
                  <a:lnTo>
                    <a:pt x="1858920" y="421163"/>
                  </a:lnTo>
                  <a:lnTo>
                    <a:pt x="1884870" y="458244"/>
                  </a:lnTo>
                  <a:lnTo>
                    <a:pt x="1909207" y="496494"/>
                  </a:lnTo>
                  <a:lnTo>
                    <a:pt x="1931880" y="535863"/>
                  </a:lnTo>
                  <a:lnTo>
                    <a:pt x="1952841" y="576303"/>
                  </a:lnTo>
                  <a:lnTo>
                    <a:pt x="1972040" y="617764"/>
                  </a:lnTo>
                  <a:lnTo>
                    <a:pt x="1989428" y="660196"/>
                  </a:lnTo>
                  <a:lnTo>
                    <a:pt x="2004956" y="703551"/>
                  </a:lnTo>
                  <a:lnTo>
                    <a:pt x="2018573" y="747778"/>
                  </a:lnTo>
                  <a:lnTo>
                    <a:pt x="2030231" y="792828"/>
                  </a:lnTo>
                  <a:lnTo>
                    <a:pt x="2039880" y="838652"/>
                  </a:lnTo>
                  <a:lnTo>
                    <a:pt x="2047471" y="885201"/>
                  </a:lnTo>
                  <a:lnTo>
                    <a:pt x="2052954" y="932425"/>
                  </a:lnTo>
                  <a:lnTo>
                    <a:pt x="2056280" y="980274"/>
                  </a:lnTo>
                  <a:lnTo>
                    <a:pt x="2057400" y="1028700"/>
                  </a:lnTo>
                  <a:lnTo>
                    <a:pt x="2056280" y="1077125"/>
                  </a:lnTo>
                  <a:lnTo>
                    <a:pt x="2052954" y="1124974"/>
                  </a:lnTo>
                  <a:lnTo>
                    <a:pt x="2047471" y="1172198"/>
                  </a:lnTo>
                  <a:lnTo>
                    <a:pt x="2039880" y="1218747"/>
                  </a:lnTo>
                  <a:lnTo>
                    <a:pt x="2030231" y="1264571"/>
                  </a:lnTo>
                  <a:lnTo>
                    <a:pt x="2018573" y="1309621"/>
                  </a:lnTo>
                  <a:lnTo>
                    <a:pt x="2004956" y="1353848"/>
                  </a:lnTo>
                  <a:lnTo>
                    <a:pt x="1989428" y="1397202"/>
                  </a:lnTo>
                  <a:lnTo>
                    <a:pt x="1972040" y="1439635"/>
                  </a:lnTo>
                  <a:lnTo>
                    <a:pt x="1952841" y="1481096"/>
                  </a:lnTo>
                  <a:lnTo>
                    <a:pt x="1931880" y="1521536"/>
                  </a:lnTo>
                  <a:lnTo>
                    <a:pt x="1909207" y="1560905"/>
                  </a:lnTo>
                  <a:lnTo>
                    <a:pt x="1884870" y="1599155"/>
                  </a:lnTo>
                  <a:lnTo>
                    <a:pt x="1858920" y="1636236"/>
                  </a:lnTo>
                  <a:lnTo>
                    <a:pt x="1831406" y="1672099"/>
                  </a:lnTo>
                  <a:lnTo>
                    <a:pt x="1802376" y="1706693"/>
                  </a:lnTo>
                  <a:lnTo>
                    <a:pt x="1771882" y="1739971"/>
                  </a:lnTo>
                  <a:lnTo>
                    <a:pt x="1739971" y="1771882"/>
                  </a:lnTo>
                  <a:lnTo>
                    <a:pt x="1706693" y="1802376"/>
                  </a:lnTo>
                  <a:lnTo>
                    <a:pt x="1672099" y="1831406"/>
                  </a:lnTo>
                  <a:lnTo>
                    <a:pt x="1636236" y="1858920"/>
                  </a:lnTo>
                  <a:lnTo>
                    <a:pt x="1599155" y="1884870"/>
                  </a:lnTo>
                  <a:lnTo>
                    <a:pt x="1560905" y="1909207"/>
                  </a:lnTo>
                  <a:lnTo>
                    <a:pt x="1521536" y="1931880"/>
                  </a:lnTo>
                  <a:lnTo>
                    <a:pt x="1481096" y="1952841"/>
                  </a:lnTo>
                  <a:lnTo>
                    <a:pt x="1439635" y="1972040"/>
                  </a:lnTo>
                  <a:lnTo>
                    <a:pt x="1397202" y="1989428"/>
                  </a:lnTo>
                  <a:lnTo>
                    <a:pt x="1353848" y="2004956"/>
                  </a:lnTo>
                  <a:lnTo>
                    <a:pt x="1309621" y="2018573"/>
                  </a:lnTo>
                  <a:lnTo>
                    <a:pt x="1264571" y="2030231"/>
                  </a:lnTo>
                  <a:lnTo>
                    <a:pt x="1218747" y="2039880"/>
                  </a:lnTo>
                  <a:lnTo>
                    <a:pt x="1172198" y="2047471"/>
                  </a:lnTo>
                  <a:lnTo>
                    <a:pt x="1124974" y="2052954"/>
                  </a:lnTo>
                  <a:lnTo>
                    <a:pt x="1077125" y="2056280"/>
                  </a:lnTo>
                  <a:lnTo>
                    <a:pt x="1028700" y="2057400"/>
                  </a:lnTo>
                  <a:lnTo>
                    <a:pt x="980274" y="2056280"/>
                  </a:lnTo>
                  <a:lnTo>
                    <a:pt x="932425" y="2052954"/>
                  </a:lnTo>
                  <a:lnTo>
                    <a:pt x="885201" y="2047471"/>
                  </a:lnTo>
                  <a:lnTo>
                    <a:pt x="838652" y="2039880"/>
                  </a:lnTo>
                  <a:lnTo>
                    <a:pt x="792828" y="2030231"/>
                  </a:lnTo>
                  <a:lnTo>
                    <a:pt x="747778" y="2018573"/>
                  </a:lnTo>
                  <a:lnTo>
                    <a:pt x="703551" y="2004956"/>
                  </a:lnTo>
                  <a:lnTo>
                    <a:pt x="660196" y="1989428"/>
                  </a:lnTo>
                  <a:lnTo>
                    <a:pt x="617764" y="1972040"/>
                  </a:lnTo>
                  <a:lnTo>
                    <a:pt x="576303" y="1952841"/>
                  </a:lnTo>
                  <a:lnTo>
                    <a:pt x="535863" y="1931880"/>
                  </a:lnTo>
                  <a:lnTo>
                    <a:pt x="496494" y="1909207"/>
                  </a:lnTo>
                  <a:lnTo>
                    <a:pt x="458244" y="1884870"/>
                  </a:lnTo>
                  <a:lnTo>
                    <a:pt x="421163" y="1858920"/>
                  </a:lnTo>
                  <a:lnTo>
                    <a:pt x="385300" y="1831406"/>
                  </a:lnTo>
                  <a:lnTo>
                    <a:pt x="350705" y="1802376"/>
                  </a:lnTo>
                  <a:lnTo>
                    <a:pt x="317428" y="1771882"/>
                  </a:lnTo>
                  <a:lnTo>
                    <a:pt x="285517" y="1739971"/>
                  </a:lnTo>
                  <a:lnTo>
                    <a:pt x="255023" y="1706693"/>
                  </a:lnTo>
                  <a:lnTo>
                    <a:pt x="225993" y="1672099"/>
                  </a:lnTo>
                  <a:lnTo>
                    <a:pt x="198479" y="1636236"/>
                  </a:lnTo>
                  <a:lnTo>
                    <a:pt x="172529" y="1599155"/>
                  </a:lnTo>
                  <a:lnTo>
                    <a:pt x="148192" y="1560905"/>
                  </a:lnTo>
                  <a:lnTo>
                    <a:pt x="125519" y="1521536"/>
                  </a:lnTo>
                  <a:lnTo>
                    <a:pt x="104558" y="1481096"/>
                  </a:lnTo>
                  <a:lnTo>
                    <a:pt x="85359" y="1439635"/>
                  </a:lnTo>
                  <a:lnTo>
                    <a:pt x="67971" y="1397202"/>
                  </a:lnTo>
                  <a:lnTo>
                    <a:pt x="52443" y="1353848"/>
                  </a:lnTo>
                  <a:lnTo>
                    <a:pt x="38826" y="1309621"/>
                  </a:lnTo>
                  <a:lnTo>
                    <a:pt x="27168" y="1264571"/>
                  </a:lnTo>
                  <a:lnTo>
                    <a:pt x="17519" y="1218747"/>
                  </a:lnTo>
                  <a:lnTo>
                    <a:pt x="9928" y="1172198"/>
                  </a:lnTo>
                  <a:lnTo>
                    <a:pt x="4445" y="1124974"/>
                  </a:lnTo>
                  <a:lnTo>
                    <a:pt x="1119" y="1077125"/>
                  </a:lnTo>
                  <a:lnTo>
                    <a:pt x="0" y="10287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8489188" y="3181604"/>
            <a:ext cx="13093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4200" b="1" spc="-1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4200" b="1" spc="2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42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</a:t>
            </a:r>
            <a:endParaRPr sz="4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83285" y="1825243"/>
            <a:ext cx="19913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42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4200" b="1" spc="-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j</a:t>
            </a:r>
            <a:r>
              <a:rPr sz="4200" b="1" spc="1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4200" b="1" spc="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4200" b="1" spc="2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42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42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endParaRPr sz="4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4179" y="2962147"/>
            <a:ext cx="827214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484" dirty="0">
                <a:solidFill>
                  <a:srgbClr val="A62E5C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6600" spc="15" dirty="0">
                <a:solidFill>
                  <a:srgbClr val="A62E5C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6600" spc="-235" dirty="0">
                <a:solidFill>
                  <a:srgbClr val="A62E5C"/>
                </a:solidFill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6600" spc="15" dirty="0">
                <a:solidFill>
                  <a:srgbClr val="A62E5C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6600" spc="-290" dirty="0">
                <a:solidFill>
                  <a:srgbClr val="A62E5C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6600" spc="-235" dirty="0">
                <a:solidFill>
                  <a:srgbClr val="A62E5C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6600" spc="15" dirty="0">
                <a:solidFill>
                  <a:srgbClr val="A62E5C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6600" spc="-290" dirty="0">
                <a:solidFill>
                  <a:srgbClr val="A62E5C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6600" spc="120" dirty="0">
                <a:solidFill>
                  <a:srgbClr val="A62E5C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6600" spc="-170" dirty="0">
                <a:solidFill>
                  <a:srgbClr val="A62E5C"/>
                </a:solidFill>
                <a:latin typeface="Lucida Sans Unicode" panose="020B0602030504020204"/>
                <a:cs typeface="Lucida Sans Unicode" panose="020B0602030504020204"/>
              </a:rPr>
              <a:t>y</a:t>
            </a:r>
            <a:r>
              <a:rPr sz="6600" spc="-495" dirty="0">
                <a:solidFill>
                  <a:srgbClr val="A62E5C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6600" spc="-229" dirty="0">
                <a:solidFill>
                  <a:srgbClr val="A62E5C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6600" spc="-290" dirty="0">
                <a:solidFill>
                  <a:srgbClr val="A62E5C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6600" spc="-290" dirty="0">
                <a:solidFill>
                  <a:srgbClr val="A62E5C"/>
                </a:solidFill>
                <a:latin typeface="Lucida Sans Unicode" panose="020B0602030504020204"/>
                <a:cs typeface="Lucida Sans Unicode" panose="020B0602030504020204"/>
              </a:rPr>
              <a:t>je</a:t>
            </a:r>
            <a:r>
              <a:rPr sz="6600" spc="200" dirty="0">
                <a:solidFill>
                  <a:srgbClr val="A62E5C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6600" spc="-310" dirty="0">
                <a:solidFill>
                  <a:srgbClr val="A62E5C"/>
                </a:solidFill>
                <a:latin typeface="Lucida Sans Unicode" panose="020B0602030504020204"/>
                <a:cs typeface="Lucida Sans Unicode" panose="020B0602030504020204"/>
              </a:rPr>
              <a:t>tio</a:t>
            </a:r>
            <a:r>
              <a:rPr sz="6600" spc="-290" dirty="0">
                <a:solidFill>
                  <a:srgbClr val="A62E5C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endParaRPr sz="66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4179" y="4365244"/>
            <a:ext cx="14035405" cy="1570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99000"/>
              </a:lnSpc>
              <a:spcBef>
                <a:spcPts val="135"/>
              </a:spcBef>
            </a:pPr>
            <a:r>
              <a:rPr sz="3400" b="1" spc="-2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coding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pattern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which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class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receives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instances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objects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 </a:t>
            </a:r>
            <a:r>
              <a:rPr sz="3400" b="1" spc="-9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needs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(called </a:t>
            </a:r>
            <a:r>
              <a:rPr sz="3400" b="1" spc="1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dependencies</a:t>
            </a:r>
            <a:r>
              <a:rPr sz="34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) 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from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external 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source </a:t>
            </a:r>
            <a:r>
              <a:rPr sz="34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rather </a:t>
            </a:r>
            <a:r>
              <a:rPr sz="34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than </a:t>
            </a:r>
            <a:r>
              <a:rPr sz="3400" b="1" spc="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creating</a:t>
            </a:r>
            <a:r>
              <a:rPr sz="34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them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itself.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4591" y="2478771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64591" y="493404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64591" y="733597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311106" y="754380"/>
            <a:ext cx="566674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Building</a:t>
            </a:r>
            <a:r>
              <a:rPr spc="-165" dirty="0"/>
              <a:t> </a:t>
            </a:r>
            <a:r>
              <a:rPr spc="-170" dirty="0"/>
              <a:t>a</a:t>
            </a:r>
            <a:r>
              <a:rPr spc="-155" dirty="0"/>
              <a:t> </a:t>
            </a:r>
            <a:r>
              <a:rPr spc="-45" dirty="0"/>
              <a:t>Service</a:t>
            </a:r>
            <a:endParaRPr spc="-45" dirty="0"/>
          </a:p>
        </p:txBody>
      </p:sp>
      <p:sp>
        <p:nvSpPr>
          <p:cNvPr id="6" name="object 6"/>
          <p:cNvSpPr txBox="1"/>
          <p:nvPr/>
        </p:nvSpPr>
        <p:spPr>
          <a:xfrm>
            <a:off x="4027807" y="3214116"/>
            <a:ext cx="46532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z="32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service</a:t>
            </a:r>
            <a:r>
              <a:rPr sz="32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class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7807" y="5670803"/>
            <a:ext cx="72402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Define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metadata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decorator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7807" y="8072628"/>
            <a:ext cx="41059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Import</a:t>
            </a:r>
            <a:r>
              <a:rPr sz="32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what</a:t>
            </a:r>
            <a:r>
              <a:rPr sz="32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we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need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00743" y="7483475"/>
            <a:ext cx="1232424" cy="17176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3512" y="5100012"/>
            <a:ext cx="1766887" cy="167923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1128" y="2625725"/>
            <a:ext cx="1551654" cy="1717675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4631</Words>
  <Application>WPS Presentation</Application>
  <PresentationFormat>On-screen Show (4:3)</PresentationFormat>
  <Paragraphs>370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3" baseType="lpstr">
      <vt:lpstr>Arial</vt:lpstr>
      <vt:lpstr>SimSun</vt:lpstr>
      <vt:lpstr>Wingdings</vt:lpstr>
      <vt:lpstr>Microsoft Sans Serif</vt:lpstr>
      <vt:lpstr>Arial</vt:lpstr>
      <vt:lpstr>Lucida Sans Unicode</vt:lpstr>
      <vt:lpstr>Times New Roman</vt:lpstr>
      <vt:lpstr>Arial MT</vt:lpstr>
      <vt:lpstr>Courier New</vt:lpstr>
      <vt:lpstr>Microsoft YaHei</vt:lpstr>
      <vt:lpstr>Arial Unicode MS</vt:lpstr>
      <vt:lpstr>Calibri</vt:lpstr>
      <vt:lpstr>Arial MT</vt:lpstr>
      <vt:lpstr>Courier New</vt:lpstr>
      <vt:lpstr>Lucida Sans Unicode</vt:lpstr>
      <vt:lpstr>Microsoft Sans Serif</vt:lpstr>
      <vt:lpstr>Times New Roman</vt:lpstr>
      <vt:lpstr>Office Theme</vt:lpstr>
      <vt:lpstr>Services and Dependency Injection</vt:lpstr>
      <vt:lpstr>PowerPoint 演示文稿</vt:lpstr>
      <vt:lpstr>Service</vt:lpstr>
      <vt:lpstr>Module Overview</vt:lpstr>
      <vt:lpstr>Application Architecture</vt:lpstr>
      <vt:lpstr>How Does It Work?</vt:lpstr>
      <vt:lpstr>How Does It Work?</vt:lpstr>
      <vt:lpstr>PowerPoint 演示文稿</vt:lpstr>
      <vt:lpstr>Building a Service</vt:lpstr>
      <vt:lpstr>Building a Service</vt:lpstr>
      <vt:lpstr>Registering a Service</vt:lpstr>
      <vt:lpstr>Angular Injectors</vt:lpstr>
      <vt:lpstr>Registering a Service</vt:lpstr>
      <vt:lpstr>Registering a Service - Root Application</vt:lpstr>
      <vt:lpstr>product.service.ts</vt:lpstr>
      <vt:lpstr>Injecting the Service</vt:lpstr>
      <vt:lpstr>Injecting the Service</vt:lpstr>
      <vt:lpstr>Injecting the Service</vt:lpstr>
      <vt:lpstr>Injecting the Service</vt:lpstr>
      <vt:lpstr>Service  Checklist:  Building a  Service</vt:lpstr>
      <vt:lpstr>Service  Checklist:  Registering a  Service</vt:lpstr>
      <vt:lpstr>Service  Checklist:  Dependency  Injection</vt:lpstr>
      <vt:lpstr>Application Architecture</vt:lpstr>
      <vt:lpstr>Application Architecture</vt:lpstr>
      <vt:lpstr>Retrieving Data Using HTTP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Services and Dependency Injection</dc:title>
  <dc:creator/>
  <cp:lastModifiedBy>Steve Sam</cp:lastModifiedBy>
  <cp:revision>1</cp:revision>
  <dcterms:created xsi:type="dcterms:W3CDTF">2021-08-02T08:46:45Z</dcterms:created>
  <dcterms:modified xsi:type="dcterms:W3CDTF">2021-08-02T08:46:45Z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2021-03-22T05:30:00Z</vt:filetime>
  </property>
  <property fmtid="{D5CDD505-2E9C-101B-9397-08002B2CF9AE}" pid="3" name="LastSaved">
    <vt:filetime>2021-08-01T05:30:00Z</vt:filetime>
  </property>
  <property fmtid="{D5CDD505-2E9C-101B-9397-08002B2CF9AE}" pid="4" name="KSOProductBuildVer">
    <vt:lpwstr>1033-11.2.0.10223</vt:lpwstr>
  </property>
</Properties>
</file>