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2" r:id="rId5"/>
    <p:sldId id="263" r:id="rId6"/>
    <p:sldId id="265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6253" y="6184729"/>
            <a:ext cx="449823" cy="4498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2556" y="1034902"/>
            <a:ext cx="4326887" cy="988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579"/>
            <a:ext cx="10768614" cy="3810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429"/>
            <a:ext cx="738885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40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t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130" dirty="0">
                <a:solidFill>
                  <a:srgbClr val="171717"/>
                </a:solidFill>
              </a:rPr>
              <a:t>h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225" dirty="0">
                <a:solidFill>
                  <a:srgbClr val="171717"/>
                </a:solidFill>
              </a:rPr>
              <a:t>A</a:t>
            </a:r>
            <a:r>
              <a:rPr sz="4500" spc="200" dirty="0">
                <a:solidFill>
                  <a:srgbClr val="171717"/>
                </a:solidFill>
              </a:rPr>
              <a:t>p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125" dirty="0">
                <a:solidFill>
                  <a:srgbClr val="171717"/>
                </a:solidFill>
              </a:rPr>
              <a:t>t</a:t>
            </a:r>
            <a:r>
              <a:rPr sz="4500" spc="-114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80" dirty="0">
                <a:solidFill>
                  <a:srgbClr val="171717"/>
                </a:solidFill>
              </a:rPr>
              <a:t>n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048" y="1629262"/>
            <a:ext cx="2637790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4825">
              <a:lnSpc>
                <a:spcPct val="162000"/>
              </a:lnSpc>
              <a:spcBef>
                <a:spcPts val="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src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output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point </a:t>
            </a: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471" y="914539"/>
            <a:ext cx="2147570" cy="157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3680">
              <a:lnSpc>
                <a:spcPct val="141000"/>
              </a:lnSpc>
              <a:spcBef>
                <a:spcPts val="100"/>
              </a:spcBef>
            </a:pPr>
            <a:r>
              <a:rPr sz="3600" spc="20" dirty="0">
                <a:solidFill>
                  <a:srgbClr val="FFFFFF"/>
                </a:solidFill>
              </a:rPr>
              <a:t>Module </a:t>
            </a:r>
            <a:r>
              <a:rPr sz="3600" spc="25" dirty="0">
                <a:solidFill>
                  <a:srgbClr val="FFFFFF"/>
                </a:solidFill>
              </a:rPr>
              <a:t> </a:t>
            </a:r>
            <a:r>
              <a:rPr sz="3600" spc="225" dirty="0">
                <a:solidFill>
                  <a:srgbClr val="FFFFFF"/>
                </a:solidFill>
              </a:rPr>
              <a:t>O</a:t>
            </a:r>
            <a:r>
              <a:rPr sz="3600" spc="-145" dirty="0">
                <a:solidFill>
                  <a:srgbClr val="FFFFFF"/>
                </a:solidFill>
              </a:rPr>
              <a:t>v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35" dirty="0">
                <a:solidFill>
                  <a:srgbClr val="FFFFFF"/>
                </a:solidFill>
              </a:rPr>
              <a:t>v</a:t>
            </a:r>
            <a:r>
              <a:rPr sz="3600" spc="-45" dirty="0">
                <a:solidFill>
                  <a:srgbClr val="FFFFFF"/>
                </a:solidFill>
              </a:rPr>
              <a:t>i</a:t>
            </a:r>
            <a:r>
              <a:rPr sz="3600" spc="-190" dirty="0">
                <a:solidFill>
                  <a:srgbClr val="FFFFFF"/>
                </a:solidFill>
              </a:rPr>
              <a:t>e</a:t>
            </a:r>
            <a:r>
              <a:rPr sz="3600" spc="150" dirty="0">
                <a:solidFill>
                  <a:srgbClr val="FFFFFF"/>
                </a:solidFill>
              </a:rPr>
              <a:t>w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381000" y="609600"/>
            <a:ext cx="11349990" cy="5437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66800" y="457200"/>
            <a:ext cx="10342245" cy="5222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9105" y="381000"/>
            <a:ext cx="11274425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26126" y="2227380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5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306" y="2832444"/>
            <a:ext cx="24707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9779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19" y="2227381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4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72219" y="2227381"/>
            <a:ext cx="3982085" cy="19494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 panose="02020603050405020304"/>
              <a:cs typeface="Times New Roman" panose="02020603050405020304"/>
            </a:endParaRPr>
          </a:p>
          <a:p>
            <a:pPr marL="182880" marR="465455">
              <a:lnSpc>
                <a:spcPct val="100000"/>
              </a:lnSpc>
              <a:spcBef>
                <a:spcPts val="5"/>
              </a:spcBef>
            </a:pPr>
            <a:r>
              <a:rPr lang="en-US" sz="20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mport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{component}</a:t>
            </a:r>
            <a:r>
              <a:rPr sz="20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"./module";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component.doSomething();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5924" y="2651372"/>
            <a:ext cx="3661410" cy="1878330"/>
          </a:xfrm>
          <a:custGeom>
            <a:avLst/>
            <a:gdLst/>
            <a:ahLst/>
            <a:cxnLst/>
            <a:rect l="l" t="t" r="r" b="b"/>
            <a:pathLst>
              <a:path w="3661409" h="1878329">
                <a:moveTo>
                  <a:pt x="3068471" y="0"/>
                </a:moveTo>
                <a:lnTo>
                  <a:pt x="3152162" y="212730"/>
                </a:lnTo>
                <a:lnTo>
                  <a:pt x="0" y="1452854"/>
                </a:lnTo>
                <a:lnTo>
                  <a:pt x="167383" y="1878312"/>
                </a:lnTo>
                <a:lnTo>
                  <a:pt x="3319546" y="638187"/>
                </a:lnTo>
                <a:lnTo>
                  <a:pt x="3403239" y="850916"/>
                </a:lnTo>
                <a:lnTo>
                  <a:pt x="3661312" y="258075"/>
                </a:lnTo>
                <a:lnTo>
                  <a:pt x="3068471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26126" y="2227380"/>
            <a:ext cx="3982085" cy="2853055"/>
          </a:xfrm>
          <a:custGeom>
            <a:avLst/>
            <a:gdLst/>
            <a:ahLst/>
            <a:cxnLst/>
            <a:rect l="l" t="t" r="r" b="b"/>
            <a:pathLst>
              <a:path w="3982085" h="2853054">
                <a:moveTo>
                  <a:pt x="3981938" y="0"/>
                </a:moveTo>
                <a:lnTo>
                  <a:pt x="0" y="0"/>
                </a:lnTo>
                <a:lnTo>
                  <a:pt x="0" y="2852616"/>
                </a:lnTo>
                <a:lnTo>
                  <a:pt x="3981938" y="2852616"/>
                </a:lnTo>
                <a:lnTo>
                  <a:pt x="3981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306" y="2641944"/>
            <a:ext cx="3446779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07315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0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19" y="2227381"/>
            <a:ext cx="4386580" cy="2853055"/>
          </a:xfrm>
          <a:custGeom>
            <a:avLst/>
            <a:gdLst/>
            <a:ahLst/>
            <a:cxnLst/>
            <a:rect l="l" t="t" r="r" b="b"/>
            <a:pathLst>
              <a:path w="4386580" h="2853054">
                <a:moveTo>
                  <a:pt x="4386380" y="0"/>
                </a:moveTo>
                <a:lnTo>
                  <a:pt x="0" y="0"/>
                </a:lnTo>
                <a:lnTo>
                  <a:pt x="0" y="2852616"/>
                </a:lnTo>
                <a:lnTo>
                  <a:pt x="4386380" y="2852616"/>
                </a:lnTo>
                <a:lnTo>
                  <a:pt x="438638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272219" y="2227381"/>
            <a:ext cx="4386580" cy="2853055"/>
          </a:xfrm>
          <a:prstGeom prst="rect">
            <a:avLst/>
          </a:prstGeom>
        </p:spPr>
        <p:txBody>
          <a:bodyPr vert="horz" wrap="square" lIns="0" tIns="236855" rIns="0" bIns="0" rtlCol="0">
            <a:spAutoFit/>
          </a:bodyPr>
          <a:lstStyle/>
          <a:p>
            <a:pPr marL="182880" marR="316865">
              <a:lnSpc>
                <a:spcPct val="250000"/>
              </a:lnSpc>
              <a:spcBef>
                <a:spcPts val="1865"/>
              </a:spcBef>
            </a:pP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import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</a:t>
            </a:r>
            <a:r>
              <a:rPr sz="20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"./module";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comp.doSomething();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5743" y="2733217"/>
            <a:ext cx="2693670" cy="1713864"/>
          </a:xfrm>
          <a:custGeom>
            <a:avLst/>
            <a:gdLst/>
            <a:ahLst/>
            <a:cxnLst/>
            <a:rect l="l" t="t" r="r" b="b"/>
            <a:pathLst>
              <a:path w="2693670" h="1713864">
                <a:moveTo>
                  <a:pt x="2079315" y="0"/>
                </a:moveTo>
                <a:lnTo>
                  <a:pt x="2182321" y="204080"/>
                </a:lnTo>
                <a:lnTo>
                  <a:pt x="0" y="1305565"/>
                </a:lnTo>
                <a:lnTo>
                  <a:pt x="206009" y="1713722"/>
                </a:lnTo>
                <a:lnTo>
                  <a:pt x="2388330" y="612236"/>
                </a:lnTo>
                <a:lnTo>
                  <a:pt x="2491334" y="816314"/>
                </a:lnTo>
                <a:lnTo>
                  <a:pt x="2693480" y="202148"/>
                </a:lnTo>
                <a:lnTo>
                  <a:pt x="207931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9544" y="518050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404040"/>
                </a:solidFill>
              </a:rPr>
              <a:t>M</a:t>
            </a:r>
            <a:r>
              <a:rPr sz="3600" spc="80" dirty="0">
                <a:solidFill>
                  <a:srgbClr val="404040"/>
                </a:solidFill>
              </a:rPr>
              <a:t>o</a:t>
            </a:r>
            <a:r>
              <a:rPr sz="3600" spc="30" dirty="0">
                <a:solidFill>
                  <a:srgbClr val="404040"/>
                </a:solidFill>
              </a:rPr>
              <a:t>d</a:t>
            </a:r>
            <a:r>
              <a:rPr sz="3600" spc="35" dirty="0">
                <a:solidFill>
                  <a:srgbClr val="404040"/>
                </a:solidFill>
              </a:rPr>
              <a:t>u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6518" y="2227380"/>
            <a:ext cx="4201795" cy="2853055"/>
          </a:xfrm>
          <a:custGeom>
            <a:avLst/>
            <a:gdLst/>
            <a:ahLst/>
            <a:cxnLst/>
            <a:rect l="l" t="t" r="r" b="b"/>
            <a:pathLst>
              <a:path w="4201795" h="2853054">
                <a:moveTo>
                  <a:pt x="4201547" y="0"/>
                </a:moveTo>
                <a:lnTo>
                  <a:pt x="0" y="0"/>
                </a:lnTo>
                <a:lnTo>
                  <a:pt x="0" y="2852616"/>
                </a:lnTo>
                <a:lnTo>
                  <a:pt x="4201547" y="2852616"/>
                </a:lnTo>
                <a:lnTo>
                  <a:pt x="4201547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6698" y="2680044"/>
            <a:ext cx="3738879" cy="193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1365250" indent="-1524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class</a:t>
            </a:r>
            <a:r>
              <a:rPr sz="2000" spc="-14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doSomething()</a:t>
            </a:r>
            <a:r>
              <a:rPr sz="20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651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7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=</a:t>
            </a:r>
            <a:r>
              <a:rPr sz="20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8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20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</a:t>
            </a:r>
            <a:r>
              <a:rPr sz="20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export</a:t>
            </a:r>
            <a:r>
              <a:rPr sz="2000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component,</a:t>
            </a:r>
            <a:r>
              <a:rPr sz="20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72220" y="2227381"/>
            <a:ext cx="4811395" cy="2853055"/>
          </a:xfrm>
          <a:custGeom>
            <a:avLst/>
            <a:gdLst/>
            <a:ahLst/>
            <a:cxnLst/>
            <a:rect l="l" t="t" r="r" b="b"/>
            <a:pathLst>
              <a:path w="4811395" h="2853054">
                <a:moveTo>
                  <a:pt x="4810923" y="0"/>
                </a:moveTo>
                <a:lnTo>
                  <a:pt x="0" y="0"/>
                </a:lnTo>
                <a:lnTo>
                  <a:pt x="0" y="2852616"/>
                </a:lnTo>
                <a:lnTo>
                  <a:pt x="4810923" y="2852616"/>
                </a:lnTo>
                <a:lnTo>
                  <a:pt x="48109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42400" y="2756245"/>
            <a:ext cx="44367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9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1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{</a:t>
            </a:r>
            <a:r>
              <a:rPr sz="20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-3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}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-10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19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20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2000" spc="-3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;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Verdana" panose="020B0604030504040204"/>
              <a:cs typeface="Verdana" panose="020B0604030504040204"/>
            </a:endParaRPr>
          </a:p>
          <a:p>
            <a:pPr marL="12700" marR="16192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comp.doSomething(); </a:t>
            </a:r>
            <a:r>
              <a:rPr sz="2000" spc="-6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console.log(x);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5743" y="2733217"/>
            <a:ext cx="2693670" cy="1713864"/>
          </a:xfrm>
          <a:custGeom>
            <a:avLst/>
            <a:gdLst/>
            <a:ahLst/>
            <a:cxnLst/>
            <a:rect l="l" t="t" r="r" b="b"/>
            <a:pathLst>
              <a:path w="2693670" h="1713864">
                <a:moveTo>
                  <a:pt x="2079315" y="0"/>
                </a:moveTo>
                <a:lnTo>
                  <a:pt x="2182321" y="204080"/>
                </a:lnTo>
                <a:lnTo>
                  <a:pt x="0" y="1305565"/>
                </a:lnTo>
                <a:lnTo>
                  <a:pt x="206009" y="1713722"/>
                </a:lnTo>
                <a:lnTo>
                  <a:pt x="2388330" y="612236"/>
                </a:lnTo>
                <a:lnTo>
                  <a:pt x="2491334" y="816314"/>
                </a:lnTo>
                <a:lnTo>
                  <a:pt x="2693480" y="202148"/>
                </a:lnTo>
                <a:lnTo>
                  <a:pt x="207931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04865" y="1718193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0959" y="1759310"/>
            <a:ext cx="2230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anotherModule.js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55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Initial</a:t>
            </a:r>
            <a:r>
              <a:rPr spc="-140" dirty="0"/>
              <a:t> </a:t>
            </a:r>
            <a:r>
              <a:rPr spc="60" dirty="0"/>
              <a:t>app</a:t>
            </a:r>
            <a:r>
              <a:rPr spc="-135" dirty="0"/>
              <a:t> </a:t>
            </a:r>
            <a:r>
              <a:rPr spc="-10" dirty="0"/>
              <a:t>structure</a:t>
            </a:r>
            <a:endParaRPr spc="-10" dirty="0"/>
          </a:p>
          <a:p>
            <a:pPr marL="1305560">
              <a:lnSpc>
                <a:spcPct val="100000"/>
              </a:lnSpc>
              <a:spcBef>
                <a:spcPts val="1820"/>
              </a:spcBef>
            </a:pPr>
            <a:r>
              <a:rPr spc="60" dirty="0"/>
              <a:t>public</a:t>
            </a:r>
            <a:r>
              <a:rPr spc="-150" dirty="0"/>
              <a:t> </a:t>
            </a:r>
            <a:r>
              <a:rPr spc="40" dirty="0"/>
              <a:t>folder</a:t>
            </a:r>
            <a:endParaRPr spc="40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2224468"/>
            <a:ext cx="467296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src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2927985">
              <a:lnSpc>
                <a:spcPts val="4700"/>
              </a:lnSpc>
              <a:spcBef>
                <a:spcPts val="425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Entry</a:t>
            </a:r>
            <a:r>
              <a:rPr sz="2400" spc="-2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point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Top-level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35"/>
              </a:spcBef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Importing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external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modules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Placing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folders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6" y="1917818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WPS Presentation</Application>
  <PresentationFormat>On-screen Show (4:3)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Verdana</vt:lpstr>
      <vt:lpstr>Times New Roman</vt:lpstr>
      <vt:lpstr>Calibri</vt:lpstr>
      <vt:lpstr>Microsoft YaHei</vt:lpstr>
      <vt:lpstr>Arial Unicode MS</vt:lpstr>
      <vt:lpstr>Office Theme</vt:lpstr>
      <vt:lpstr>Structuring the Application</vt:lpstr>
      <vt:lpstr>Module  Overview</vt:lpstr>
      <vt:lpstr>PowerPoint 演示文稿</vt:lpstr>
      <vt:lpstr>PowerPoint 演示文稿</vt:lpstr>
      <vt:lpstr>PowerPoint 演示文稿</vt:lpstr>
      <vt:lpstr>Modules</vt:lpstr>
      <vt:lpstr>Modules</vt:lpstr>
      <vt:lpstr>Modules</vt:lpstr>
      <vt:lpstr>public folder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Structuring the Application</dc:title>
  <dc:creator/>
  <cp:lastModifiedBy>steve</cp:lastModifiedBy>
  <cp:revision>5</cp:revision>
  <dcterms:created xsi:type="dcterms:W3CDTF">2021-09-30T17:39:00Z</dcterms:created>
  <dcterms:modified xsi:type="dcterms:W3CDTF">2021-11-05T03:44:30Z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B4A487D4B45D4109A9EA6D460200F7A7</vt:lpwstr>
  </property>
  <property fmtid="{D5CDD505-2E9C-101B-9397-08002B2CF9AE}" pid="3" name="KSOProductBuildVer">
    <vt:lpwstr>1033-11.2.0.10351</vt:lpwstr>
  </property>
</Properties>
</file>