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82" r:id="rId3"/>
    <p:sldId id="274" r:id="rId4"/>
    <p:sldId id="259" r:id="rId5"/>
    <p:sldId id="275" r:id="rId6"/>
    <p:sldId id="262" r:id="rId7"/>
    <p:sldId id="264" r:id="rId8"/>
    <p:sldId id="266" r:id="rId9"/>
    <p:sldId id="268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7438-E50F-418A-8A7F-8545830CA753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25BA-72A2-429A-9BF7-9E35C2D41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2E28-2248-45B9-9848-5CDFB42A53CE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6766-128F-40D6-AAB2-7F595C335DFC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F2B3-8F47-46FA-AD12-97CDFD4960F8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F22-521B-4EF6-9036-1DAA837B744C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1EAF-3D35-4D4C-8887-FCCAC42DB467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5D1-902C-4DB8-BDDC-06391E1C4E02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C813-D029-4A4B-9FB9-3D5D30D676E0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B9DA-ADD8-43E5-8CA1-A9F719BDF014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26CB-571B-4059-849A-AB1C9F67EB33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E4-2A0A-406D-A497-D523E925C218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168-6AC7-4725-AE72-45A324549B59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DFE4-5639-415E-95F8-E4130338F6CF}" type="datetime1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4E4-1814-462A-B224-258CA5028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38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8475" y="0"/>
            <a:ext cx="2435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954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2291" y="0"/>
            <a:ext cx="261170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7719" y="0"/>
            <a:ext cx="299664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1300163"/>
            <a:ext cx="84867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26" y="304800"/>
            <a:ext cx="2428874" cy="102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785813"/>
            <a:ext cx="8843962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2455" y="0"/>
            <a:ext cx="25515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7796" y="0"/>
            <a:ext cx="276620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3999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5307" y="-76200"/>
            <a:ext cx="322489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3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2022" y="0"/>
            <a:ext cx="294817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1518" y="0"/>
            <a:ext cx="305248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A4E4-1814-462A-B224-258CA5028F8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5177" y="0"/>
            <a:ext cx="272882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Samuels</dc:creator>
  <cp:lastModifiedBy>Stephen Samuels</cp:lastModifiedBy>
  <cp:revision>19</cp:revision>
  <dcterms:created xsi:type="dcterms:W3CDTF">2021-05-23T11:50:27Z</dcterms:created>
  <dcterms:modified xsi:type="dcterms:W3CDTF">2021-05-24T07:55:32Z</dcterms:modified>
</cp:coreProperties>
</file>