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83" r:id="rId3"/>
    <p:sldId id="258" r:id="rId4"/>
    <p:sldId id="260" r:id="rId5"/>
    <p:sldId id="261" r:id="rId6"/>
    <p:sldId id="263" r:id="rId7"/>
    <p:sldId id="265" r:id="rId8"/>
    <p:sldId id="267" r:id="rId9"/>
    <p:sldId id="269" r:id="rId10"/>
    <p:sldId id="27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D7438-E50F-418A-8A7F-8545830CA753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5425BA-72A2-429A-9BF7-9E35C2D41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2E28-2248-45B9-9848-5CDFB42A53CE}" type="datetime1">
              <a:rPr lang="en-US" smtClean="0"/>
              <a:pPr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6766-128F-40D6-AAB2-7F595C335DFC}" type="datetime1">
              <a:rPr lang="en-US" smtClean="0"/>
              <a:pPr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F2B3-8F47-46FA-AD12-97CDFD4960F8}" type="datetime1">
              <a:rPr lang="en-US" smtClean="0"/>
              <a:pPr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A1F22-521B-4EF6-9036-1DAA837B744C}" type="datetime1">
              <a:rPr lang="en-US" smtClean="0"/>
              <a:pPr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51EAF-3D35-4D4C-8887-FCCAC42DB467}" type="datetime1">
              <a:rPr lang="en-US" smtClean="0"/>
              <a:pPr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9E5D1-902C-4DB8-BDDC-06391E1C4E02}" type="datetime1">
              <a:rPr lang="en-US" smtClean="0"/>
              <a:pPr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C813-D029-4A4B-9FB9-3D5D30D676E0}" type="datetime1">
              <a:rPr lang="en-US" smtClean="0"/>
              <a:pPr/>
              <a:t>5/24/2021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6B9DA-ADD8-43E5-8CA1-A9F719BDF014}" type="datetime1">
              <a:rPr lang="en-US" smtClean="0"/>
              <a:pPr/>
              <a:t>5/24/2021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F26CB-571B-4059-849A-AB1C9F67EB33}" type="datetime1">
              <a:rPr lang="en-US" smtClean="0"/>
              <a:pPr/>
              <a:t>5/24/2021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3EE4-2A0A-406D-A497-D523E925C218}" type="datetime1">
              <a:rPr lang="en-US" smtClean="0"/>
              <a:pPr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4C168-6AC7-4725-AE72-45A324549B59}" type="datetime1">
              <a:rPr lang="en-US" smtClean="0"/>
              <a:pPr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BDFE4-5639-415E-95F8-E4130338F6CF}" type="datetime1">
              <a:rPr lang="en-US" smtClean="0"/>
              <a:pPr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FA4E4-1814-462A-B224-258CA5028F8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t="10697" b="28176"/>
          <a:stretch>
            <a:fillRect/>
          </a:stretch>
        </p:blipFill>
        <p:spPr bwMode="auto">
          <a:xfrm>
            <a:off x="304800" y="381000"/>
            <a:ext cx="8534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08475" y="0"/>
            <a:ext cx="24355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71600"/>
            <a:ext cx="9144000" cy="4800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32291" y="0"/>
            <a:ext cx="2611709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1771650"/>
            <a:ext cx="84963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87719" y="0"/>
            <a:ext cx="2996646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8" y="1276350"/>
            <a:ext cx="8543925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15126" y="272716"/>
            <a:ext cx="2428874" cy="1022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1950" y="1357313"/>
            <a:ext cx="8420100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92455" y="0"/>
            <a:ext cx="255154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38672" y="0"/>
            <a:ext cx="290532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371600"/>
            <a:ext cx="9144000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143000"/>
            <a:ext cx="9144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0314" y="-76200"/>
            <a:ext cx="3439886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274" y="1371600"/>
            <a:ext cx="8848726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95822" y="0"/>
            <a:ext cx="294817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71600"/>
            <a:ext cx="9143999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0"/>
            <a:ext cx="2590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" y="1447800"/>
            <a:ext cx="8458200" cy="4800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05268" y="0"/>
            <a:ext cx="2938732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10</Words>
  <Application>Microsoft Office PowerPoint</Application>
  <PresentationFormat>On-screen Show (4:3)</PresentationFormat>
  <Paragraphs>10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 Samuels</dc:creator>
  <cp:lastModifiedBy>Stephen Samuels</cp:lastModifiedBy>
  <cp:revision>19</cp:revision>
  <dcterms:created xsi:type="dcterms:W3CDTF">2021-05-23T11:50:27Z</dcterms:created>
  <dcterms:modified xsi:type="dcterms:W3CDTF">2021-05-24T07:54:26Z</dcterms:modified>
</cp:coreProperties>
</file>