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72.png"/><Relationship Id="rId2" Type="http://schemas.openxmlformats.org/officeDocument/2006/relationships/image" Target="../media/image54.png"/><Relationship Id="rId19" Type="http://schemas.openxmlformats.org/officeDocument/2006/relationships/image" Target="../media/image71.png"/><Relationship Id="rId18" Type="http://schemas.openxmlformats.org/officeDocument/2006/relationships/image" Target="../media/image70.png"/><Relationship Id="rId17" Type="http://schemas.openxmlformats.org/officeDocument/2006/relationships/image" Target="../media/image69.png"/><Relationship Id="rId16" Type="http://schemas.openxmlformats.org/officeDocument/2006/relationships/image" Target="../media/image68.png"/><Relationship Id="rId15" Type="http://schemas.openxmlformats.org/officeDocument/2006/relationships/image" Target="../media/image67.png"/><Relationship Id="rId14" Type="http://schemas.openxmlformats.org/officeDocument/2006/relationships/image" Target="../media/image66.png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jpe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4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9.png"/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3294634"/>
            <a:ext cx="1463040" cy="4267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57222"/>
            <a:ext cx="10215880" cy="6861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21741" y="3164585"/>
            <a:ext cx="11729720" cy="0"/>
          </a:xfrm>
          <a:custGeom>
            <a:avLst/>
            <a:gdLst/>
            <a:ahLst/>
            <a:cxnLst/>
            <a:rect l="l" t="t" r="r" b="b"/>
            <a:pathLst>
              <a:path w="11729720">
                <a:moveTo>
                  <a:pt x="0" y="0"/>
                </a:moveTo>
                <a:lnTo>
                  <a:pt x="11729592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457200" y="324485"/>
          <a:ext cx="11550650" cy="291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553825" imgH="2876550" progId="Paint.Picture">
                  <p:embed/>
                </p:oleObj>
              </mc:Choice>
              <mc:Fallback>
                <p:oleObj name="" r:id="rId1" imgW="11553825" imgH="28765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24485"/>
                        <a:ext cx="11550650" cy="291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ChangeAspect="1"/>
          </p:cNvGraphicFramePr>
          <p:nvPr>
            <p:ph sz="half" idx="3"/>
          </p:nvPr>
        </p:nvGraphicFramePr>
        <p:xfrm>
          <a:off x="457200" y="3808730"/>
          <a:ext cx="11550650" cy="291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1553825" imgH="3638550" progId="Paint.Picture">
                  <p:embed/>
                </p:oleObj>
              </mc:Choice>
              <mc:Fallback>
                <p:oleObj name="" r:id="rId3" imgW="11553825" imgH="363855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808730"/>
                        <a:ext cx="11550650" cy="291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4" y="886951"/>
            <a:ext cx="8173720" cy="5116195"/>
            <a:chOff x="2007104" y="886951"/>
            <a:chExt cx="8173720" cy="51161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4" y="886951"/>
              <a:ext cx="8173218" cy="51161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31492" y="888491"/>
              <a:ext cx="8129270" cy="5081270"/>
            </a:xfrm>
            <a:custGeom>
              <a:avLst/>
              <a:gdLst/>
              <a:ahLst/>
              <a:cxnLst/>
              <a:rect l="l" t="t" r="r" b="b"/>
              <a:pathLst>
                <a:path w="8129270" h="5081270">
                  <a:moveTo>
                    <a:pt x="6787260" y="0"/>
                  </a:moveTo>
                  <a:lnTo>
                    <a:pt x="6858761" y="635127"/>
                  </a:lnTo>
                  <a:lnTo>
                    <a:pt x="6733499" y="659627"/>
                  </a:lnTo>
                  <a:lnTo>
                    <a:pt x="6609321" y="684737"/>
                  </a:lnTo>
                  <a:lnTo>
                    <a:pt x="6486227" y="710454"/>
                  </a:lnTo>
                  <a:lnTo>
                    <a:pt x="6364216" y="736780"/>
                  </a:lnTo>
                  <a:lnTo>
                    <a:pt x="6243289" y="763714"/>
                  </a:lnTo>
                  <a:lnTo>
                    <a:pt x="6123447" y="791257"/>
                  </a:lnTo>
                  <a:lnTo>
                    <a:pt x="6004688" y="819407"/>
                  </a:lnTo>
                  <a:lnTo>
                    <a:pt x="5887012" y="848166"/>
                  </a:lnTo>
                  <a:lnTo>
                    <a:pt x="5770421" y="877534"/>
                  </a:lnTo>
                  <a:lnTo>
                    <a:pt x="5654913" y="907509"/>
                  </a:lnTo>
                  <a:lnTo>
                    <a:pt x="5540490" y="938093"/>
                  </a:lnTo>
                  <a:lnTo>
                    <a:pt x="5427150" y="969286"/>
                  </a:lnTo>
                  <a:lnTo>
                    <a:pt x="5314894" y="1001086"/>
                  </a:lnTo>
                  <a:lnTo>
                    <a:pt x="5203722" y="1033495"/>
                  </a:lnTo>
                  <a:lnTo>
                    <a:pt x="5093634" y="1066512"/>
                  </a:lnTo>
                  <a:lnTo>
                    <a:pt x="4984629" y="1100138"/>
                  </a:lnTo>
                  <a:lnTo>
                    <a:pt x="4876709" y="1134372"/>
                  </a:lnTo>
                  <a:lnTo>
                    <a:pt x="4769872" y="1169214"/>
                  </a:lnTo>
                  <a:lnTo>
                    <a:pt x="4664119" y="1204664"/>
                  </a:lnTo>
                  <a:lnTo>
                    <a:pt x="4559450" y="1240723"/>
                  </a:lnTo>
                  <a:lnTo>
                    <a:pt x="4455865" y="1277390"/>
                  </a:lnTo>
                  <a:lnTo>
                    <a:pt x="4353363" y="1314665"/>
                  </a:lnTo>
                  <a:lnTo>
                    <a:pt x="4251946" y="1352549"/>
                  </a:lnTo>
                  <a:lnTo>
                    <a:pt x="4151612" y="1391041"/>
                  </a:lnTo>
                  <a:lnTo>
                    <a:pt x="4052362" y="1430141"/>
                  </a:lnTo>
                  <a:lnTo>
                    <a:pt x="3954196" y="1469850"/>
                  </a:lnTo>
                  <a:lnTo>
                    <a:pt x="3857114" y="1510167"/>
                  </a:lnTo>
                  <a:lnTo>
                    <a:pt x="3761116" y="1551092"/>
                  </a:lnTo>
                  <a:lnTo>
                    <a:pt x="3666201" y="1592625"/>
                  </a:lnTo>
                  <a:lnTo>
                    <a:pt x="3572371" y="1634767"/>
                  </a:lnTo>
                  <a:lnTo>
                    <a:pt x="3479624" y="1677517"/>
                  </a:lnTo>
                  <a:lnTo>
                    <a:pt x="3387961" y="1720876"/>
                  </a:lnTo>
                  <a:lnTo>
                    <a:pt x="3342536" y="1742783"/>
                  </a:lnTo>
                  <a:lnTo>
                    <a:pt x="3297382" y="1764842"/>
                  </a:lnTo>
                  <a:lnTo>
                    <a:pt x="3252499" y="1787054"/>
                  </a:lnTo>
                  <a:lnTo>
                    <a:pt x="3207887" y="1809417"/>
                  </a:lnTo>
                  <a:lnTo>
                    <a:pt x="3163545" y="1831933"/>
                  </a:lnTo>
                  <a:lnTo>
                    <a:pt x="3119475" y="1854601"/>
                  </a:lnTo>
                  <a:lnTo>
                    <a:pt x="3075676" y="1877421"/>
                  </a:lnTo>
                  <a:lnTo>
                    <a:pt x="3032148" y="1900392"/>
                  </a:lnTo>
                  <a:lnTo>
                    <a:pt x="2988890" y="1923516"/>
                  </a:lnTo>
                  <a:lnTo>
                    <a:pt x="2945904" y="1946792"/>
                  </a:lnTo>
                  <a:lnTo>
                    <a:pt x="2903188" y="1970220"/>
                  </a:lnTo>
                  <a:lnTo>
                    <a:pt x="2860744" y="1993801"/>
                  </a:lnTo>
                  <a:lnTo>
                    <a:pt x="2818570" y="2017533"/>
                  </a:lnTo>
                  <a:lnTo>
                    <a:pt x="2776668" y="2041417"/>
                  </a:lnTo>
                  <a:lnTo>
                    <a:pt x="2735036" y="2065454"/>
                  </a:lnTo>
                  <a:lnTo>
                    <a:pt x="2693676" y="2089642"/>
                  </a:lnTo>
                  <a:lnTo>
                    <a:pt x="2652586" y="2113983"/>
                  </a:lnTo>
                  <a:lnTo>
                    <a:pt x="2611767" y="2138475"/>
                  </a:lnTo>
                  <a:lnTo>
                    <a:pt x="2571220" y="2163120"/>
                  </a:lnTo>
                  <a:lnTo>
                    <a:pt x="2530943" y="2187917"/>
                  </a:lnTo>
                  <a:lnTo>
                    <a:pt x="2490937" y="2212866"/>
                  </a:lnTo>
                  <a:lnTo>
                    <a:pt x="2451202" y="2237966"/>
                  </a:lnTo>
                  <a:lnTo>
                    <a:pt x="2411738" y="2263219"/>
                  </a:lnTo>
                  <a:lnTo>
                    <a:pt x="2372545" y="2288625"/>
                  </a:lnTo>
                  <a:lnTo>
                    <a:pt x="2333623" y="2314182"/>
                  </a:lnTo>
                  <a:lnTo>
                    <a:pt x="2294972" y="2339891"/>
                  </a:lnTo>
                  <a:lnTo>
                    <a:pt x="2256592" y="2365752"/>
                  </a:lnTo>
                  <a:lnTo>
                    <a:pt x="2218483" y="2391766"/>
                  </a:lnTo>
                  <a:lnTo>
                    <a:pt x="2180645" y="2417931"/>
                  </a:lnTo>
                  <a:lnTo>
                    <a:pt x="2143078" y="2444249"/>
                  </a:lnTo>
                  <a:lnTo>
                    <a:pt x="2105782" y="2470718"/>
                  </a:lnTo>
                  <a:lnTo>
                    <a:pt x="2068757" y="2497340"/>
                  </a:lnTo>
                  <a:lnTo>
                    <a:pt x="2032002" y="2524114"/>
                  </a:lnTo>
                  <a:lnTo>
                    <a:pt x="1995519" y="2551040"/>
                  </a:lnTo>
                  <a:lnTo>
                    <a:pt x="1959307" y="2578117"/>
                  </a:lnTo>
                  <a:lnTo>
                    <a:pt x="1923365" y="2605347"/>
                  </a:lnTo>
                  <a:lnTo>
                    <a:pt x="1887695" y="2632730"/>
                  </a:lnTo>
                  <a:lnTo>
                    <a:pt x="1852295" y="2660264"/>
                  </a:lnTo>
                  <a:lnTo>
                    <a:pt x="1817167" y="2687950"/>
                  </a:lnTo>
                  <a:lnTo>
                    <a:pt x="1782309" y="2715788"/>
                  </a:lnTo>
                  <a:lnTo>
                    <a:pt x="1747723" y="2743779"/>
                  </a:lnTo>
                  <a:lnTo>
                    <a:pt x="1713407" y="2771921"/>
                  </a:lnTo>
                  <a:lnTo>
                    <a:pt x="1679362" y="2800216"/>
                  </a:lnTo>
                  <a:lnTo>
                    <a:pt x="1645589" y="2828662"/>
                  </a:lnTo>
                  <a:lnTo>
                    <a:pt x="1612086" y="2857261"/>
                  </a:lnTo>
                  <a:lnTo>
                    <a:pt x="1578854" y="2886012"/>
                  </a:lnTo>
                  <a:lnTo>
                    <a:pt x="1545893" y="2914915"/>
                  </a:lnTo>
                  <a:lnTo>
                    <a:pt x="1513203" y="2943969"/>
                  </a:lnTo>
                  <a:lnTo>
                    <a:pt x="1480785" y="2973176"/>
                  </a:lnTo>
                  <a:lnTo>
                    <a:pt x="1448637" y="3002535"/>
                  </a:lnTo>
                  <a:lnTo>
                    <a:pt x="1416760" y="3032047"/>
                  </a:lnTo>
                  <a:lnTo>
                    <a:pt x="1385154" y="3061710"/>
                  </a:lnTo>
                  <a:lnTo>
                    <a:pt x="1353819" y="3091525"/>
                  </a:lnTo>
                  <a:lnTo>
                    <a:pt x="1322754" y="3121493"/>
                  </a:lnTo>
                  <a:lnTo>
                    <a:pt x="1291961" y="3151612"/>
                  </a:lnTo>
                  <a:lnTo>
                    <a:pt x="1261439" y="3181884"/>
                  </a:lnTo>
                  <a:lnTo>
                    <a:pt x="1231188" y="3212307"/>
                  </a:lnTo>
                  <a:lnTo>
                    <a:pt x="1201208" y="3242883"/>
                  </a:lnTo>
                  <a:lnTo>
                    <a:pt x="1171498" y="3273611"/>
                  </a:lnTo>
                  <a:lnTo>
                    <a:pt x="1142060" y="3304490"/>
                  </a:lnTo>
                  <a:lnTo>
                    <a:pt x="1112893" y="3335522"/>
                  </a:lnTo>
                  <a:lnTo>
                    <a:pt x="1083996" y="3366706"/>
                  </a:lnTo>
                  <a:lnTo>
                    <a:pt x="1055371" y="3398042"/>
                  </a:lnTo>
                  <a:lnTo>
                    <a:pt x="1027016" y="3429531"/>
                  </a:lnTo>
                  <a:lnTo>
                    <a:pt x="998933" y="3461171"/>
                  </a:lnTo>
                  <a:lnTo>
                    <a:pt x="971120" y="3492963"/>
                  </a:lnTo>
                  <a:lnTo>
                    <a:pt x="943579" y="3524907"/>
                  </a:lnTo>
                  <a:lnTo>
                    <a:pt x="916308" y="3557004"/>
                  </a:lnTo>
                  <a:lnTo>
                    <a:pt x="889308" y="3589252"/>
                  </a:lnTo>
                  <a:lnTo>
                    <a:pt x="862580" y="3621653"/>
                  </a:lnTo>
                  <a:lnTo>
                    <a:pt x="836122" y="3654206"/>
                  </a:lnTo>
                  <a:lnTo>
                    <a:pt x="809935" y="3686910"/>
                  </a:lnTo>
                  <a:lnTo>
                    <a:pt x="784019" y="3719767"/>
                  </a:lnTo>
                  <a:lnTo>
                    <a:pt x="758374" y="3752776"/>
                  </a:lnTo>
                  <a:lnTo>
                    <a:pt x="733000" y="3785937"/>
                  </a:lnTo>
                  <a:lnTo>
                    <a:pt x="707897" y="3819250"/>
                  </a:lnTo>
                  <a:lnTo>
                    <a:pt x="683066" y="3852715"/>
                  </a:lnTo>
                  <a:lnTo>
                    <a:pt x="658504" y="3886333"/>
                  </a:lnTo>
                  <a:lnTo>
                    <a:pt x="634214" y="3920102"/>
                  </a:lnTo>
                  <a:lnTo>
                    <a:pt x="610195" y="3954023"/>
                  </a:lnTo>
                  <a:lnTo>
                    <a:pt x="586447" y="3988097"/>
                  </a:lnTo>
                  <a:lnTo>
                    <a:pt x="562970" y="4022322"/>
                  </a:lnTo>
                  <a:lnTo>
                    <a:pt x="539764" y="4056700"/>
                  </a:lnTo>
                  <a:lnTo>
                    <a:pt x="516828" y="4091229"/>
                  </a:lnTo>
                  <a:lnTo>
                    <a:pt x="494164" y="4125911"/>
                  </a:lnTo>
                  <a:lnTo>
                    <a:pt x="471771" y="4160745"/>
                  </a:lnTo>
                  <a:lnTo>
                    <a:pt x="449648" y="4195731"/>
                  </a:lnTo>
                  <a:lnTo>
                    <a:pt x="427797" y="4230869"/>
                  </a:lnTo>
                  <a:lnTo>
                    <a:pt x="406217" y="4266159"/>
                  </a:lnTo>
                  <a:lnTo>
                    <a:pt x="384907" y="4301601"/>
                  </a:lnTo>
                  <a:lnTo>
                    <a:pt x="363868" y="4337195"/>
                  </a:lnTo>
                  <a:lnTo>
                    <a:pt x="343101" y="4372942"/>
                  </a:lnTo>
                  <a:lnTo>
                    <a:pt x="322604" y="4408840"/>
                  </a:lnTo>
                  <a:lnTo>
                    <a:pt x="302379" y="4444890"/>
                  </a:lnTo>
                  <a:lnTo>
                    <a:pt x="282424" y="4481093"/>
                  </a:lnTo>
                  <a:lnTo>
                    <a:pt x="262740" y="4517447"/>
                  </a:lnTo>
                  <a:lnTo>
                    <a:pt x="243327" y="4553954"/>
                  </a:lnTo>
                  <a:lnTo>
                    <a:pt x="224186" y="4590613"/>
                  </a:lnTo>
                  <a:lnTo>
                    <a:pt x="205315" y="4627424"/>
                  </a:lnTo>
                  <a:lnTo>
                    <a:pt x="186715" y="4664387"/>
                  </a:lnTo>
                  <a:lnTo>
                    <a:pt x="168386" y="4701502"/>
                  </a:lnTo>
                  <a:lnTo>
                    <a:pt x="150328" y="4738769"/>
                  </a:lnTo>
                  <a:lnTo>
                    <a:pt x="132541" y="4776188"/>
                  </a:lnTo>
                  <a:lnTo>
                    <a:pt x="115025" y="4813759"/>
                  </a:lnTo>
                  <a:lnTo>
                    <a:pt x="97780" y="4851482"/>
                  </a:lnTo>
                  <a:lnTo>
                    <a:pt x="80806" y="4889358"/>
                  </a:lnTo>
                  <a:lnTo>
                    <a:pt x="64103" y="4927385"/>
                  </a:lnTo>
                  <a:lnTo>
                    <a:pt x="47670" y="4965565"/>
                  </a:lnTo>
                  <a:lnTo>
                    <a:pt x="31509" y="5003896"/>
                  </a:lnTo>
                  <a:lnTo>
                    <a:pt x="15619" y="5042380"/>
                  </a:lnTo>
                  <a:lnTo>
                    <a:pt x="0" y="5081016"/>
                  </a:lnTo>
                  <a:lnTo>
                    <a:pt x="25358" y="5046917"/>
                  </a:lnTo>
                  <a:lnTo>
                    <a:pt x="50944" y="5012998"/>
                  </a:lnTo>
                  <a:lnTo>
                    <a:pt x="76756" y="4979259"/>
                  </a:lnTo>
                  <a:lnTo>
                    <a:pt x="102794" y="4945700"/>
                  </a:lnTo>
                  <a:lnTo>
                    <a:pt x="129060" y="4912320"/>
                  </a:lnTo>
                  <a:lnTo>
                    <a:pt x="155552" y="4879120"/>
                  </a:lnTo>
                  <a:lnTo>
                    <a:pt x="182270" y="4846100"/>
                  </a:lnTo>
                  <a:lnTo>
                    <a:pt x="209215" y="4813259"/>
                  </a:lnTo>
                  <a:lnTo>
                    <a:pt x="236387" y="4780598"/>
                  </a:lnTo>
                  <a:lnTo>
                    <a:pt x="263786" y="4748117"/>
                  </a:lnTo>
                  <a:lnTo>
                    <a:pt x="291411" y="4715815"/>
                  </a:lnTo>
                  <a:lnTo>
                    <a:pt x="319263" y="4683693"/>
                  </a:lnTo>
                  <a:lnTo>
                    <a:pt x="347342" y="4651751"/>
                  </a:lnTo>
                  <a:lnTo>
                    <a:pt x="375647" y="4619988"/>
                  </a:lnTo>
                  <a:lnTo>
                    <a:pt x="404179" y="4588405"/>
                  </a:lnTo>
                  <a:lnTo>
                    <a:pt x="432937" y="4557002"/>
                  </a:lnTo>
                  <a:lnTo>
                    <a:pt x="461922" y="4525778"/>
                  </a:lnTo>
                  <a:lnTo>
                    <a:pt x="491134" y="4494734"/>
                  </a:lnTo>
                  <a:lnTo>
                    <a:pt x="520572" y="4463870"/>
                  </a:lnTo>
                  <a:lnTo>
                    <a:pt x="550237" y="4433186"/>
                  </a:lnTo>
                  <a:lnTo>
                    <a:pt x="580129" y="4402681"/>
                  </a:lnTo>
                  <a:lnTo>
                    <a:pt x="610247" y="4372355"/>
                  </a:lnTo>
                  <a:lnTo>
                    <a:pt x="640592" y="4342210"/>
                  </a:lnTo>
                  <a:lnTo>
                    <a:pt x="671164" y="4312244"/>
                  </a:lnTo>
                  <a:lnTo>
                    <a:pt x="701962" y="4282458"/>
                  </a:lnTo>
                  <a:lnTo>
                    <a:pt x="732987" y="4252851"/>
                  </a:lnTo>
                  <a:lnTo>
                    <a:pt x="764239" y="4223424"/>
                  </a:lnTo>
                  <a:lnTo>
                    <a:pt x="795717" y="4194177"/>
                  </a:lnTo>
                  <a:lnTo>
                    <a:pt x="827422" y="4165110"/>
                  </a:lnTo>
                  <a:lnTo>
                    <a:pt x="859353" y="4136222"/>
                  </a:lnTo>
                  <a:lnTo>
                    <a:pt x="891512" y="4107514"/>
                  </a:lnTo>
                  <a:lnTo>
                    <a:pt x="923896" y="4078985"/>
                  </a:lnTo>
                  <a:lnTo>
                    <a:pt x="956508" y="4050636"/>
                  </a:lnTo>
                  <a:lnTo>
                    <a:pt x="989346" y="4022467"/>
                  </a:lnTo>
                  <a:lnTo>
                    <a:pt x="1022411" y="3994478"/>
                  </a:lnTo>
                  <a:lnTo>
                    <a:pt x="1055702" y="3966668"/>
                  </a:lnTo>
                  <a:lnTo>
                    <a:pt x="1089220" y="3939038"/>
                  </a:lnTo>
                  <a:lnTo>
                    <a:pt x="1122965" y="3911587"/>
                  </a:lnTo>
                  <a:lnTo>
                    <a:pt x="1156936" y="3884317"/>
                  </a:lnTo>
                  <a:lnTo>
                    <a:pt x="1191134" y="3857225"/>
                  </a:lnTo>
                  <a:lnTo>
                    <a:pt x="1225559" y="3830314"/>
                  </a:lnTo>
                  <a:lnTo>
                    <a:pt x="1260210" y="3803582"/>
                  </a:lnTo>
                  <a:lnTo>
                    <a:pt x="1295088" y="3777030"/>
                  </a:lnTo>
                  <a:lnTo>
                    <a:pt x="1330192" y="3750658"/>
                  </a:lnTo>
                  <a:lnTo>
                    <a:pt x="1365523" y="3724465"/>
                  </a:lnTo>
                  <a:lnTo>
                    <a:pt x="1401081" y="3698452"/>
                  </a:lnTo>
                  <a:lnTo>
                    <a:pt x="1436866" y="3672619"/>
                  </a:lnTo>
                  <a:lnTo>
                    <a:pt x="1472877" y="3646965"/>
                  </a:lnTo>
                  <a:lnTo>
                    <a:pt x="1509115" y="3621491"/>
                  </a:lnTo>
                  <a:lnTo>
                    <a:pt x="1545579" y="3596197"/>
                  </a:lnTo>
                  <a:lnTo>
                    <a:pt x="1582270" y="3571082"/>
                  </a:lnTo>
                  <a:lnTo>
                    <a:pt x="1619188" y="3546147"/>
                  </a:lnTo>
                  <a:lnTo>
                    <a:pt x="1656332" y="3521392"/>
                  </a:lnTo>
                  <a:lnTo>
                    <a:pt x="1693703" y="3496816"/>
                  </a:lnTo>
                  <a:lnTo>
                    <a:pt x="1731301" y="3472420"/>
                  </a:lnTo>
                  <a:lnTo>
                    <a:pt x="1769125" y="3448204"/>
                  </a:lnTo>
                  <a:lnTo>
                    <a:pt x="1807176" y="3424167"/>
                  </a:lnTo>
                  <a:lnTo>
                    <a:pt x="1845453" y="3400310"/>
                  </a:lnTo>
                  <a:lnTo>
                    <a:pt x="1883957" y="3376633"/>
                  </a:lnTo>
                  <a:lnTo>
                    <a:pt x="1922688" y="3353135"/>
                  </a:lnTo>
                  <a:lnTo>
                    <a:pt x="1961646" y="3329817"/>
                  </a:lnTo>
                  <a:lnTo>
                    <a:pt x="2000830" y="3306679"/>
                  </a:lnTo>
                  <a:lnTo>
                    <a:pt x="2040240" y="3283720"/>
                  </a:lnTo>
                  <a:lnTo>
                    <a:pt x="2079878" y="3260941"/>
                  </a:lnTo>
                  <a:lnTo>
                    <a:pt x="2119742" y="3238342"/>
                  </a:lnTo>
                  <a:lnTo>
                    <a:pt x="2159832" y="3215923"/>
                  </a:lnTo>
                  <a:lnTo>
                    <a:pt x="2200150" y="3193683"/>
                  </a:lnTo>
                  <a:lnTo>
                    <a:pt x="2240694" y="3171623"/>
                  </a:lnTo>
                  <a:lnTo>
                    <a:pt x="2281464" y="3149742"/>
                  </a:lnTo>
                  <a:lnTo>
                    <a:pt x="2322461" y="3128041"/>
                  </a:lnTo>
                  <a:lnTo>
                    <a:pt x="2363685" y="3106520"/>
                  </a:lnTo>
                  <a:lnTo>
                    <a:pt x="2405136" y="3085178"/>
                  </a:lnTo>
                  <a:lnTo>
                    <a:pt x="2446813" y="3064017"/>
                  </a:lnTo>
                  <a:lnTo>
                    <a:pt x="2488717" y="3043034"/>
                  </a:lnTo>
                  <a:lnTo>
                    <a:pt x="2530847" y="3022232"/>
                  </a:lnTo>
                  <a:lnTo>
                    <a:pt x="2573204" y="3001609"/>
                  </a:lnTo>
                  <a:lnTo>
                    <a:pt x="2615788" y="2981166"/>
                  </a:lnTo>
                  <a:lnTo>
                    <a:pt x="2658598" y="2960903"/>
                  </a:lnTo>
                  <a:lnTo>
                    <a:pt x="2701635" y="2940819"/>
                  </a:lnTo>
                  <a:lnTo>
                    <a:pt x="2744898" y="2920915"/>
                  </a:lnTo>
                  <a:lnTo>
                    <a:pt x="2788389" y="2901190"/>
                  </a:lnTo>
                  <a:lnTo>
                    <a:pt x="2832105" y="2881645"/>
                  </a:lnTo>
                  <a:lnTo>
                    <a:pt x="2876049" y="2862280"/>
                  </a:lnTo>
                  <a:lnTo>
                    <a:pt x="2920219" y="2843095"/>
                  </a:lnTo>
                  <a:lnTo>
                    <a:pt x="2964616" y="2824089"/>
                  </a:lnTo>
                  <a:lnTo>
                    <a:pt x="3054089" y="2786617"/>
                  </a:lnTo>
                  <a:lnTo>
                    <a:pt x="3144469" y="2749863"/>
                  </a:lnTo>
                  <a:lnTo>
                    <a:pt x="3235756" y="2713828"/>
                  </a:lnTo>
                  <a:lnTo>
                    <a:pt x="3327949" y="2678512"/>
                  </a:lnTo>
                  <a:lnTo>
                    <a:pt x="3421048" y="2643914"/>
                  </a:lnTo>
                  <a:lnTo>
                    <a:pt x="3515054" y="2610035"/>
                  </a:lnTo>
                  <a:lnTo>
                    <a:pt x="3609967" y="2576875"/>
                  </a:lnTo>
                  <a:lnTo>
                    <a:pt x="3705786" y="2544433"/>
                  </a:lnTo>
                  <a:lnTo>
                    <a:pt x="3802512" y="2512710"/>
                  </a:lnTo>
                  <a:lnTo>
                    <a:pt x="3900144" y="2481706"/>
                  </a:lnTo>
                  <a:lnTo>
                    <a:pt x="3998683" y="2451421"/>
                  </a:lnTo>
                  <a:lnTo>
                    <a:pt x="4098128" y="2421854"/>
                  </a:lnTo>
                  <a:lnTo>
                    <a:pt x="4198480" y="2393006"/>
                  </a:lnTo>
                  <a:lnTo>
                    <a:pt x="4299738" y="2364876"/>
                  </a:lnTo>
                  <a:lnTo>
                    <a:pt x="4401903" y="2337466"/>
                  </a:lnTo>
                  <a:lnTo>
                    <a:pt x="4504974" y="2310774"/>
                  </a:lnTo>
                  <a:lnTo>
                    <a:pt x="4608952" y="2284800"/>
                  </a:lnTo>
                  <a:lnTo>
                    <a:pt x="4713836" y="2259546"/>
                  </a:lnTo>
                  <a:lnTo>
                    <a:pt x="4819627" y="2235010"/>
                  </a:lnTo>
                  <a:lnTo>
                    <a:pt x="4926325" y="2211193"/>
                  </a:lnTo>
                  <a:lnTo>
                    <a:pt x="5033929" y="2188094"/>
                  </a:lnTo>
                  <a:lnTo>
                    <a:pt x="5142439" y="2165714"/>
                  </a:lnTo>
                  <a:lnTo>
                    <a:pt x="5251856" y="2144053"/>
                  </a:lnTo>
                  <a:lnTo>
                    <a:pt x="5362180" y="2123111"/>
                  </a:lnTo>
                  <a:lnTo>
                    <a:pt x="5473409" y="2102887"/>
                  </a:lnTo>
                  <a:lnTo>
                    <a:pt x="5585546" y="2083382"/>
                  </a:lnTo>
                  <a:lnTo>
                    <a:pt x="5698589" y="2064596"/>
                  </a:lnTo>
                  <a:lnTo>
                    <a:pt x="5812538" y="2046528"/>
                  </a:lnTo>
                  <a:lnTo>
                    <a:pt x="5927394" y="2029179"/>
                  </a:lnTo>
                  <a:lnTo>
                    <a:pt x="6043157" y="2012549"/>
                  </a:lnTo>
                  <a:lnTo>
                    <a:pt x="6159826" y="1996638"/>
                  </a:lnTo>
                  <a:lnTo>
                    <a:pt x="6277401" y="1981445"/>
                  </a:lnTo>
                  <a:lnTo>
                    <a:pt x="6395883" y="1966971"/>
                  </a:lnTo>
                  <a:lnTo>
                    <a:pt x="6515272" y="1953215"/>
                  </a:lnTo>
                  <a:lnTo>
                    <a:pt x="6635567" y="1940178"/>
                  </a:lnTo>
                  <a:lnTo>
                    <a:pt x="6756768" y="1927860"/>
                  </a:lnTo>
                  <a:lnTo>
                    <a:pt x="6878876" y="1916261"/>
                  </a:lnTo>
                  <a:lnTo>
                    <a:pt x="7001890" y="1905381"/>
                  </a:lnTo>
                  <a:lnTo>
                    <a:pt x="7073391" y="2540508"/>
                  </a:lnTo>
                  <a:lnTo>
                    <a:pt x="8129015" y="1016254"/>
                  </a:lnTo>
                  <a:lnTo>
                    <a:pt x="6787260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0444" y="4646650"/>
              <a:ext cx="266750" cy="268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3116" y="4666488"/>
              <a:ext cx="185927" cy="187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394" y="4727701"/>
              <a:ext cx="963777" cy="3352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227" y="3465563"/>
              <a:ext cx="406908" cy="405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900" y="3485387"/>
              <a:ext cx="326136" cy="3246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8814" y="3614927"/>
              <a:ext cx="744854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296" y="2593809"/>
              <a:ext cx="512102" cy="5121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9967" y="2613659"/>
              <a:ext cx="431292" cy="4312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5522" y="2880994"/>
              <a:ext cx="1066190" cy="3352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3715" y="2017750"/>
              <a:ext cx="658393" cy="65839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6388" y="2037587"/>
              <a:ext cx="577595" cy="5775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2272" y="2293315"/>
              <a:ext cx="1627251" cy="3355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2272" y="2595625"/>
              <a:ext cx="928116" cy="3352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2272" y="2897377"/>
              <a:ext cx="1136142" cy="335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2272" y="3199130"/>
              <a:ext cx="1207007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69490" y="4436999"/>
              <a:ext cx="724204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65905" y="3290950"/>
              <a:ext cx="740663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92165" y="2376169"/>
              <a:ext cx="726033" cy="2743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4357" y="1861057"/>
              <a:ext cx="733717" cy="27432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70557"/>
            <a:ext cx="171361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265298"/>
            <a:ext cx="328739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859658"/>
            <a:ext cx="479653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453714"/>
            <a:ext cx="272643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048633"/>
            <a:ext cx="237032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96002" y="4642688"/>
            <a:ext cx="3662045" cy="366395"/>
            <a:chOff x="5096002" y="4642688"/>
            <a:chExt cx="3662045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642688"/>
              <a:ext cx="94107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8858" y="4642688"/>
              <a:ext cx="249936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3826" y="4642688"/>
              <a:ext cx="2783839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5237683"/>
            <a:ext cx="100401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27117" y="549859"/>
            <a:ext cx="3136899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6409" y="2728287"/>
            <a:ext cx="3287249" cy="196319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8211" y="1365503"/>
            <a:ext cx="7226300" cy="4089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246" y="3514344"/>
            <a:ext cx="9533255" cy="78105"/>
          </a:xfrm>
          <a:custGeom>
            <a:avLst/>
            <a:gdLst/>
            <a:ahLst/>
            <a:cxnLst/>
            <a:rect l="l" t="t" r="r" b="b"/>
            <a:pathLst>
              <a:path w="9533255" h="78104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9533255" h="78104">
                <a:moveTo>
                  <a:pt x="9455150" y="0"/>
                </a:moveTo>
                <a:lnTo>
                  <a:pt x="9455150" y="77723"/>
                </a:lnTo>
                <a:lnTo>
                  <a:pt x="9506966" y="51815"/>
                </a:lnTo>
                <a:lnTo>
                  <a:pt x="9468104" y="51815"/>
                </a:lnTo>
                <a:lnTo>
                  <a:pt x="9468104" y="25907"/>
                </a:lnTo>
                <a:lnTo>
                  <a:pt x="9506966" y="25907"/>
                </a:lnTo>
                <a:lnTo>
                  <a:pt x="9455150" y="0"/>
                </a:lnTo>
                <a:close/>
              </a:path>
              <a:path w="9533255" h="78104">
                <a:moveTo>
                  <a:pt x="77723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9533255" h="78104">
                <a:moveTo>
                  <a:pt x="9455150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9455150" y="51815"/>
                </a:lnTo>
                <a:lnTo>
                  <a:pt x="9455150" y="25907"/>
                </a:lnTo>
                <a:close/>
              </a:path>
              <a:path w="9533255" h="78104">
                <a:moveTo>
                  <a:pt x="9506966" y="25907"/>
                </a:moveTo>
                <a:lnTo>
                  <a:pt x="9468104" y="25907"/>
                </a:lnTo>
                <a:lnTo>
                  <a:pt x="9468104" y="51815"/>
                </a:lnTo>
                <a:lnTo>
                  <a:pt x="9506966" y="51815"/>
                </a:lnTo>
                <a:lnTo>
                  <a:pt x="9532874" y="38861"/>
                </a:lnTo>
                <a:lnTo>
                  <a:pt x="9506966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8813" y="3714877"/>
            <a:ext cx="1531239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3251" y="3714877"/>
            <a:ext cx="91074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026" y="3094608"/>
            <a:ext cx="683894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5480" y="3094608"/>
            <a:ext cx="974750" cy="30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69998" y="3449573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3"/>
                </a:lnTo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77690" y="344347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4"/>
                </a:lnTo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546857"/>
            <a:ext cx="211924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3735959"/>
            <a:ext cx="52691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577" y="1947621"/>
            <a:ext cx="2294128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231" y="1520316"/>
            <a:ext cx="875995" cy="3657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8231" y="2115057"/>
            <a:ext cx="4204970" cy="365760"/>
            <a:chOff x="478231" y="2115057"/>
            <a:chExt cx="4204970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31" y="2115057"/>
              <a:ext cx="127127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7941" y="2115057"/>
              <a:ext cx="3114675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8231" y="3304032"/>
            <a:ext cx="4352290" cy="365760"/>
            <a:chOff x="478231" y="3304032"/>
            <a:chExt cx="4352290" cy="3657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31" y="3304032"/>
              <a:ext cx="1271270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941" y="3304032"/>
              <a:ext cx="3262122" cy="3657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rcRect r="18596" b="7292"/>
          <a:stretch>
            <a:fillRect/>
          </a:stretch>
        </p:blipFill>
        <p:spPr>
          <a:xfrm>
            <a:off x="490855" y="2735580"/>
            <a:ext cx="5617845" cy="3390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231" y="3898391"/>
            <a:ext cx="195681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2886" y="1676145"/>
            <a:ext cx="473468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2886" y="2285745"/>
            <a:ext cx="4384294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072886" y="2971926"/>
            <a:ext cx="3075305" cy="365760"/>
            <a:chOff x="6108446" y="1520316"/>
            <a:chExt cx="3075305" cy="3657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1520316"/>
              <a:ext cx="127127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8106" y="1520316"/>
              <a:ext cx="1985136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90644" y="537921"/>
            <a:ext cx="3586099" cy="548944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28848" y="2698064"/>
            <a:ext cx="7092315" cy="1354455"/>
            <a:chOff x="2728848" y="2698064"/>
            <a:chExt cx="7092315" cy="135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8848" y="2698064"/>
              <a:ext cx="7091807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7445" y="3320541"/>
              <a:ext cx="3488309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923" y="3008960"/>
            <a:ext cx="8551291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" y="3008960"/>
            <a:ext cx="8711692" cy="7318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67383" y="4269613"/>
            <a:ext cx="3169285" cy="1524635"/>
            <a:chOff x="1167383" y="4269613"/>
            <a:chExt cx="3169285" cy="15246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3" y="4269613"/>
              <a:ext cx="1196555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383" y="4574108"/>
              <a:ext cx="115385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3036" y="4574108"/>
              <a:ext cx="874534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383" y="4879594"/>
              <a:ext cx="316890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383" y="5184394"/>
              <a:ext cx="253237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7383" y="5489143"/>
              <a:ext cx="2228468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54550" y="4269613"/>
            <a:ext cx="2242185" cy="1524635"/>
            <a:chOff x="4654550" y="4269613"/>
            <a:chExt cx="2242185" cy="152463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4550" y="4269613"/>
              <a:ext cx="1055827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4550" y="4574108"/>
              <a:ext cx="2139569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4550" y="4879594"/>
              <a:ext cx="127939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4550" y="5184394"/>
              <a:ext cx="185661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54550" y="5489143"/>
              <a:ext cx="224205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314444" y="1538986"/>
            <a:ext cx="1863725" cy="2154555"/>
            <a:chOff x="4314444" y="1538986"/>
            <a:chExt cx="1863725" cy="215455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4444" y="1538986"/>
              <a:ext cx="1656333" cy="609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4444" y="2148586"/>
              <a:ext cx="1646174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4444" y="2453386"/>
              <a:ext cx="1863725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6716" y="2687447"/>
              <a:ext cx="838200" cy="10058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16200000">
            <a:off x="4837556" y="-49428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115055" y="1106373"/>
            <a:ext cx="4296410" cy="732790"/>
            <a:chOff x="6391655" y="1106373"/>
            <a:chExt cx="4296410" cy="732790"/>
          </a:xfrm>
        </p:grpSpPr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91655" y="1106373"/>
              <a:ext cx="4296283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1655" y="1472818"/>
              <a:ext cx="2784982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144" y="1899157"/>
            <a:ext cx="3392424" cy="3048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7144" y="2402077"/>
            <a:ext cx="1035151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7144" y="2905379"/>
            <a:ext cx="3428873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7144" y="3408298"/>
            <a:ext cx="4332986" cy="3048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57144" y="3910914"/>
            <a:ext cx="4670298" cy="30510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57144" y="4414392"/>
            <a:ext cx="2576576" cy="3048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00926" y="1987930"/>
            <a:ext cx="1505330" cy="30480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046469" y="1560067"/>
            <a:ext cx="784225" cy="594995"/>
          </a:xfrm>
          <a:custGeom>
            <a:avLst/>
            <a:gdLst/>
            <a:ahLst/>
            <a:cxnLst/>
            <a:rect l="l" t="t" r="r" b="b"/>
            <a:pathLst>
              <a:path w="784225" h="594994">
                <a:moveTo>
                  <a:pt x="78510" y="26494"/>
                </a:moveTo>
                <a:lnTo>
                  <a:pt x="76190" y="52225"/>
                </a:lnTo>
                <a:lnTo>
                  <a:pt x="88264" y="53848"/>
                </a:lnTo>
                <a:lnTo>
                  <a:pt x="105663" y="57912"/>
                </a:lnTo>
                <a:lnTo>
                  <a:pt x="156336" y="73406"/>
                </a:lnTo>
                <a:lnTo>
                  <a:pt x="203961" y="93853"/>
                </a:lnTo>
                <a:lnTo>
                  <a:pt x="248284" y="118999"/>
                </a:lnTo>
                <a:lnTo>
                  <a:pt x="287400" y="147701"/>
                </a:lnTo>
                <a:lnTo>
                  <a:pt x="320675" y="179197"/>
                </a:lnTo>
                <a:lnTo>
                  <a:pt x="347218" y="212725"/>
                </a:lnTo>
                <a:lnTo>
                  <a:pt x="366268" y="247650"/>
                </a:lnTo>
                <a:lnTo>
                  <a:pt x="378459" y="294513"/>
                </a:lnTo>
                <a:lnTo>
                  <a:pt x="378968" y="307467"/>
                </a:lnTo>
                <a:lnTo>
                  <a:pt x="379729" y="321310"/>
                </a:lnTo>
                <a:lnTo>
                  <a:pt x="388620" y="362839"/>
                </a:lnTo>
                <a:lnTo>
                  <a:pt x="407034" y="402590"/>
                </a:lnTo>
                <a:lnTo>
                  <a:pt x="433704" y="440182"/>
                </a:lnTo>
                <a:lnTo>
                  <a:pt x="467359" y="475107"/>
                </a:lnTo>
                <a:lnTo>
                  <a:pt x="507110" y="506603"/>
                </a:lnTo>
                <a:lnTo>
                  <a:pt x="568325" y="542925"/>
                </a:lnTo>
                <a:lnTo>
                  <a:pt x="618489" y="564515"/>
                </a:lnTo>
                <a:lnTo>
                  <a:pt x="671956" y="580898"/>
                </a:lnTo>
                <a:lnTo>
                  <a:pt x="727455" y="591312"/>
                </a:lnTo>
                <a:lnTo>
                  <a:pt x="783589" y="594868"/>
                </a:lnTo>
                <a:lnTo>
                  <a:pt x="784098" y="568960"/>
                </a:lnTo>
                <a:lnTo>
                  <a:pt x="765682" y="568579"/>
                </a:lnTo>
                <a:lnTo>
                  <a:pt x="748029" y="567309"/>
                </a:lnTo>
                <a:lnTo>
                  <a:pt x="695071" y="559689"/>
                </a:lnTo>
                <a:lnTo>
                  <a:pt x="643635" y="545846"/>
                </a:lnTo>
                <a:lnTo>
                  <a:pt x="578993" y="519303"/>
                </a:lnTo>
                <a:lnTo>
                  <a:pt x="535304" y="494411"/>
                </a:lnTo>
                <a:lnTo>
                  <a:pt x="496188" y="465709"/>
                </a:lnTo>
                <a:lnTo>
                  <a:pt x="462787" y="434086"/>
                </a:lnTo>
                <a:lnTo>
                  <a:pt x="436118" y="400304"/>
                </a:lnTo>
                <a:lnTo>
                  <a:pt x="417322" y="365379"/>
                </a:lnTo>
                <a:lnTo>
                  <a:pt x="405383" y="318135"/>
                </a:lnTo>
                <a:lnTo>
                  <a:pt x="404368" y="293370"/>
                </a:lnTo>
                <a:lnTo>
                  <a:pt x="402462" y="279400"/>
                </a:lnTo>
                <a:lnTo>
                  <a:pt x="390398" y="238252"/>
                </a:lnTo>
                <a:lnTo>
                  <a:pt x="369188" y="199009"/>
                </a:lnTo>
                <a:lnTo>
                  <a:pt x="340105" y="162052"/>
                </a:lnTo>
                <a:lnTo>
                  <a:pt x="304291" y="128016"/>
                </a:lnTo>
                <a:lnTo>
                  <a:pt x="262635" y="97536"/>
                </a:lnTo>
                <a:lnTo>
                  <a:pt x="216280" y="71120"/>
                </a:lnTo>
                <a:lnTo>
                  <a:pt x="165607" y="49276"/>
                </a:lnTo>
                <a:lnTo>
                  <a:pt x="112268" y="32893"/>
                </a:lnTo>
                <a:lnTo>
                  <a:pt x="94106" y="28702"/>
                </a:lnTo>
                <a:lnTo>
                  <a:pt x="78510" y="26494"/>
                </a:lnTo>
                <a:close/>
              </a:path>
              <a:path w="784225" h="594994">
                <a:moveTo>
                  <a:pt x="80899" y="0"/>
                </a:moveTo>
                <a:lnTo>
                  <a:pt x="0" y="31750"/>
                </a:lnTo>
                <a:lnTo>
                  <a:pt x="73913" y="77470"/>
                </a:lnTo>
                <a:lnTo>
                  <a:pt x="76190" y="52225"/>
                </a:lnTo>
                <a:lnTo>
                  <a:pt x="62737" y="50419"/>
                </a:lnTo>
                <a:lnTo>
                  <a:pt x="66294" y="24765"/>
                </a:lnTo>
                <a:lnTo>
                  <a:pt x="78666" y="24765"/>
                </a:lnTo>
                <a:lnTo>
                  <a:pt x="80899" y="0"/>
                </a:lnTo>
                <a:close/>
              </a:path>
              <a:path w="784225" h="594994">
                <a:moveTo>
                  <a:pt x="66294" y="24765"/>
                </a:moveTo>
                <a:lnTo>
                  <a:pt x="62737" y="50419"/>
                </a:lnTo>
                <a:lnTo>
                  <a:pt x="76190" y="52225"/>
                </a:lnTo>
                <a:lnTo>
                  <a:pt x="78510" y="26494"/>
                </a:lnTo>
                <a:lnTo>
                  <a:pt x="66294" y="24765"/>
                </a:lnTo>
                <a:close/>
              </a:path>
              <a:path w="784225" h="594994">
                <a:moveTo>
                  <a:pt x="78666" y="24765"/>
                </a:moveTo>
                <a:lnTo>
                  <a:pt x="66294" y="24765"/>
                </a:lnTo>
                <a:lnTo>
                  <a:pt x="78510" y="26494"/>
                </a:lnTo>
                <a:lnTo>
                  <a:pt x="78666" y="2476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526" y="2750820"/>
            <a:ext cx="315391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0636" y="1480384"/>
            <a:ext cx="7756104" cy="46300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64" y="549859"/>
            <a:ext cx="704024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5327" y="6252971"/>
            <a:ext cx="683895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54975" y="6252971"/>
            <a:ext cx="1814195" cy="304800"/>
            <a:chOff x="8054975" y="6252971"/>
            <a:chExt cx="1814195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4975" y="6252971"/>
              <a:ext cx="156832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6452" y="6252971"/>
              <a:ext cx="402335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6879" y="6280403"/>
            <a:ext cx="974750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0636" y="1480384"/>
            <a:ext cx="7756104" cy="46300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982" y="549859"/>
            <a:ext cx="602996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0050" y="6216396"/>
            <a:ext cx="683895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1397" y="6216396"/>
            <a:ext cx="974750" cy="3047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710684" y="1136903"/>
            <a:ext cx="2161540" cy="4993005"/>
          </a:xfrm>
          <a:custGeom>
            <a:avLst/>
            <a:gdLst/>
            <a:ahLst/>
            <a:cxnLst/>
            <a:rect l="l" t="t" r="r" b="b"/>
            <a:pathLst>
              <a:path w="2161540" h="4993005">
                <a:moveTo>
                  <a:pt x="2161032" y="0"/>
                </a:moveTo>
                <a:lnTo>
                  <a:pt x="0" y="0"/>
                </a:lnTo>
                <a:lnTo>
                  <a:pt x="0" y="4992624"/>
                </a:lnTo>
                <a:lnTo>
                  <a:pt x="2161032" y="4992624"/>
                </a:lnTo>
                <a:lnTo>
                  <a:pt x="2161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Presentation</Application>
  <PresentationFormat>On-screen Show (4:3)</PresentationFormat>
  <Paragraphs>30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</cp:lastModifiedBy>
  <cp:revision>6</cp:revision>
  <dcterms:created xsi:type="dcterms:W3CDTF">2021-11-03T14:50:00Z</dcterms:created>
  <dcterms:modified xsi:type="dcterms:W3CDTF">2021-11-07T13:22:41Z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2019-06-20T16:30:00Z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C46FDFB0C0944522AAAF7739B9718AF6</vt:lpwstr>
  </property>
  <property fmtid="{D5CDD505-2E9C-101B-9397-08002B2CF9AE}" pid="6" name="KSOProductBuildVer">
    <vt:lpwstr>1033-11.2.0.10351</vt:lpwstr>
  </property>
</Properties>
</file>