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8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51.jpe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16.png"/><Relationship Id="rId2" Type="http://schemas.openxmlformats.org/officeDocument/2006/relationships/image" Target="../media/image47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png"/><Relationship Id="rId8" Type="http://schemas.openxmlformats.org/officeDocument/2006/relationships/image" Target="../media/image59.png"/><Relationship Id="rId7" Type="http://schemas.openxmlformats.org/officeDocument/2006/relationships/image" Target="../media/image58.png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64.png"/><Relationship Id="rId12" Type="http://schemas.openxmlformats.org/officeDocument/2006/relationships/image" Target="../media/image63.png"/><Relationship Id="rId11" Type="http://schemas.openxmlformats.org/officeDocument/2006/relationships/image" Target="../media/image62.png"/><Relationship Id="rId10" Type="http://schemas.openxmlformats.org/officeDocument/2006/relationships/image" Target="../media/image61.png"/><Relationship Id="rId1" Type="http://schemas.openxmlformats.org/officeDocument/2006/relationships/image" Target="../media/image5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51.jpe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16.png"/><Relationship Id="rId2" Type="http://schemas.openxmlformats.org/officeDocument/2006/relationships/image" Target="../media/image47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6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3.png"/><Relationship Id="rId8" Type="http://schemas.openxmlformats.org/officeDocument/2006/relationships/image" Target="../media/image72.png"/><Relationship Id="rId7" Type="http://schemas.openxmlformats.org/officeDocument/2006/relationships/image" Target="../media/image29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80.png"/><Relationship Id="rId16" Type="http://schemas.openxmlformats.org/officeDocument/2006/relationships/image" Target="../media/image79.png"/><Relationship Id="rId15" Type="http://schemas.openxmlformats.org/officeDocument/2006/relationships/image" Target="../media/image78.png"/><Relationship Id="rId14" Type="http://schemas.openxmlformats.org/officeDocument/2006/relationships/image" Target="../media/image30.png"/><Relationship Id="rId13" Type="http://schemas.openxmlformats.org/officeDocument/2006/relationships/image" Target="../media/image77.png"/><Relationship Id="rId12" Type="http://schemas.openxmlformats.org/officeDocument/2006/relationships/image" Target="../media/image76.png"/><Relationship Id="rId11" Type="http://schemas.openxmlformats.org/officeDocument/2006/relationships/image" Target="../media/image75.png"/><Relationship Id="rId10" Type="http://schemas.openxmlformats.org/officeDocument/2006/relationships/image" Target="../media/image74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3.jpeg"/><Relationship Id="rId1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5519292" cy="68610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942285"/>
            <a:ext cx="3597275" cy="366395"/>
            <a:chOff x="5096002" y="2942285"/>
            <a:chExt cx="3597275" cy="3663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2942285"/>
              <a:ext cx="394208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1658" y="2942285"/>
              <a:ext cx="1530731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0794" y="2942285"/>
              <a:ext cx="1832482" cy="36606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537203"/>
            <a:ext cx="3338322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38090" y="550494"/>
            <a:ext cx="2967609" cy="5489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8140" y="2243327"/>
            <a:ext cx="3773424" cy="2357628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32750" y="218693"/>
            <a:ext cx="6829025" cy="59588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1334" y="657733"/>
            <a:ext cx="579120" cy="3048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561334" y="1057910"/>
            <a:ext cx="654685" cy="651510"/>
            <a:chOff x="3561334" y="1057910"/>
            <a:chExt cx="654685" cy="6515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1334" y="1057910"/>
              <a:ext cx="652272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1334" y="1404493"/>
              <a:ext cx="654303" cy="304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65525" y="1758695"/>
            <a:ext cx="676655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65525" y="2459101"/>
            <a:ext cx="656336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31414" y="4258945"/>
            <a:ext cx="1857756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31414" y="5049011"/>
            <a:ext cx="1852802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31414" y="5490667"/>
            <a:ext cx="1846199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37764" y="5869838"/>
            <a:ext cx="1859407" cy="30479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878066" y="6390132"/>
            <a:ext cx="4303395" cy="243840"/>
            <a:chOff x="6878066" y="6390132"/>
            <a:chExt cx="4303395" cy="243840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78066" y="6390132"/>
              <a:ext cx="901826" cy="2438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79690" y="6390132"/>
              <a:ext cx="1702180" cy="2438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81795" y="6390132"/>
              <a:ext cx="1899666" cy="243840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9600" y="0"/>
            <a:ext cx="10972800" cy="68579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942285"/>
            <a:ext cx="3597275" cy="366395"/>
            <a:chOff x="5096002" y="2942285"/>
            <a:chExt cx="3597275" cy="3663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2942285"/>
              <a:ext cx="394208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1658" y="2942285"/>
              <a:ext cx="1530731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0794" y="2942285"/>
              <a:ext cx="1832482" cy="36606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537203"/>
            <a:ext cx="3338322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38090" y="550494"/>
            <a:ext cx="2967609" cy="5489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8140" y="2243327"/>
            <a:ext cx="3773424" cy="2357628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999744"/>
            <a:ext cx="4411599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493011"/>
            <a:ext cx="11747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68975" y="1441703"/>
            <a:ext cx="2519680" cy="365760"/>
            <a:chOff x="5768975" y="1441703"/>
            <a:chExt cx="2519680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8975" y="1441703"/>
              <a:ext cx="1497202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6444" y="1441703"/>
              <a:ext cx="1172171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1883359"/>
            <a:ext cx="2830449" cy="36606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768975" y="2325877"/>
            <a:ext cx="1893570" cy="365760"/>
            <a:chOff x="5768975" y="2325877"/>
            <a:chExt cx="1893570" cy="3657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2325877"/>
              <a:ext cx="874776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19037" y="2325877"/>
              <a:ext cx="1143253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2767838"/>
            <a:ext cx="3497453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768975" y="3210179"/>
            <a:ext cx="5107940" cy="365760"/>
            <a:chOff x="5768975" y="3210179"/>
            <a:chExt cx="5107940" cy="36576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8975" y="3210179"/>
              <a:ext cx="1925574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34020" y="3210179"/>
              <a:ext cx="1729994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06789" y="3210179"/>
              <a:ext cx="1769872" cy="36576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68975" y="3652139"/>
            <a:ext cx="5589270" cy="36576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5768975" y="4094048"/>
            <a:ext cx="4850765" cy="366395"/>
            <a:chOff x="5768975" y="4094048"/>
            <a:chExt cx="4850765" cy="366395"/>
          </a:xfrm>
        </p:grpSpPr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4094048"/>
              <a:ext cx="3029966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20632" y="4094048"/>
              <a:ext cx="906678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392158" y="4094048"/>
              <a:ext cx="1227581" cy="366064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240146" y="5283098"/>
            <a:ext cx="6154801" cy="36575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9600" y="0"/>
            <a:ext cx="10972800" cy="68579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56436" y="3022092"/>
            <a:ext cx="9671431" cy="7315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147572" y="4794503"/>
            <a:ext cx="6533515" cy="914400"/>
            <a:chOff x="1147572" y="4794503"/>
            <a:chExt cx="6533515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7572" y="4794503"/>
              <a:ext cx="902969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7572" y="5099303"/>
              <a:ext cx="251459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4772" y="5099303"/>
              <a:ext cx="3115182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8350" y="5099303"/>
              <a:ext cx="207263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81981" y="5099303"/>
              <a:ext cx="783094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4635" y="5099303"/>
              <a:ext cx="207263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8267" y="5099303"/>
              <a:ext cx="1474850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7572" y="5404103"/>
              <a:ext cx="336041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4772" y="5404103"/>
              <a:ext cx="6076187" cy="304800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967814"/>
            <a:ext cx="2124709" cy="3660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2562479"/>
            <a:ext cx="2018030" cy="365760"/>
            <a:chOff x="5096002" y="2562479"/>
            <a:chExt cx="2018030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562479"/>
              <a:ext cx="153073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5138" y="2562479"/>
              <a:ext cx="548640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156839"/>
            <a:ext cx="1222679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096002" y="3751453"/>
            <a:ext cx="3255010" cy="365760"/>
            <a:chOff x="5096002" y="3751453"/>
            <a:chExt cx="3255010" cy="3657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3751453"/>
              <a:ext cx="1654428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84950" y="3751453"/>
              <a:ext cx="1765553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96002" y="4345813"/>
            <a:ext cx="2493645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38090" y="4940553"/>
            <a:ext cx="2529713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616705" y="549859"/>
            <a:ext cx="5129276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2036317"/>
            <a:ext cx="5092954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529585"/>
            <a:ext cx="117475" cy="206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2478277"/>
            <a:ext cx="102489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920314"/>
            <a:ext cx="1630552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3362578"/>
            <a:ext cx="103181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804539"/>
            <a:ext cx="1143609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768975" y="4246194"/>
            <a:ext cx="1973580" cy="366395"/>
            <a:chOff x="5768975" y="4246194"/>
            <a:chExt cx="1973580" cy="36639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4246194"/>
              <a:ext cx="906272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40373" y="4246194"/>
              <a:ext cx="1201788" cy="36606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51152" y="1947621"/>
            <a:ext cx="2176018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2000" cy="58654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542787"/>
              <a:ext cx="12192000" cy="1315720"/>
            </a:xfrm>
            <a:custGeom>
              <a:avLst/>
              <a:gdLst/>
              <a:ahLst/>
              <a:cxnLst/>
              <a:rect l="l" t="t" r="r" b="b"/>
              <a:pathLst>
                <a:path w="12192000" h="1315720">
                  <a:moveTo>
                    <a:pt x="12192000" y="0"/>
                  </a:moveTo>
                  <a:lnTo>
                    <a:pt x="0" y="0"/>
                  </a:lnTo>
                  <a:lnTo>
                    <a:pt x="0" y="1315209"/>
                  </a:lnTo>
                  <a:lnTo>
                    <a:pt x="12192000" y="131520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39" y="5589727"/>
              <a:ext cx="2651887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39" y="5894527"/>
              <a:ext cx="6677914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39" y="6199022"/>
              <a:ext cx="11262995" cy="305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39" y="6504431"/>
              <a:ext cx="858659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2772" y="6504431"/>
              <a:ext cx="721766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58722" y="6504431"/>
              <a:ext cx="1451737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8505" y="6504431"/>
              <a:ext cx="721359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19526" y="6504431"/>
              <a:ext cx="201167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20109" y="6504431"/>
              <a:ext cx="2942463" cy="304800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7911" y="427355"/>
              <a:ext cx="1508633" cy="3657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6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WPS Presentation</Application>
  <PresentationFormat>On-screen Show (4:3)</PresentationFormat>
  <Paragraphs>46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Segoe UI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 Sam</cp:lastModifiedBy>
  <cp:revision>4</cp:revision>
  <dcterms:created xsi:type="dcterms:W3CDTF">2021-11-03T16:03:00Z</dcterms:created>
  <dcterms:modified xsi:type="dcterms:W3CDTF">2021-11-04T07:09:02Z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2019-03-11T11:00:00Z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2021-11-03T11:00:00Z</vt:filetime>
  </property>
  <property fmtid="{D5CDD505-2E9C-101B-9397-08002B2CF9AE}" pid="5" name="ICV">
    <vt:lpwstr>427D69FD6A8D45D1A14A05A3D805DD2E</vt:lpwstr>
  </property>
  <property fmtid="{D5CDD505-2E9C-101B-9397-08002B2CF9AE}" pid="6" name="KSOProductBuildVer">
    <vt:lpwstr>1033-11.2.0.10351</vt:lpwstr>
  </property>
</Properties>
</file>