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hyperlink" Target="https://ng-bootstrap.github.io/#/hom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230" y="2012950"/>
            <a:ext cx="1069213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61616"/>
                </a:solidFill>
              </a:rPr>
              <a:t>Bootstrap Integration with Angular</a:t>
            </a:r>
            <a:endParaRPr sz="4500" dirty="0">
              <a:solidFill>
                <a:srgbClr val="16161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44696"/>
            <a:ext cx="10515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solidFill>
                  <a:srgbClr val="404040"/>
                </a:solidFill>
                <a:sym typeface="+mn-ea"/>
              </a:rPr>
              <a:t>Tab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8955" y="2063750"/>
            <a:ext cx="10824845" cy="2731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44696"/>
            <a:ext cx="10515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solidFill>
                  <a:srgbClr val="404040"/>
                </a:solidFill>
                <a:sym typeface="+mn-ea"/>
              </a:rPr>
              <a:t>Demo Page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1475" y="1634490"/>
            <a:ext cx="9081135" cy="5086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4624070" cy="6858000"/>
            <a:chOff x="4572" y="0"/>
            <a:chExt cx="462407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96" y="0"/>
              <a:ext cx="4622291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126990" y="1068705"/>
            <a:ext cx="6964680" cy="496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Getting Started with ng-bootstrap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Start Coding With ng-bootstrap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z="2400" spc="-8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endParaRPr sz="2400" spc="-835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Dropdown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Accordion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Popover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Tab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Demo Page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44051" y="1645974"/>
            <a:ext cx="21475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lang="en-US" sz="3600" spc="20" dirty="0">
                <a:solidFill>
                  <a:srgbClr val="FFFFFF"/>
                </a:solidFill>
              </a:rPr>
              <a:t>Summary</a:t>
            </a:r>
            <a:endParaRPr lang="en-US"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4624070" cy="6858000"/>
            <a:chOff x="4572" y="0"/>
            <a:chExt cx="462407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96" y="0"/>
              <a:ext cx="4622291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126990" y="1068705"/>
            <a:ext cx="6964680" cy="496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Getting Started with ng-bootstrap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Start Coding With ng-bootstrap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z="2400" spc="-8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endParaRPr sz="2400" spc="-835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Dropdown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Accordion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Popover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Tab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Demo Page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25" dirty="0">
                <a:solidFill>
                  <a:srgbClr val="FFFFFF"/>
                </a:solidFill>
              </a:rPr>
              <a:t>O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rv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e</a:t>
            </a:r>
            <a:r>
              <a:rPr sz="3600" spc="15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  <a:sym typeface="+mn-ea"/>
              </a:rPr>
              <a:t>Getting Started with ng-bootstrap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204335" y="1505585"/>
            <a:ext cx="2314575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175" y="2727960"/>
            <a:ext cx="3419475" cy="5715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80435" y="3705225"/>
            <a:ext cx="3762375" cy="533400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4335" y="1576705"/>
            <a:ext cx="2314575" cy="552450"/>
          </a:xfrm>
          <a:prstGeom prst="rect">
            <a:avLst/>
          </a:prstGeom>
        </p:spPr>
      </p:pic>
      <p:pic>
        <p:nvPicPr>
          <p:cNvPr id="13" name="Content Placeholde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4335" y="1591310"/>
            <a:ext cx="2314575" cy="552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175" y="2742565"/>
            <a:ext cx="3419475" cy="571500"/>
          </a:xfrm>
          <a:prstGeom prst="rect">
            <a:avLst/>
          </a:prstGeom>
        </p:spPr>
      </p:pic>
      <p:pic>
        <p:nvPicPr>
          <p:cNvPr id="16" name="Content Placeholde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4335" y="1605915"/>
            <a:ext cx="2314575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  <a:sym typeface="+mn-ea"/>
              </a:rPr>
              <a:t>Getting Started with ng-bootstrap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225608" y="2585085"/>
            <a:ext cx="3933825" cy="495300"/>
          </a:xfrm>
          <a:prstGeom prst="rect">
            <a:avLst/>
          </a:prstGeom>
        </p:spPr>
      </p:pic>
      <p:pic>
        <p:nvPicPr>
          <p:cNvPr id="12" name="Content Placeholder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870" y="3956685"/>
            <a:ext cx="4305300" cy="1990725"/>
          </a:xfrm>
          <a:prstGeom prst="rect">
            <a:avLst/>
          </a:prstGeom>
        </p:spPr>
      </p:pic>
      <p:sp>
        <p:nvSpPr>
          <p:cNvPr id="13" name="Content Placeholder 12"/>
          <p:cNvSpPr/>
          <p:nvPr>
            <p:ph sz="half" idx="2"/>
          </p:nvPr>
        </p:nvSpPr>
        <p:spPr>
          <a:xfrm>
            <a:off x="938530" y="1553845"/>
            <a:ext cx="11037570" cy="557530"/>
          </a:xfrm>
        </p:spPr>
        <p:txBody>
          <a:bodyPr/>
          <a:p>
            <a:r>
              <a:rPr lang="en-US"/>
              <a:t> list the imported module to your application module as follows: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  <a:sym typeface="+mn-ea"/>
              </a:rPr>
              <a:t>Getting Started with ng-bootstrap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3" name="Content Placeholder 12"/>
          <p:cNvSpPr/>
          <p:nvPr>
            <p:ph sz="half" idx="2"/>
          </p:nvPr>
        </p:nvSpPr>
        <p:spPr>
          <a:xfrm>
            <a:off x="938530" y="1553845"/>
            <a:ext cx="11037570" cy="557530"/>
          </a:xfrm>
        </p:spPr>
        <p:txBody>
          <a:bodyPr>
            <a:normAutofit fontScale="90000"/>
          </a:bodyPr>
          <a:p>
            <a:r>
              <a:rPr lang="en-US"/>
              <a:t> Other modules in the application can simply import ngbModule as follows: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9340" y="2282825"/>
            <a:ext cx="5984875" cy="572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890" y="3446145"/>
            <a:ext cx="4803775" cy="22713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44696"/>
            <a:ext cx="10515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solidFill>
                  <a:srgbClr val="404040"/>
                </a:solidFill>
                <a:sym typeface="+mn-ea"/>
              </a:rPr>
              <a:t>Start Coding</a:t>
            </a:r>
            <a:r>
              <a:rPr sz="3600" spc="-10" dirty="0">
                <a:solidFill>
                  <a:srgbClr val="404040"/>
                </a:solidFill>
                <a:sym typeface="+mn-ea"/>
              </a:rPr>
              <a:t> with ng-bootstrap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3" name="Content Placeholder 12"/>
          <p:cNvSpPr/>
          <p:nvPr>
            <p:ph sz="half" idx="2"/>
          </p:nvPr>
        </p:nvSpPr>
        <p:spPr>
          <a:xfrm>
            <a:off x="938530" y="1553845"/>
            <a:ext cx="11037570" cy="5575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>
                <a:hlinkClick r:id="rId1" tooltip="" action="ppaction://hlinkfile"/>
              </a:rPr>
              <a:t>https://ng-bootstrap.github.io/#/home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70" y="2014855"/>
            <a:ext cx="8670290" cy="4706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solidFill>
                  <a:srgbClr val="404040"/>
                </a:solidFill>
                <a:sym typeface="+mn-ea"/>
              </a:rPr>
              <a:t>Dropdown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38675" y="1691005"/>
            <a:ext cx="3716020" cy="4577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44696"/>
            <a:ext cx="10515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solidFill>
                  <a:srgbClr val="404040"/>
                </a:solidFill>
                <a:sym typeface="+mn-ea"/>
              </a:rPr>
              <a:t>Acccordion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0905" y="1956435"/>
            <a:ext cx="8536305" cy="3444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44696"/>
            <a:ext cx="10515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solidFill>
                  <a:srgbClr val="404040"/>
                </a:solidFill>
                <a:sym typeface="+mn-ea"/>
              </a:rPr>
              <a:t>Popover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405" y="2502535"/>
            <a:ext cx="11806555" cy="1852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WPS Presentation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Validation</vt:lpstr>
      <vt:lpstr>Module  Overview</vt:lpstr>
      <vt:lpstr>Custom Validator</vt:lpstr>
      <vt:lpstr>Getting Started with ng-bootstrap</vt:lpstr>
      <vt:lpstr>Getting Started with ng-bootstrap</vt:lpstr>
      <vt:lpstr>Getting Started with ng-bootstrap</vt:lpstr>
      <vt:lpstr>Start Coding with ng-bootstrap</vt:lpstr>
      <vt:lpstr>Dropdown</vt:lpstr>
      <vt:lpstr>Acccordion</vt:lpstr>
      <vt:lpstr>Popover</vt:lpstr>
      <vt:lpstr>Tab</vt:lpstr>
      <vt:lpstr>Module 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Integration with Angular</dc:title>
  <dc:creator/>
  <cp:lastModifiedBy>Steve Sam</cp:lastModifiedBy>
  <cp:revision>14</cp:revision>
  <dcterms:created xsi:type="dcterms:W3CDTF">2021-11-14T05:49:22Z</dcterms:created>
  <dcterms:modified xsi:type="dcterms:W3CDTF">2021-11-14T06:24:53Z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BA04D2076D144F2A837E5187CAF3AD07</vt:lpwstr>
  </property>
  <property fmtid="{D5CDD505-2E9C-101B-9397-08002B2CF9AE}" pid="3" name="KSOProductBuildVer">
    <vt:lpwstr>1033-11.2.0.10351</vt:lpwstr>
  </property>
</Properties>
</file>