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3" r:id="rId8"/>
    <p:sldId id="256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230" y="2012950"/>
            <a:ext cx="1069213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61616"/>
                </a:solidFill>
              </a:rPr>
              <a:t>Create Multiple Angular Apps in One Project</a:t>
            </a:r>
            <a:endParaRPr sz="4500" dirty="0">
              <a:solidFill>
                <a:srgbClr val="16161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Building the App for Production</a:t>
            </a:r>
            <a:endParaRPr lang="en-US" sz="3600" spc="-10" dirty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1070" y="2640965"/>
            <a:ext cx="10083165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Folder Structure</a:t>
            </a:r>
            <a:endParaRPr lang="en-US" sz="3600" spc="-10" dirty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82725"/>
            <a:ext cx="10515600" cy="487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projects folder</a:t>
            </a:r>
            <a:endParaRPr lang="en-US" sz="3600" spc="-10" dirty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The src folder is gone. </a:t>
            </a:r>
            <a:endParaRPr lang="en-US"/>
          </a:p>
          <a:p>
            <a:endParaRPr lang="en-US"/>
          </a:p>
          <a:p>
            <a:r>
              <a:rPr lang="en-US"/>
              <a:t>Instead, we have a projects folder. </a:t>
            </a:r>
            <a:endParaRPr lang="en-US"/>
          </a:p>
          <a:p>
            <a:endParaRPr lang="en-US"/>
          </a:p>
          <a:p>
            <a:r>
              <a:rPr lang="en-US"/>
              <a:t>Each app we create gets its own folder under the projects folder.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dist folder</a:t>
            </a:r>
            <a:endParaRPr lang="en-US" sz="3600" spc="-10" dirty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The dist folder now has a folder for each new app.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Angular.json</a:t>
            </a:r>
            <a:endParaRPr lang="en-US" sz="3600" spc="-10" dirty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0990" y="1791970"/>
            <a:ext cx="9250045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883785" y="1645920"/>
            <a:ext cx="696468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 this module, we learned how to organize multiple apps in one single workspace/Project in Angular.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051" y="1645974"/>
            <a:ext cx="21475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lang="en-US" sz="3600" spc="20" dirty="0">
                <a:solidFill>
                  <a:srgbClr val="FFFFFF"/>
                </a:solidFill>
              </a:rPr>
              <a:t>Summary</a:t>
            </a:r>
            <a:endParaRPr lang="en-US"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955540" y="167640"/>
            <a:ext cx="6964680" cy="639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Advantages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 the Empty Workspace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 a new Project to Workspace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Run the App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 Another Project to the workspace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Run the App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Building the App for Production</a:t>
            </a:r>
            <a:b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</a:b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Folder Structure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00" lvl="2" indent="-342900" algn="l">
              <a:lnSpc>
                <a:spcPct val="100000"/>
              </a:lnSpc>
              <a:spcBef>
                <a:spcPts val="1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projects folder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00" lvl="2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dist folder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00" lvl="2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Angular.json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00" lvl="2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lvl="2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20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Advantages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There are several advantages of having Multiple Angular Apps in One Project.</a:t>
            </a:r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One is you do not have to run the time consuming npm install for every app.</a:t>
            </a:r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The node_modules folder is shared with all the other apps saving disk space.</a:t>
            </a:r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All the apps can be updated to the next version easily.</a:t>
            </a:r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A single source-control repository (such as git).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Create the Empty Workspace</a:t>
            </a:r>
            <a:endParaRPr lang="en-US" sz="3600" spc="-10" dirty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1985" y="2516505"/>
            <a:ext cx="10907395" cy="1825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Add a new Project to Workspace</a:t>
            </a:r>
            <a:endParaRPr lang="en-US" sz="3600" spc="-10" dirty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9865" y="2531745"/>
            <a:ext cx="979614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Add a new Project to Workspace</a:t>
            </a:r>
            <a:endParaRPr lang="en-US" sz="3600" spc="-10" dirty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If you use the ng new inside the workspace, it will throw the following error.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i="1">
                <a:solidFill>
                  <a:srgbClr val="FF0000"/>
                </a:solidFill>
              </a:rPr>
              <a:t>The new command requires to be run outside of a project, but a project definition was found at “D:\MultipleApps\angular.json”</a:t>
            </a:r>
            <a:endParaRPr 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5765"/>
            <a:ext cx="9144000" cy="942340"/>
          </a:xfrm>
        </p:spPr>
        <p:txBody>
          <a:bodyPr>
            <a:normAutofit fontScale="90000"/>
          </a:bodyPr>
          <a:lstStyle/>
          <a:p>
            <a:r>
              <a:rPr lang="en-US" dirty="0"/>
              <a:t>Run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735" y="1755775"/>
            <a:ext cx="10775315" cy="3659505"/>
          </a:xfrm>
        </p:spPr>
        <p:txBody>
          <a:bodyPr>
            <a:normAutofit fontScale="25000"/>
          </a:bodyPr>
          <a:lstStyle/>
          <a:p>
            <a:pPr algn="l"/>
            <a:r>
              <a:rPr lang="en-US" sz="11430"/>
              <a:t>There are three ways in which you can run the app.</a:t>
            </a:r>
            <a:endParaRPr lang="en-US" sz="11430"/>
          </a:p>
          <a:p>
            <a:pPr algn="l"/>
            <a:endParaRPr lang="en-US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1200"/>
              <a:t>Use the ng serve gettingStarted</a:t>
            </a:r>
            <a:endParaRPr lang="en-US" sz="112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112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1200"/>
              <a:t>Use the --project flag ng serve --project="gettingStarted"</a:t>
            </a:r>
            <a:endParaRPr lang="en-US" sz="112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112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1200"/>
              <a:t>Open the angular.json and locate the defaultProject and change the name of the project to gettingStarted and run ng serve</a:t>
            </a:r>
            <a:endParaRPr lang="en-US" sz="1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Add Another Project to the workspace</a:t>
            </a:r>
            <a:endParaRPr lang="en-US" sz="3600" spc="-10" dirty="0">
              <a:solidFill>
                <a:srgbClr val="404040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8795" y="2646045"/>
            <a:ext cx="8615045" cy="1235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Run the App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7680" y="2613660"/>
            <a:ext cx="6137275" cy="2030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</Words>
  <Application>WPS Presentation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Bootstrap Integration with Angular</vt:lpstr>
      <vt:lpstr>Module  Overview</vt:lpstr>
      <vt:lpstr>Acccordion</vt:lpstr>
      <vt:lpstr>Advantages</vt:lpstr>
      <vt:lpstr>Advantages</vt:lpstr>
      <vt:lpstr>Add a new Project to Workspace</vt:lpstr>
      <vt:lpstr>PowerPoint 演示文稿</vt:lpstr>
      <vt:lpstr>Add a new Project to Workspace</vt:lpstr>
      <vt:lpstr>PowerPoint 演示文稿</vt:lpstr>
      <vt:lpstr>Add Another Project to the workspace</vt:lpstr>
      <vt:lpstr>Building the App for Production</vt:lpstr>
      <vt:lpstr>Building the App for Production</vt:lpstr>
      <vt:lpstr>Building the App for Production</vt:lpstr>
      <vt:lpstr>Building the App for Production</vt:lpstr>
      <vt:lpstr>Module 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Multiple Angular Apps in One Project</dc:title>
  <dc:creator/>
  <cp:lastModifiedBy>Steve Sam</cp:lastModifiedBy>
  <cp:revision>15</cp:revision>
  <dcterms:created xsi:type="dcterms:W3CDTF">2021-11-14T07:20:23Z</dcterms:created>
  <dcterms:modified xsi:type="dcterms:W3CDTF">2021-11-14T08:06:11Z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F2442E84DDF947E1A53B65B5A5DA23B4</vt:lpwstr>
  </property>
  <property fmtid="{D5CDD505-2E9C-101B-9397-08002B2CF9AE}" pid="3" name="KSOProductBuildVer">
    <vt:lpwstr>1033-11.2.0.10351</vt:lpwstr>
  </property>
</Properties>
</file>