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3"/>
    <p:sldId id="257" r:id="rId4"/>
    <p:sldId id="258" r:id="rId5"/>
    <p:sldId id="297" r:id="rId6"/>
    <p:sldId id="29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99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60.png"/><Relationship Id="rId19" Type="http://schemas.openxmlformats.org/officeDocument/2006/relationships/image" Target="../media/image77.png"/><Relationship Id="rId18" Type="http://schemas.openxmlformats.org/officeDocument/2006/relationships/image" Target="../media/image76.png"/><Relationship Id="rId17" Type="http://schemas.openxmlformats.org/officeDocument/2006/relationships/image" Target="../media/image75.png"/><Relationship Id="rId16" Type="http://schemas.openxmlformats.org/officeDocument/2006/relationships/image" Target="../media/image74.png"/><Relationship Id="rId15" Type="http://schemas.openxmlformats.org/officeDocument/2006/relationships/image" Target="../media/image73.png"/><Relationship Id="rId14" Type="http://schemas.openxmlformats.org/officeDocument/2006/relationships/image" Target="../media/image72.png"/><Relationship Id="rId13" Type="http://schemas.openxmlformats.org/officeDocument/2006/relationships/image" Target="../media/image71.png"/><Relationship Id="rId12" Type="http://schemas.openxmlformats.org/officeDocument/2006/relationships/image" Target="../media/image70.png"/><Relationship Id="rId11" Type="http://schemas.openxmlformats.org/officeDocument/2006/relationships/image" Target="../media/image69.png"/><Relationship Id="rId10" Type="http://schemas.openxmlformats.org/officeDocument/2006/relationships/image" Target="../media/image68.png"/><Relationship Id="rId1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png"/><Relationship Id="rId8" Type="http://schemas.openxmlformats.org/officeDocument/2006/relationships/image" Target="../media/image89.png"/><Relationship Id="rId7" Type="http://schemas.openxmlformats.org/officeDocument/2006/relationships/image" Target="../media/image88.png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91.png"/><Relationship Id="rId1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9.png"/><Relationship Id="rId8" Type="http://schemas.openxmlformats.org/officeDocument/2006/relationships/image" Target="../media/image98.png"/><Relationship Id="rId7" Type="http://schemas.openxmlformats.org/officeDocument/2006/relationships/image" Target="../media/image97.png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89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06.png"/><Relationship Id="rId15" Type="http://schemas.openxmlformats.org/officeDocument/2006/relationships/image" Target="../media/image105.png"/><Relationship Id="rId14" Type="http://schemas.openxmlformats.org/officeDocument/2006/relationships/image" Target="../media/image104.png"/><Relationship Id="rId13" Type="http://schemas.openxmlformats.org/officeDocument/2006/relationships/image" Target="../media/image103.png"/><Relationship Id="rId12" Type="http://schemas.openxmlformats.org/officeDocument/2006/relationships/image" Target="../media/image102.png"/><Relationship Id="rId11" Type="http://schemas.openxmlformats.org/officeDocument/2006/relationships/image" Target="../media/image101.png"/><Relationship Id="rId10" Type="http://schemas.openxmlformats.org/officeDocument/2006/relationships/image" Target="../media/image100.png"/><Relationship Id="rId1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10.png"/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image" Target="../media/image107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hyperlink" Target="http://www.myWebService.com/api/products%27%3B" TargetMode="External"/><Relationship Id="rId2" Type="http://schemas.openxmlformats.org/officeDocument/2006/relationships/image" Target="../media/image112.png"/><Relationship Id="rId1" Type="http://schemas.openxmlformats.org/officeDocument/2006/relationships/image" Target="../media/image11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16.png"/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image" Target="../media/image113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2.png"/><Relationship Id="rId1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jpe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Relationship Id="rId3" Type="http://schemas.openxmlformats.org/officeDocument/2006/relationships/image" Target="../media/image124.png"/><Relationship Id="rId2" Type="http://schemas.openxmlformats.org/officeDocument/2006/relationships/image" Target="../media/image121.png"/><Relationship Id="rId1" Type="http://schemas.openxmlformats.org/officeDocument/2006/relationships/image" Target="../media/image123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png"/><Relationship Id="rId8" Type="http://schemas.openxmlformats.org/officeDocument/2006/relationships/image" Target="../media/image134.png"/><Relationship Id="rId7" Type="http://schemas.openxmlformats.org/officeDocument/2006/relationships/image" Target="../media/image133.png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Relationship Id="rId3" Type="http://schemas.openxmlformats.org/officeDocument/2006/relationships/image" Target="../media/image129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128.png"/><Relationship Id="rId19" Type="http://schemas.openxmlformats.org/officeDocument/2006/relationships/image" Target="../media/image145.png"/><Relationship Id="rId18" Type="http://schemas.openxmlformats.org/officeDocument/2006/relationships/image" Target="../media/image144.png"/><Relationship Id="rId17" Type="http://schemas.openxmlformats.org/officeDocument/2006/relationships/image" Target="../media/image143.png"/><Relationship Id="rId16" Type="http://schemas.openxmlformats.org/officeDocument/2006/relationships/image" Target="../media/image142.png"/><Relationship Id="rId15" Type="http://schemas.openxmlformats.org/officeDocument/2006/relationships/image" Target="../media/image141.png"/><Relationship Id="rId14" Type="http://schemas.openxmlformats.org/officeDocument/2006/relationships/image" Target="../media/image140.png"/><Relationship Id="rId13" Type="http://schemas.openxmlformats.org/officeDocument/2006/relationships/image" Target="../media/image139.png"/><Relationship Id="rId12" Type="http://schemas.openxmlformats.org/officeDocument/2006/relationships/image" Target="../media/image138.png"/><Relationship Id="rId11" Type="http://schemas.openxmlformats.org/officeDocument/2006/relationships/image" Target="../media/image137.png"/><Relationship Id="rId10" Type="http://schemas.openxmlformats.org/officeDocument/2006/relationships/image" Target="../media/image136.png"/><Relationship Id="rId1" Type="http://schemas.openxmlformats.org/officeDocument/2006/relationships/image" Target="../media/image12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hyperlink" Target="http://www.myWebService.com/api/products%27%3B" TargetMode="External"/><Relationship Id="rId2" Type="http://schemas.openxmlformats.org/officeDocument/2006/relationships/image" Target="../media/image112.png"/><Relationship Id="rId1" Type="http://schemas.openxmlformats.org/officeDocument/2006/relationships/image" Target="../media/image146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16.png"/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image" Target="../media/image113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47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9.png"/><Relationship Id="rId1" Type="http://schemas.openxmlformats.org/officeDocument/2006/relationships/image" Target="../media/image1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2.png"/><Relationship Id="rId1" Type="http://schemas.openxmlformats.org/officeDocument/2006/relationships/image" Target="../media/image150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hyperlink" Target="http://www.myWebService.com/api/products%27%3B" TargetMode="External"/><Relationship Id="rId2" Type="http://schemas.openxmlformats.org/officeDocument/2006/relationships/image" Target="../media/image112.png"/><Relationship Id="rId1" Type="http://schemas.openxmlformats.org/officeDocument/2006/relationships/image" Target="../media/image15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52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image" Target="../media/image15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9" Type="http://schemas.openxmlformats.org/officeDocument/2006/relationships/image" Target="../media/image17.jpeg"/><Relationship Id="rId18" Type="http://schemas.openxmlformats.org/officeDocument/2006/relationships/image" Target="../media/image16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hyperlink" Target="http://www.myWebService.com/api/products%27%3B" TargetMode="External"/><Relationship Id="rId2" Type="http://schemas.openxmlformats.org/officeDocument/2006/relationships/image" Target="../media/image112.png"/><Relationship Id="rId1" Type="http://schemas.openxmlformats.org/officeDocument/2006/relationships/image" Target="../media/image156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16.png"/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57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64.png"/><Relationship Id="rId7" Type="http://schemas.openxmlformats.org/officeDocument/2006/relationships/image" Target="../media/image163.png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png"/><Relationship Id="rId8" Type="http://schemas.openxmlformats.org/officeDocument/2006/relationships/image" Target="../media/image169.png"/><Relationship Id="rId7" Type="http://schemas.openxmlformats.org/officeDocument/2006/relationships/image" Target="../media/image168.png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12.png"/><Relationship Id="rId3" Type="http://schemas.openxmlformats.org/officeDocument/2006/relationships/image" Target="../media/image165.png"/><Relationship Id="rId2" Type="http://schemas.openxmlformats.org/officeDocument/2006/relationships/image" Target="../media/image162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74.png"/><Relationship Id="rId12" Type="http://schemas.openxmlformats.org/officeDocument/2006/relationships/image" Target="../media/image173.png"/><Relationship Id="rId11" Type="http://schemas.openxmlformats.org/officeDocument/2006/relationships/image" Target="../media/image172.png"/><Relationship Id="rId10" Type="http://schemas.openxmlformats.org/officeDocument/2006/relationships/image" Target="../media/image171.png"/><Relationship Id="rId1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png"/><Relationship Id="rId8" Type="http://schemas.openxmlformats.org/officeDocument/2006/relationships/image" Target="../media/image178.png"/><Relationship Id="rId7" Type="http://schemas.openxmlformats.org/officeDocument/2006/relationships/image" Target="../media/image177.png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12.png"/><Relationship Id="rId3" Type="http://schemas.openxmlformats.org/officeDocument/2006/relationships/image" Target="../media/image165.png"/><Relationship Id="rId2" Type="http://schemas.openxmlformats.org/officeDocument/2006/relationships/image" Target="../media/image162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74.png"/><Relationship Id="rId12" Type="http://schemas.openxmlformats.org/officeDocument/2006/relationships/image" Target="../media/image173.png"/><Relationship Id="rId11" Type="http://schemas.openxmlformats.org/officeDocument/2006/relationships/image" Target="../media/image172.png"/><Relationship Id="rId10" Type="http://schemas.openxmlformats.org/officeDocument/2006/relationships/image" Target="../media/image171.png"/><Relationship Id="rId1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png"/><Relationship Id="rId8" Type="http://schemas.openxmlformats.org/officeDocument/2006/relationships/image" Target="../media/image181.png"/><Relationship Id="rId7" Type="http://schemas.openxmlformats.org/officeDocument/2006/relationships/image" Target="../media/image180.png"/><Relationship Id="rId6" Type="http://schemas.openxmlformats.org/officeDocument/2006/relationships/image" Target="../media/image179.png"/><Relationship Id="rId5" Type="http://schemas.openxmlformats.org/officeDocument/2006/relationships/image" Target="../media/image175.png"/><Relationship Id="rId4" Type="http://schemas.openxmlformats.org/officeDocument/2006/relationships/image" Target="../media/image112.png"/><Relationship Id="rId3" Type="http://schemas.openxmlformats.org/officeDocument/2006/relationships/image" Target="../media/image165.png"/><Relationship Id="rId2" Type="http://schemas.openxmlformats.org/officeDocument/2006/relationships/image" Target="../media/image162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74.png"/><Relationship Id="rId12" Type="http://schemas.openxmlformats.org/officeDocument/2006/relationships/image" Target="../media/image173.png"/><Relationship Id="rId11" Type="http://schemas.openxmlformats.org/officeDocument/2006/relationships/image" Target="../media/image172.png"/><Relationship Id="rId10" Type="http://schemas.openxmlformats.org/officeDocument/2006/relationships/image" Target="../media/image171.png"/><Relationship Id="rId1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3.png"/><Relationship Id="rId8" Type="http://schemas.openxmlformats.org/officeDocument/2006/relationships/image" Target="../media/image181.png"/><Relationship Id="rId7" Type="http://schemas.openxmlformats.org/officeDocument/2006/relationships/image" Target="../media/image180.png"/><Relationship Id="rId6" Type="http://schemas.openxmlformats.org/officeDocument/2006/relationships/image" Target="../media/image179.png"/><Relationship Id="rId5" Type="http://schemas.openxmlformats.org/officeDocument/2006/relationships/image" Target="../media/image175.png"/><Relationship Id="rId4" Type="http://schemas.openxmlformats.org/officeDocument/2006/relationships/image" Target="../media/image112.png"/><Relationship Id="rId3" Type="http://schemas.openxmlformats.org/officeDocument/2006/relationships/image" Target="../media/image165.png"/><Relationship Id="rId2" Type="http://schemas.openxmlformats.org/officeDocument/2006/relationships/image" Target="../media/image162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74.png"/><Relationship Id="rId12" Type="http://schemas.openxmlformats.org/officeDocument/2006/relationships/image" Target="../media/image186.png"/><Relationship Id="rId11" Type="http://schemas.openxmlformats.org/officeDocument/2006/relationships/image" Target="../media/image185.png"/><Relationship Id="rId10" Type="http://schemas.openxmlformats.org/officeDocument/2006/relationships/image" Target="../media/image184.png"/><Relationship Id="rId1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9.png"/><Relationship Id="rId8" Type="http://schemas.openxmlformats.org/officeDocument/2006/relationships/image" Target="../media/image188.png"/><Relationship Id="rId7" Type="http://schemas.openxmlformats.org/officeDocument/2006/relationships/image" Target="../media/image187.png"/><Relationship Id="rId6" Type="http://schemas.openxmlformats.org/officeDocument/2006/relationships/image" Target="../media/image183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Relationship Id="rId3" Type="http://schemas.openxmlformats.org/officeDocument/2006/relationships/image" Target="../media/image179.png"/><Relationship Id="rId2" Type="http://schemas.openxmlformats.org/officeDocument/2006/relationships/image" Target="../media/image175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12.png"/><Relationship Id="rId12" Type="http://schemas.openxmlformats.org/officeDocument/2006/relationships/image" Target="../media/image165.png"/><Relationship Id="rId11" Type="http://schemas.openxmlformats.org/officeDocument/2006/relationships/image" Target="../media/image162.png"/><Relationship Id="rId10" Type="http://schemas.openxmlformats.org/officeDocument/2006/relationships/image" Target="../media/image190.png"/><Relationship Id="rId1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6.png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92.png"/><Relationship Id="rId3" Type="http://schemas.openxmlformats.org/officeDocument/2006/relationships/image" Target="../media/image162.png"/><Relationship Id="rId2" Type="http://schemas.openxmlformats.org/officeDocument/2006/relationships/image" Target="../media/image191.png"/><Relationship Id="rId1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png"/><Relationship Id="rId8" Type="http://schemas.openxmlformats.org/officeDocument/2006/relationships/image" Target="../media/image115.png"/><Relationship Id="rId7" Type="http://schemas.openxmlformats.org/officeDocument/2006/relationships/image" Target="../media/image114.png"/><Relationship Id="rId6" Type="http://schemas.openxmlformats.org/officeDocument/2006/relationships/image" Target="../media/image192.png"/><Relationship Id="rId5" Type="http://schemas.openxmlformats.org/officeDocument/2006/relationships/image" Target="../media/image162.png"/><Relationship Id="rId4" Type="http://schemas.openxmlformats.org/officeDocument/2006/relationships/image" Target="../media/image195.png"/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png"/><Relationship Id="rId8" Type="http://schemas.openxmlformats.org/officeDocument/2006/relationships/image" Target="../media/image192.png"/><Relationship Id="rId7" Type="http://schemas.openxmlformats.org/officeDocument/2006/relationships/image" Target="../media/image162.png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Relationship Id="rId3" Type="http://schemas.openxmlformats.org/officeDocument/2006/relationships/image" Target="../media/image196.png"/><Relationship Id="rId2" Type="http://schemas.openxmlformats.org/officeDocument/2006/relationships/image" Target="../media/image19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16.png"/><Relationship Id="rId10" Type="http://schemas.openxmlformats.org/officeDocument/2006/relationships/image" Target="../media/image115.png"/><Relationship Id="rId1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2.png"/><Relationship Id="rId8" Type="http://schemas.openxmlformats.org/officeDocument/2006/relationships/image" Target="../media/image203.png"/><Relationship Id="rId7" Type="http://schemas.openxmlformats.org/officeDocument/2006/relationships/image" Target="../media/image202.png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97.png"/><Relationship Id="rId3" Type="http://schemas.openxmlformats.org/officeDocument/2006/relationships/image" Target="../media/image196.png"/><Relationship Id="rId2" Type="http://schemas.openxmlformats.org/officeDocument/2006/relationships/image" Target="../media/image193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16.png"/><Relationship Id="rId12" Type="http://schemas.openxmlformats.org/officeDocument/2006/relationships/image" Target="../media/image115.png"/><Relationship Id="rId11" Type="http://schemas.openxmlformats.org/officeDocument/2006/relationships/image" Target="../media/image114.png"/><Relationship Id="rId10" Type="http://schemas.openxmlformats.org/officeDocument/2006/relationships/image" Target="../media/image192.png"/><Relationship Id="rId1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4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58.png"/><Relationship Id="rId13" Type="http://schemas.openxmlformats.org/officeDocument/2006/relationships/image" Target="../media/image57.png"/><Relationship Id="rId12" Type="http://schemas.openxmlformats.org/officeDocument/2006/relationships/image" Target="../media/image56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1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10296906" cy="68610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88008" y="549859"/>
            <a:ext cx="915746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7991" y="3933444"/>
            <a:ext cx="2013585" cy="1221105"/>
            <a:chOff x="697991" y="3933444"/>
            <a:chExt cx="2013585" cy="1221105"/>
          </a:xfrm>
        </p:grpSpPr>
        <p:sp>
          <p:nvSpPr>
            <p:cNvPr id="4" name="object 4"/>
            <p:cNvSpPr/>
            <p:nvPr/>
          </p:nvSpPr>
          <p:spPr>
            <a:xfrm>
              <a:off x="710946" y="3945889"/>
              <a:ext cx="1987550" cy="1195070"/>
            </a:xfrm>
            <a:custGeom>
              <a:avLst/>
              <a:gdLst/>
              <a:ahLst/>
              <a:cxnLst/>
              <a:rect l="l" t="t" r="r" b="b"/>
              <a:pathLst>
                <a:path w="1987550" h="1195070">
                  <a:moveTo>
                    <a:pt x="1987296" y="0"/>
                  </a:moveTo>
                  <a:lnTo>
                    <a:pt x="0" y="0"/>
                  </a:lnTo>
                  <a:lnTo>
                    <a:pt x="0" y="193040"/>
                  </a:lnTo>
                  <a:lnTo>
                    <a:pt x="0" y="1195070"/>
                  </a:lnTo>
                  <a:lnTo>
                    <a:pt x="192608" y="1195070"/>
                  </a:lnTo>
                  <a:lnTo>
                    <a:pt x="192608" y="193040"/>
                  </a:lnTo>
                  <a:lnTo>
                    <a:pt x="1987296" y="193040"/>
                  </a:lnTo>
                  <a:lnTo>
                    <a:pt x="198729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0945" y="3946398"/>
              <a:ext cx="1987550" cy="1195070"/>
            </a:xfrm>
            <a:custGeom>
              <a:avLst/>
              <a:gdLst/>
              <a:ahLst/>
              <a:cxnLst/>
              <a:rect l="l" t="t" r="r" b="b"/>
              <a:pathLst>
                <a:path w="1987550" h="1195070">
                  <a:moveTo>
                    <a:pt x="1987296" y="0"/>
                  </a:moveTo>
                  <a:lnTo>
                    <a:pt x="1987296" y="192531"/>
                  </a:lnTo>
                  <a:lnTo>
                    <a:pt x="192608" y="192531"/>
                  </a:lnTo>
                  <a:lnTo>
                    <a:pt x="192608" y="1194815"/>
                  </a:lnTo>
                  <a:lnTo>
                    <a:pt x="0" y="1194815"/>
                  </a:lnTo>
                  <a:lnTo>
                    <a:pt x="0" y="0"/>
                  </a:lnTo>
                  <a:lnTo>
                    <a:pt x="1987296" y="0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3894" y="4190111"/>
              <a:ext cx="1566418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894" y="4464431"/>
              <a:ext cx="1224495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894" y="4738446"/>
              <a:ext cx="1722374" cy="30510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350007" y="3390900"/>
            <a:ext cx="364490" cy="364490"/>
            <a:chOff x="2350007" y="3390900"/>
            <a:chExt cx="364490" cy="364490"/>
          </a:xfrm>
        </p:grpSpPr>
        <p:sp>
          <p:nvSpPr>
            <p:cNvPr id="10" name="object 10"/>
            <p:cNvSpPr/>
            <p:nvPr/>
          </p:nvSpPr>
          <p:spPr>
            <a:xfrm>
              <a:off x="2362961" y="3403853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5" h="338454">
                  <a:moveTo>
                    <a:pt x="338327" y="0"/>
                  </a:moveTo>
                  <a:lnTo>
                    <a:pt x="0" y="338328"/>
                  </a:lnTo>
                  <a:lnTo>
                    <a:pt x="338327" y="338328"/>
                  </a:lnTo>
                  <a:lnTo>
                    <a:pt x="338327" y="0"/>
                  </a:lnTo>
                  <a:close/>
                </a:path>
              </a:pathLst>
            </a:custGeom>
            <a:solidFill>
              <a:srgbClr val="70C4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62961" y="3403853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5" h="338454">
                  <a:moveTo>
                    <a:pt x="0" y="338328"/>
                  </a:moveTo>
                  <a:lnTo>
                    <a:pt x="338327" y="0"/>
                  </a:lnTo>
                  <a:lnTo>
                    <a:pt x="338327" y="338328"/>
                  </a:lnTo>
                  <a:lnTo>
                    <a:pt x="0" y="338328"/>
                  </a:lnTo>
                  <a:close/>
                </a:path>
              </a:pathLst>
            </a:custGeom>
            <a:ln w="25908">
              <a:solidFill>
                <a:srgbClr val="70C4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2894076" y="3390900"/>
            <a:ext cx="2011680" cy="1219200"/>
            <a:chOff x="2894076" y="3390900"/>
            <a:chExt cx="2011680" cy="1219200"/>
          </a:xfrm>
        </p:grpSpPr>
        <p:sp>
          <p:nvSpPr>
            <p:cNvPr id="13" name="object 13"/>
            <p:cNvSpPr/>
            <p:nvPr/>
          </p:nvSpPr>
          <p:spPr>
            <a:xfrm>
              <a:off x="2907030" y="3403599"/>
              <a:ext cx="1986280" cy="1193800"/>
            </a:xfrm>
            <a:custGeom>
              <a:avLst/>
              <a:gdLst/>
              <a:ahLst/>
              <a:cxnLst/>
              <a:rect l="l" t="t" r="r" b="b"/>
              <a:pathLst>
                <a:path w="1986279" h="1193800">
                  <a:moveTo>
                    <a:pt x="1985772" y="0"/>
                  </a:moveTo>
                  <a:lnTo>
                    <a:pt x="0" y="0"/>
                  </a:lnTo>
                  <a:lnTo>
                    <a:pt x="0" y="193040"/>
                  </a:lnTo>
                  <a:lnTo>
                    <a:pt x="0" y="1193800"/>
                  </a:lnTo>
                  <a:lnTo>
                    <a:pt x="192405" y="1193800"/>
                  </a:lnTo>
                  <a:lnTo>
                    <a:pt x="192405" y="193040"/>
                  </a:lnTo>
                  <a:lnTo>
                    <a:pt x="1985772" y="193040"/>
                  </a:lnTo>
                  <a:lnTo>
                    <a:pt x="1985772" y="0"/>
                  </a:lnTo>
                  <a:close/>
                </a:path>
              </a:pathLst>
            </a:custGeom>
            <a:solidFill>
              <a:srgbClr val="52C0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907030" y="3403853"/>
              <a:ext cx="1986280" cy="1193800"/>
            </a:xfrm>
            <a:custGeom>
              <a:avLst/>
              <a:gdLst/>
              <a:ahLst/>
              <a:cxnLst/>
              <a:rect l="l" t="t" r="r" b="b"/>
              <a:pathLst>
                <a:path w="1986279" h="1193800">
                  <a:moveTo>
                    <a:pt x="1985771" y="0"/>
                  </a:moveTo>
                  <a:lnTo>
                    <a:pt x="1985771" y="192278"/>
                  </a:lnTo>
                  <a:lnTo>
                    <a:pt x="192405" y="192278"/>
                  </a:lnTo>
                  <a:lnTo>
                    <a:pt x="192405" y="1193292"/>
                  </a:lnTo>
                  <a:lnTo>
                    <a:pt x="0" y="1193292"/>
                  </a:lnTo>
                  <a:lnTo>
                    <a:pt x="0" y="0"/>
                  </a:lnTo>
                  <a:lnTo>
                    <a:pt x="1985771" y="0"/>
                  </a:lnTo>
                  <a:close/>
                </a:path>
              </a:pathLst>
            </a:custGeom>
            <a:ln w="25907">
              <a:solidFill>
                <a:srgbClr val="52C05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9318" y="3646373"/>
              <a:ext cx="1538224" cy="3051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9318" y="3921251"/>
              <a:ext cx="1691005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9318" y="4195572"/>
              <a:ext cx="1036662" cy="3048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546091" y="2848355"/>
            <a:ext cx="364490" cy="364490"/>
            <a:chOff x="4546091" y="2848355"/>
            <a:chExt cx="364490" cy="364490"/>
          </a:xfrm>
        </p:grpSpPr>
        <p:sp>
          <p:nvSpPr>
            <p:cNvPr id="19" name="object 19"/>
            <p:cNvSpPr/>
            <p:nvPr/>
          </p:nvSpPr>
          <p:spPr>
            <a:xfrm>
              <a:off x="4559045" y="2861309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5">
                  <a:moveTo>
                    <a:pt x="338327" y="0"/>
                  </a:moveTo>
                  <a:lnTo>
                    <a:pt x="0" y="338327"/>
                  </a:lnTo>
                  <a:lnTo>
                    <a:pt x="338327" y="338327"/>
                  </a:lnTo>
                  <a:lnTo>
                    <a:pt x="338327" y="0"/>
                  </a:lnTo>
                  <a:close/>
                </a:path>
              </a:pathLst>
            </a:custGeom>
            <a:solidFill>
              <a:srgbClr val="53BB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559045" y="2861309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5">
                  <a:moveTo>
                    <a:pt x="0" y="338327"/>
                  </a:moveTo>
                  <a:lnTo>
                    <a:pt x="338327" y="0"/>
                  </a:lnTo>
                  <a:lnTo>
                    <a:pt x="338327" y="338327"/>
                  </a:lnTo>
                  <a:lnTo>
                    <a:pt x="0" y="338327"/>
                  </a:lnTo>
                  <a:close/>
                </a:path>
              </a:pathLst>
            </a:custGeom>
            <a:ln w="25908">
              <a:solidFill>
                <a:srgbClr val="53BB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5088635" y="2846832"/>
            <a:ext cx="2011680" cy="1221105"/>
            <a:chOff x="5088635" y="2846832"/>
            <a:chExt cx="2011680" cy="1221105"/>
          </a:xfrm>
        </p:grpSpPr>
        <p:sp>
          <p:nvSpPr>
            <p:cNvPr id="22" name="object 22"/>
            <p:cNvSpPr/>
            <p:nvPr/>
          </p:nvSpPr>
          <p:spPr>
            <a:xfrm>
              <a:off x="5101590" y="2860039"/>
              <a:ext cx="1986280" cy="1195070"/>
            </a:xfrm>
            <a:custGeom>
              <a:avLst/>
              <a:gdLst/>
              <a:ahLst/>
              <a:cxnLst/>
              <a:rect l="l" t="t" r="r" b="b"/>
              <a:pathLst>
                <a:path w="1986279" h="1195070">
                  <a:moveTo>
                    <a:pt x="1985772" y="0"/>
                  </a:moveTo>
                  <a:lnTo>
                    <a:pt x="0" y="0"/>
                  </a:lnTo>
                  <a:lnTo>
                    <a:pt x="0" y="191770"/>
                  </a:lnTo>
                  <a:lnTo>
                    <a:pt x="0" y="1195070"/>
                  </a:lnTo>
                  <a:lnTo>
                    <a:pt x="192659" y="1195070"/>
                  </a:lnTo>
                  <a:lnTo>
                    <a:pt x="192659" y="191770"/>
                  </a:lnTo>
                  <a:lnTo>
                    <a:pt x="1985772" y="191770"/>
                  </a:lnTo>
                  <a:lnTo>
                    <a:pt x="1985772" y="0"/>
                  </a:lnTo>
                  <a:close/>
                </a:path>
              </a:pathLst>
            </a:custGeom>
            <a:solidFill>
              <a:srgbClr val="54B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01589" y="2859786"/>
              <a:ext cx="1986280" cy="1195070"/>
            </a:xfrm>
            <a:custGeom>
              <a:avLst/>
              <a:gdLst/>
              <a:ahLst/>
              <a:cxnLst/>
              <a:rect l="l" t="t" r="r" b="b"/>
              <a:pathLst>
                <a:path w="1986279" h="1195070">
                  <a:moveTo>
                    <a:pt x="1985771" y="0"/>
                  </a:moveTo>
                  <a:lnTo>
                    <a:pt x="1985771" y="192531"/>
                  </a:lnTo>
                  <a:lnTo>
                    <a:pt x="192659" y="192531"/>
                  </a:lnTo>
                  <a:lnTo>
                    <a:pt x="192659" y="1194815"/>
                  </a:lnTo>
                  <a:lnTo>
                    <a:pt x="0" y="1194815"/>
                  </a:lnTo>
                  <a:lnTo>
                    <a:pt x="0" y="0"/>
                  </a:lnTo>
                  <a:lnTo>
                    <a:pt x="1985771" y="0"/>
                  </a:lnTo>
                  <a:close/>
                </a:path>
              </a:pathLst>
            </a:custGeom>
            <a:ln w="25908">
              <a:solidFill>
                <a:srgbClr val="54B8A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4893" y="3103499"/>
              <a:ext cx="1396492" cy="3048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4893" y="3377819"/>
              <a:ext cx="1224152" cy="3047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4893" y="3651834"/>
              <a:ext cx="1721993" cy="30510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6740652" y="2304288"/>
            <a:ext cx="364490" cy="364490"/>
            <a:chOff x="6740652" y="2304288"/>
            <a:chExt cx="364490" cy="364490"/>
          </a:xfrm>
        </p:grpSpPr>
        <p:sp>
          <p:nvSpPr>
            <p:cNvPr id="28" name="object 28"/>
            <p:cNvSpPr/>
            <p:nvPr/>
          </p:nvSpPr>
          <p:spPr>
            <a:xfrm>
              <a:off x="6753606" y="2317242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5">
                  <a:moveTo>
                    <a:pt x="338327" y="0"/>
                  </a:moveTo>
                  <a:lnTo>
                    <a:pt x="0" y="338328"/>
                  </a:lnTo>
                  <a:lnTo>
                    <a:pt x="338327" y="338328"/>
                  </a:lnTo>
                  <a:lnTo>
                    <a:pt x="338327" y="0"/>
                  </a:lnTo>
                  <a:close/>
                </a:path>
              </a:pathLst>
            </a:custGeom>
            <a:solidFill>
              <a:srgbClr val="55A9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753606" y="2317242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5">
                  <a:moveTo>
                    <a:pt x="0" y="338328"/>
                  </a:moveTo>
                  <a:lnTo>
                    <a:pt x="338327" y="0"/>
                  </a:lnTo>
                  <a:lnTo>
                    <a:pt x="338327" y="338328"/>
                  </a:lnTo>
                  <a:lnTo>
                    <a:pt x="0" y="338328"/>
                  </a:lnTo>
                  <a:close/>
                </a:path>
              </a:pathLst>
            </a:custGeom>
            <a:ln w="25907">
              <a:solidFill>
                <a:srgbClr val="55A9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7283195" y="2304288"/>
            <a:ext cx="2013585" cy="1658620"/>
            <a:chOff x="7283195" y="2304288"/>
            <a:chExt cx="2013585" cy="1658620"/>
          </a:xfrm>
        </p:grpSpPr>
        <p:sp>
          <p:nvSpPr>
            <p:cNvPr id="31" name="object 31"/>
            <p:cNvSpPr/>
            <p:nvPr/>
          </p:nvSpPr>
          <p:spPr>
            <a:xfrm>
              <a:off x="7296150" y="2317749"/>
              <a:ext cx="1987550" cy="1192530"/>
            </a:xfrm>
            <a:custGeom>
              <a:avLst/>
              <a:gdLst/>
              <a:ahLst/>
              <a:cxnLst/>
              <a:rect l="l" t="t" r="r" b="b"/>
              <a:pathLst>
                <a:path w="1987550" h="1192529">
                  <a:moveTo>
                    <a:pt x="1987296" y="0"/>
                  </a:moveTo>
                  <a:lnTo>
                    <a:pt x="0" y="0"/>
                  </a:lnTo>
                  <a:lnTo>
                    <a:pt x="0" y="191770"/>
                  </a:lnTo>
                  <a:lnTo>
                    <a:pt x="0" y="1192530"/>
                  </a:lnTo>
                  <a:lnTo>
                    <a:pt x="192405" y="1192530"/>
                  </a:lnTo>
                  <a:lnTo>
                    <a:pt x="192405" y="191770"/>
                  </a:lnTo>
                  <a:lnTo>
                    <a:pt x="1987296" y="191770"/>
                  </a:lnTo>
                  <a:lnTo>
                    <a:pt x="1987296" y="0"/>
                  </a:lnTo>
                  <a:close/>
                </a:path>
              </a:pathLst>
            </a:custGeom>
            <a:solidFill>
              <a:srgbClr val="5786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296149" y="2317242"/>
              <a:ext cx="1987550" cy="1193800"/>
            </a:xfrm>
            <a:custGeom>
              <a:avLst/>
              <a:gdLst/>
              <a:ahLst/>
              <a:cxnLst/>
              <a:rect l="l" t="t" r="r" b="b"/>
              <a:pathLst>
                <a:path w="1987550" h="1193800">
                  <a:moveTo>
                    <a:pt x="1987296" y="0"/>
                  </a:moveTo>
                  <a:lnTo>
                    <a:pt x="1987296" y="192278"/>
                  </a:lnTo>
                  <a:lnTo>
                    <a:pt x="192404" y="192278"/>
                  </a:lnTo>
                  <a:lnTo>
                    <a:pt x="192404" y="1193292"/>
                  </a:lnTo>
                  <a:lnTo>
                    <a:pt x="0" y="1193292"/>
                  </a:lnTo>
                  <a:lnTo>
                    <a:pt x="0" y="0"/>
                  </a:lnTo>
                  <a:lnTo>
                    <a:pt x="1987296" y="0"/>
                  </a:lnTo>
                  <a:close/>
                </a:path>
              </a:pathLst>
            </a:custGeom>
            <a:ln w="25908">
              <a:solidFill>
                <a:srgbClr val="5786A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69961" y="2559761"/>
              <a:ext cx="1078471" cy="30510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69961" y="2834640"/>
              <a:ext cx="1677797" cy="3048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69961" y="3108960"/>
              <a:ext cx="1174775" cy="3048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69961" y="3383280"/>
              <a:ext cx="1624583" cy="3048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69961" y="3657549"/>
              <a:ext cx="1378711" cy="305104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8935211" y="1761744"/>
            <a:ext cx="364490" cy="364490"/>
            <a:chOff x="8935211" y="1761744"/>
            <a:chExt cx="364490" cy="364490"/>
          </a:xfrm>
        </p:grpSpPr>
        <p:sp>
          <p:nvSpPr>
            <p:cNvPr id="39" name="object 39"/>
            <p:cNvSpPr/>
            <p:nvPr/>
          </p:nvSpPr>
          <p:spPr>
            <a:xfrm>
              <a:off x="8948165" y="1774698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5">
                  <a:moveTo>
                    <a:pt x="338327" y="0"/>
                  </a:moveTo>
                  <a:lnTo>
                    <a:pt x="0" y="338327"/>
                  </a:lnTo>
                  <a:lnTo>
                    <a:pt x="338327" y="338327"/>
                  </a:lnTo>
                  <a:lnTo>
                    <a:pt x="338327" y="0"/>
                  </a:lnTo>
                  <a:close/>
                </a:path>
              </a:pathLst>
            </a:custGeom>
            <a:solidFill>
              <a:srgbClr val="586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948165" y="1774698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5">
                  <a:moveTo>
                    <a:pt x="0" y="338327"/>
                  </a:moveTo>
                  <a:lnTo>
                    <a:pt x="338327" y="0"/>
                  </a:lnTo>
                  <a:lnTo>
                    <a:pt x="338327" y="338327"/>
                  </a:lnTo>
                  <a:lnTo>
                    <a:pt x="0" y="338327"/>
                  </a:lnTo>
                  <a:close/>
                </a:path>
              </a:pathLst>
            </a:custGeom>
            <a:ln w="25908">
              <a:solidFill>
                <a:srgbClr val="5869A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9479280" y="1761744"/>
            <a:ext cx="2035175" cy="1383030"/>
            <a:chOff x="9479280" y="1761744"/>
            <a:chExt cx="2035175" cy="1383030"/>
          </a:xfrm>
        </p:grpSpPr>
        <p:sp>
          <p:nvSpPr>
            <p:cNvPr id="42" name="object 42"/>
            <p:cNvSpPr/>
            <p:nvPr/>
          </p:nvSpPr>
          <p:spPr>
            <a:xfrm>
              <a:off x="9492234" y="1774189"/>
              <a:ext cx="1986280" cy="1193800"/>
            </a:xfrm>
            <a:custGeom>
              <a:avLst/>
              <a:gdLst/>
              <a:ahLst/>
              <a:cxnLst/>
              <a:rect l="l" t="t" r="r" b="b"/>
              <a:pathLst>
                <a:path w="1986279" h="1193800">
                  <a:moveTo>
                    <a:pt x="1985772" y="0"/>
                  </a:moveTo>
                  <a:lnTo>
                    <a:pt x="0" y="0"/>
                  </a:lnTo>
                  <a:lnTo>
                    <a:pt x="0" y="193040"/>
                  </a:lnTo>
                  <a:lnTo>
                    <a:pt x="0" y="1193800"/>
                  </a:lnTo>
                  <a:lnTo>
                    <a:pt x="192405" y="1193800"/>
                  </a:lnTo>
                  <a:lnTo>
                    <a:pt x="192405" y="193040"/>
                  </a:lnTo>
                  <a:lnTo>
                    <a:pt x="1985772" y="193040"/>
                  </a:lnTo>
                  <a:lnTo>
                    <a:pt x="198577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492234" y="1774698"/>
              <a:ext cx="1986280" cy="1193800"/>
            </a:xfrm>
            <a:custGeom>
              <a:avLst/>
              <a:gdLst/>
              <a:ahLst/>
              <a:cxnLst/>
              <a:rect l="l" t="t" r="r" b="b"/>
              <a:pathLst>
                <a:path w="1986279" h="1193800">
                  <a:moveTo>
                    <a:pt x="1985772" y="0"/>
                  </a:moveTo>
                  <a:lnTo>
                    <a:pt x="1985772" y="192277"/>
                  </a:lnTo>
                  <a:lnTo>
                    <a:pt x="192405" y="192277"/>
                  </a:lnTo>
                  <a:lnTo>
                    <a:pt x="192405" y="1193291"/>
                  </a:lnTo>
                  <a:lnTo>
                    <a:pt x="0" y="1193291"/>
                  </a:lnTo>
                  <a:lnTo>
                    <a:pt x="0" y="0"/>
                  </a:lnTo>
                  <a:lnTo>
                    <a:pt x="1985772" y="0"/>
                  </a:lnTo>
                  <a:close/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65538" y="2016887"/>
              <a:ext cx="1400175" cy="3048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5538" y="2291206"/>
              <a:ext cx="1183347" cy="3048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65538" y="2565476"/>
              <a:ext cx="1519936" cy="30510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65538" y="2839542"/>
              <a:ext cx="1748790" cy="305104"/>
            </a:xfrm>
            <a:prstGeom prst="rect">
              <a:avLst/>
            </a:prstGeom>
          </p:spPr>
        </p:pic>
      </p:grpSp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4884039" cy="3660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16707" y="549859"/>
            <a:ext cx="7108063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59180" y="1408175"/>
            <a:ext cx="10075545" cy="4721860"/>
            <a:chOff x="1059180" y="1408175"/>
            <a:chExt cx="10075545" cy="4721860"/>
          </a:xfrm>
        </p:grpSpPr>
        <p:sp>
          <p:nvSpPr>
            <p:cNvPr id="4" name="object 4"/>
            <p:cNvSpPr/>
            <p:nvPr/>
          </p:nvSpPr>
          <p:spPr>
            <a:xfrm>
              <a:off x="1514856" y="1408175"/>
              <a:ext cx="9162415" cy="4721860"/>
            </a:xfrm>
            <a:custGeom>
              <a:avLst/>
              <a:gdLst/>
              <a:ahLst/>
              <a:cxnLst/>
              <a:rect l="l" t="t" r="r" b="b"/>
              <a:pathLst>
                <a:path w="9162415" h="4721860">
                  <a:moveTo>
                    <a:pt x="6801612" y="0"/>
                  </a:moveTo>
                  <a:lnTo>
                    <a:pt x="6801612" y="1180338"/>
                  </a:lnTo>
                  <a:lnTo>
                    <a:pt x="0" y="1180338"/>
                  </a:lnTo>
                  <a:lnTo>
                    <a:pt x="0" y="3541014"/>
                  </a:lnTo>
                  <a:lnTo>
                    <a:pt x="6801612" y="3541014"/>
                  </a:lnTo>
                  <a:lnTo>
                    <a:pt x="6801612" y="4721352"/>
                  </a:lnTo>
                  <a:lnTo>
                    <a:pt x="9162288" y="2360676"/>
                  </a:lnTo>
                  <a:lnTo>
                    <a:pt x="6801612" y="0"/>
                  </a:lnTo>
                  <a:close/>
                </a:path>
              </a:pathLst>
            </a:custGeom>
            <a:solidFill>
              <a:srgbClr val="DEEB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72134" y="2824733"/>
              <a:ext cx="3234055" cy="1888489"/>
            </a:xfrm>
            <a:custGeom>
              <a:avLst/>
              <a:gdLst/>
              <a:ahLst/>
              <a:cxnLst/>
              <a:rect l="l" t="t" r="r" b="b"/>
              <a:pathLst>
                <a:path w="3234054" h="1888489">
                  <a:moveTo>
                    <a:pt x="2919221" y="0"/>
                  </a:moveTo>
                  <a:lnTo>
                    <a:pt x="314706" y="0"/>
                  </a:lnTo>
                  <a:lnTo>
                    <a:pt x="268202" y="3410"/>
                  </a:lnTo>
                  <a:lnTo>
                    <a:pt x="223817" y="13319"/>
                  </a:lnTo>
                  <a:lnTo>
                    <a:pt x="182037" y="29240"/>
                  </a:lnTo>
                  <a:lnTo>
                    <a:pt x="143348" y="50687"/>
                  </a:lnTo>
                  <a:lnTo>
                    <a:pt x="108238" y="77173"/>
                  </a:lnTo>
                  <a:lnTo>
                    <a:pt x="77194" y="108213"/>
                  </a:lnTo>
                  <a:lnTo>
                    <a:pt x="50703" y="143320"/>
                  </a:lnTo>
                  <a:lnTo>
                    <a:pt x="29250" y="182009"/>
                  </a:lnTo>
                  <a:lnTo>
                    <a:pt x="13324" y="223794"/>
                  </a:lnTo>
                  <a:lnTo>
                    <a:pt x="3412" y="268188"/>
                  </a:lnTo>
                  <a:lnTo>
                    <a:pt x="0" y="314705"/>
                  </a:lnTo>
                  <a:lnTo>
                    <a:pt x="0" y="1573529"/>
                  </a:lnTo>
                  <a:lnTo>
                    <a:pt x="3412" y="1620047"/>
                  </a:lnTo>
                  <a:lnTo>
                    <a:pt x="13324" y="1664441"/>
                  </a:lnTo>
                  <a:lnTo>
                    <a:pt x="29250" y="1706226"/>
                  </a:lnTo>
                  <a:lnTo>
                    <a:pt x="50703" y="1744915"/>
                  </a:lnTo>
                  <a:lnTo>
                    <a:pt x="77194" y="1780022"/>
                  </a:lnTo>
                  <a:lnTo>
                    <a:pt x="108238" y="1811062"/>
                  </a:lnTo>
                  <a:lnTo>
                    <a:pt x="143348" y="1837548"/>
                  </a:lnTo>
                  <a:lnTo>
                    <a:pt x="182037" y="1858995"/>
                  </a:lnTo>
                  <a:lnTo>
                    <a:pt x="223817" y="1874916"/>
                  </a:lnTo>
                  <a:lnTo>
                    <a:pt x="268202" y="1884825"/>
                  </a:lnTo>
                  <a:lnTo>
                    <a:pt x="314706" y="1888235"/>
                  </a:lnTo>
                  <a:lnTo>
                    <a:pt x="2919221" y="1888235"/>
                  </a:lnTo>
                  <a:lnTo>
                    <a:pt x="2965739" y="1884825"/>
                  </a:lnTo>
                  <a:lnTo>
                    <a:pt x="3010133" y="1874916"/>
                  </a:lnTo>
                  <a:lnTo>
                    <a:pt x="3051918" y="1858995"/>
                  </a:lnTo>
                  <a:lnTo>
                    <a:pt x="3090607" y="1837548"/>
                  </a:lnTo>
                  <a:lnTo>
                    <a:pt x="3125714" y="1811062"/>
                  </a:lnTo>
                  <a:lnTo>
                    <a:pt x="3156754" y="1780022"/>
                  </a:lnTo>
                  <a:lnTo>
                    <a:pt x="3183240" y="1744915"/>
                  </a:lnTo>
                  <a:lnTo>
                    <a:pt x="3204687" y="1706226"/>
                  </a:lnTo>
                  <a:lnTo>
                    <a:pt x="3220608" y="1664441"/>
                  </a:lnTo>
                  <a:lnTo>
                    <a:pt x="3230517" y="1620047"/>
                  </a:lnTo>
                  <a:lnTo>
                    <a:pt x="3233928" y="1573529"/>
                  </a:lnTo>
                  <a:lnTo>
                    <a:pt x="3233928" y="314705"/>
                  </a:lnTo>
                  <a:lnTo>
                    <a:pt x="3230517" y="268188"/>
                  </a:lnTo>
                  <a:lnTo>
                    <a:pt x="3220608" y="223794"/>
                  </a:lnTo>
                  <a:lnTo>
                    <a:pt x="3204687" y="182009"/>
                  </a:lnTo>
                  <a:lnTo>
                    <a:pt x="3183240" y="143320"/>
                  </a:lnTo>
                  <a:lnTo>
                    <a:pt x="3156754" y="108213"/>
                  </a:lnTo>
                  <a:lnTo>
                    <a:pt x="3125714" y="77173"/>
                  </a:lnTo>
                  <a:lnTo>
                    <a:pt x="3090607" y="50687"/>
                  </a:lnTo>
                  <a:lnTo>
                    <a:pt x="3051918" y="29240"/>
                  </a:lnTo>
                  <a:lnTo>
                    <a:pt x="3010133" y="13319"/>
                  </a:lnTo>
                  <a:lnTo>
                    <a:pt x="2965739" y="3410"/>
                  </a:lnTo>
                  <a:lnTo>
                    <a:pt x="2919221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72134" y="2824733"/>
              <a:ext cx="3234055" cy="1888489"/>
            </a:xfrm>
            <a:custGeom>
              <a:avLst/>
              <a:gdLst/>
              <a:ahLst/>
              <a:cxnLst/>
              <a:rect l="l" t="t" r="r" b="b"/>
              <a:pathLst>
                <a:path w="3234054" h="1888489">
                  <a:moveTo>
                    <a:pt x="0" y="314705"/>
                  </a:moveTo>
                  <a:lnTo>
                    <a:pt x="3412" y="268188"/>
                  </a:lnTo>
                  <a:lnTo>
                    <a:pt x="13324" y="223794"/>
                  </a:lnTo>
                  <a:lnTo>
                    <a:pt x="29250" y="182009"/>
                  </a:lnTo>
                  <a:lnTo>
                    <a:pt x="50703" y="143320"/>
                  </a:lnTo>
                  <a:lnTo>
                    <a:pt x="77194" y="108213"/>
                  </a:lnTo>
                  <a:lnTo>
                    <a:pt x="108238" y="77173"/>
                  </a:lnTo>
                  <a:lnTo>
                    <a:pt x="143348" y="50687"/>
                  </a:lnTo>
                  <a:lnTo>
                    <a:pt x="182037" y="29240"/>
                  </a:lnTo>
                  <a:lnTo>
                    <a:pt x="223817" y="13319"/>
                  </a:lnTo>
                  <a:lnTo>
                    <a:pt x="268202" y="3410"/>
                  </a:lnTo>
                  <a:lnTo>
                    <a:pt x="314706" y="0"/>
                  </a:lnTo>
                  <a:lnTo>
                    <a:pt x="2919221" y="0"/>
                  </a:lnTo>
                  <a:lnTo>
                    <a:pt x="2965739" y="3410"/>
                  </a:lnTo>
                  <a:lnTo>
                    <a:pt x="3010133" y="13319"/>
                  </a:lnTo>
                  <a:lnTo>
                    <a:pt x="3051918" y="29240"/>
                  </a:lnTo>
                  <a:lnTo>
                    <a:pt x="3090607" y="50687"/>
                  </a:lnTo>
                  <a:lnTo>
                    <a:pt x="3125714" y="77173"/>
                  </a:lnTo>
                  <a:lnTo>
                    <a:pt x="3156754" y="108213"/>
                  </a:lnTo>
                  <a:lnTo>
                    <a:pt x="3183240" y="143320"/>
                  </a:lnTo>
                  <a:lnTo>
                    <a:pt x="3204687" y="182009"/>
                  </a:lnTo>
                  <a:lnTo>
                    <a:pt x="3220608" y="223794"/>
                  </a:lnTo>
                  <a:lnTo>
                    <a:pt x="3230517" y="268188"/>
                  </a:lnTo>
                  <a:lnTo>
                    <a:pt x="3233928" y="314705"/>
                  </a:lnTo>
                  <a:lnTo>
                    <a:pt x="3233928" y="1573529"/>
                  </a:lnTo>
                  <a:lnTo>
                    <a:pt x="3230517" y="1620047"/>
                  </a:lnTo>
                  <a:lnTo>
                    <a:pt x="3220608" y="1664441"/>
                  </a:lnTo>
                  <a:lnTo>
                    <a:pt x="3204687" y="1706226"/>
                  </a:lnTo>
                  <a:lnTo>
                    <a:pt x="3183240" y="1744915"/>
                  </a:lnTo>
                  <a:lnTo>
                    <a:pt x="3156754" y="1780022"/>
                  </a:lnTo>
                  <a:lnTo>
                    <a:pt x="3125714" y="1811062"/>
                  </a:lnTo>
                  <a:lnTo>
                    <a:pt x="3090607" y="1837548"/>
                  </a:lnTo>
                  <a:lnTo>
                    <a:pt x="3051918" y="1858995"/>
                  </a:lnTo>
                  <a:lnTo>
                    <a:pt x="3010133" y="1874916"/>
                  </a:lnTo>
                  <a:lnTo>
                    <a:pt x="2965739" y="1884825"/>
                  </a:lnTo>
                  <a:lnTo>
                    <a:pt x="2919221" y="1888235"/>
                  </a:lnTo>
                  <a:lnTo>
                    <a:pt x="314706" y="1888235"/>
                  </a:lnTo>
                  <a:lnTo>
                    <a:pt x="268202" y="1884825"/>
                  </a:lnTo>
                  <a:lnTo>
                    <a:pt x="223817" y="1874916"/>
                  </a:lnTo>
                  <a:lnTo>
                    <a:pt x="182037" y="1858995"/>
                  </a:lnTo>
                  <a:lnTo>
                    <a:pt x="143348" y="1837548"/>
                  </a:lnTo>
                  <a:lnTo>
                    <a:pt x="108238" y="1811062"/>
                  </a:lnTo>
                  <a:lnTo>
                    <a:pt x="77194" y="1780022"/>
                  </a:lnTo>
                  <a:lnTo>
                    <a:pt x="50703" y="1744915"/>
                  </a:lnTo>
                  <a:lnTo>
                    <a:pt x="29250" y="1706226"/>
                  </a:lnTo>
                  <a:lnTo>
                    <a:pt x="13324" y="1664441"/>
                  </a:lnTo>
                  <a:lnTo>
                    <a:pt x="3412" y="1620047"/>
                  </a:lnTo>
                  <a:lnTo>
                    <a:pt x="0" y="1573529"/>
                  </a:lnTo>
                  <a:lnTo>
                    <a:pt x="0" y="31470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4228" y="3251327"/>
              <a:ext cx="2064130" cy="5181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4310" y="3717366"/>
              <a:ext cx="2694304" cy="5184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79797" y="2824733"/>
              <a:ext cx="3234055" cy="1888489"/>
            </a:xfrm>
            <a:custGeom>
              <a:avLst/>
              <a:gdLst/>
              <a:ahLst/>
              <a:cxnLst/>
              <a:rect l="l" t="t" r="r" b="b"/>
              <a:pathLst>
                <a:path w="3234054" h="1888489">
                  <a:moveTo>
                    <a:pt x="2919222" y="0"/>
                  </a:moveTo>
                  <a:lnTo>
                    <a:pt x="314705" y="0"/>
                  </a:lnTo>
                  <a:lnTo>
                    <a:pt x="268188" y="3410"/>
                  </a:lnTo>
                  <a:lnTo>
                    <a:pt x="223794" y="13319"/>
                  </a:lnTo>
                  <a:lnTo>
                    <a:pt x="182009" y="29240"/>
                  </a:lnTo>
                  <a:lnTo>
                    <a:pt x="143320" y="50687"/>
                  </a:lnTo>
                  <a:lnTo>
                    <a:pt x="108213" y="77173"/>
                  </a:lnTo>
                  <a:lnTo>
                    <a:pt x="77173" y="108213"/>
                  </a:lnTo>
                  <a:lnTo>
                    <a:pt x="50687" y="143320"/>
                  </a:lnTo>
                  <a:lnTo>
                    <a:pt x="29240" y="182009"/>
                  </a:lnTo>
                  <a:lnTo>
                    <a:pt x="13319" y="223794"/>
                  </a:lnTo>
                  <a:lnTo>
                    <a:pt x="3410" y="268188"/>
                  </a:lnTo>
                  <a:lnTo>
                    <a:pt x="0" y="314705"/>
                  </a:lnTo>
                  <a:lnTo>
                    <a:pt x="0" y="1573529"/>
                  </a:lnTo>
                  <a:lnTo>
                    <a:pt x="3410" y="1620047"/>
                  </a:lnTo>
                  <a:lnTo>
                    <a:pt x="13319" y="1664441"/>
                  </a:lnTo>
                  <a:lnTo>
                    <a:pt x="29240" y="1706226"/>
                  </a:lnTo>
                  <a:lnTo>
                    <a:pt x="50687" y="1744915"/>
                  </a:lnTo>
                  <a:lnTo>
                    <a:pt x="77173" y="1780022"/>
                  </a:lnTo>
                  <a:lnTo>
                    <a:pt x="108213" y="1811062"/>
                  </a:lnTo>
                  <a:lnTo>
                    <a:pt x="143320" y="1837548"/>
                  </a:lnTo>
                  <a:lnTo>
                    <a:pt x="182009" y="1858995"/>
                  </a:lnTo>
                  <a:lnTo>
                    <a:pt x="223794" y="1874916"/>
                  </a:lnTo>
                  <a:lnTo>
                    <a:pt x="268188" y="1884825"/>
                  </a:lnTo>
                  <a:lnTo>
                    <a:pt x="314705" y="1888235"/>
                  </a:lnTo>
                  <a:lnTo>
                    <a:pt x="2919222" y="1888235"/>
                  </a:lnTo>
                  <a:lnTo>
                    <a:pt x="2965739" y="1884825"/>
                  </a:lnTo>
                  <a:lnTo>
                    <a:pt x="3010133" y="1874916"/>
                  </a:lnTo>
                  <a:lnTo>
                    <a:pt x="3051918" y="1858995"/>
                  </a:lnTo>
                  <a:lnTo>
                    <a:pt x="3090607" y="1837548"/>
                  </a:lnTo>
                  <a:lnTo>
                    <a:pt x="3125714" y="1811062"/>
                  </a:lnTo>
                  <a:lnTo>
                    <a:pt x="3156754" y="1780022"/>
                  </a:lnTo>
                  <a:lnTo>
                    <a:pt x="3183240" y="1744915"/>
                  </a:lnTo>
                  <a:lnTo>
                    <a:pt x="3204687" y="1706226"/>
                  </a:lnTo>
                  <a:lnTo>
                    <a:pt x="3220608" y="1664441"/>
                  </a:lnTo>
                  <a:lnTo>
                    <a:pt x="3230517" y="1620047"/>
                  </a:lnTo>
                  <a:lnTo>
                    <a:pt x="3233928" y="1573529"/>
                  </a:lnTo>
                  <a:lnTo>
                    <a:pt x="3233928" y="314705"/>
                  </a:lnTo>
                  <a:lnTo>
                    <a:pt x="3230517" y="268188"/>
                  </a:lnTo>
                  <a:lnTo>
                    <a:pt x="3220608" y="223794"/>
                  </a:lnTo>
                  <a:lnTo>
                    <a:pt x="3204687" y="182009"/>
                  </a:lnTo>
                  <a:lnTo>
                    <a:pt x="3183240" y="143320"/>
                  </a:lnTo>
                  <a:lnTo>
                    <a:pt x="3156754" y="108213"/>
                  </a:lnTo>
                  <a:lnTo>
                    <a:pt x="3125714" y="77173"/>
                  </a:lnTo>
                  <a:lnTo>
                    <a:pt x="3090607" y="50687"/>
                  </a:lnTo>
                  <a:lnTo>
                    <a:pt x="3051918" y="29240"/>
                  </a:lnTo>
                  <a:lnTo>
                    <a:pt x="3010133" y="13319"/>
                  </a:lnTo>
                  <a:lnTo>
                    <a:pt x="2965739" y="3410"/>
                  </a:lnTo>
                  <a:lnTo>
                    <a:pt x="2919222" y="0"/>
                  </a:lnTo>
                  <a:close/>
                </a:path>
              </a:pathLst>
            </a:custGeom>
            <a:solidFill>
              <a:srgbClr val="54B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79797" y="2824733"/>
              <a:ext cx="3234055" cy="1888489"/>
            </a:xfrm>
            <a:custGeom>
              <a:avLst/>
              <a:gdLst/>
              <a:ahLst/>
              <a:cxnLst/>
              <a:rect l="l" t="t" r="r" b="b"/>
              <a:pathLst>
                <a:path w="3234054" h="1888489">
                  <a:moveTo>
                    <a:pt x="0" y="314705"/>
                  </a:moveTo>
                  <a:lnTo>
                    <a:pt x="3410" y="268188"/>
                  </a:lnTo>
                  <a:lnTo>
                    <a:pt x="13319" y="223794"/>
                  </a:lnTo>
                  <a:lnTo>
                    <a:pt x="29240" y="182009"/>
                  </a:lnTo>
                  <a:lnTo>
                    <a:pt x="50687" y="143320"/>
                  </a:lnTo>
                  <a:lnTo>
                    <a:pt x="77173" y="108213"/>
                  </a:lnTo>
                  <a:lnTo>
                    <a:pt x="108213" y="77173"/>
                  </a:lnTo>
                  <a:lnTo>
                    <a:pt x="143320" y="50687"/>
                  </a:lnTo>
                  <a:lnTo>
                    <a:pt x="182009" y="29240"/>
                  </a:lnTo>
                  <a:lnTo>
                    <a:pt x="223794" y="13319"/>
                  </a:lnTo>
                  <a:lnTo>
                    <a:pt x="268188" y="3410"/>
                  </a:lnTo>
                  <a:lnTo>
                    <a:pt x="314705" y="0"/>
                  </a:lnTo>
                  <a:lnTo>
                    <a:pt x="2919222" y="0"/>
                  </a:lnTo>
                  <a:lnTo>
                    <a:pt x="2965739" y="3410"/>
                  </a:lnTo>
                  <a:lnTo>
                    <a:pt x="3010133" y="13319"/>
                  </a:lnTo>
                  <a:lnTo>
                    <a:pt x="3051918" y="29240"/>
                  </a:lnTo>
                  <a:lnTo>
                    <a:pt x="3090607" y="50687"/>
                  </a:lnTo>
                  <a:lnTo>
                    <a:pt x="3125714" y="77173"/>
                  </a:lnTo>
                  <a:lnTo>
                    <a:pt x="3156754" y="108213"/>
                  </a:lnTo>
                  <a:lnTo>
                    <a:pt x="3183240" y="143320"/>
                  </a:lnTo>
                  <a:lnTo>
                    <a:pt x="3204687" y="182009"/>
                  </a:lnTo>
                  <a:lnTo>
                    <a:pt x="3220608" y="223794"/>
                  </a:lnTo>
                  <a:lnTo>
                    <a:pt x="3230517" y="268188"/>
                  </a:lnTo>
                  <a:lnTo>
                    <a:pt x="3233928" y="314705"/>
                  </a:lnTo>
                  <a:lnTo>
                    <a:pt x="3233928" y="1573529"/>
                  </a:lnTo>
                  <a:lnTo>
                    <a:pt x="3230517" y="1620047"/>
                  </a:lnTo>
                  <a:lnTo>
                    <a:pt x="3220608" y="1664441"/>
                  </a:lnTo>
                  <a:lnTo>
                    <a:pt x="3204687" y="1706226"/>
                  </a:lnTo>
                  <a:lnTo>
                    <a:pt x="3183240" y="1744915"/>
                  </a:lnTo>
                  <a:lnTo>
                    <a:pt x="3156754" y="1780022"/>
                  </a:lnTo>
                  <a:lnTo>
                    <a:pt x="3125714" y="1811062"/>
                  </a:lnTo>
                  <a:lnTo>
                    <a:pt x="3090607" y="1837548"/>
                  </a:lnTo>
                  <a:lnTo>
                    <a:pt x="3051918" y="1858995"/>
                  </a:lnTo>
                  <a:lnTo>
                    <a:pt x="3010133" y="1874916"/>
                  </a:lnTo>
                  <a:lnTo>
                    <a:pt x="2965739" y="1884825"/>
                  </a:lnTo>
                  <a:lnTo>
                    <a:pt x="2919222" y="1888235"/>
                  </a:lnTo>
                  <a:lnTo>
                    <a:pt x="314705" y="1888235"/>
                  </a:lnTo>
                  <a:lnTo>
                    <a:pt x="268188" y="1884825"/>
                  </a:lnTo>
                  <a:lnTo>
                    <a:pt x="223794" y="1874916"/>
                  </a:lnTo>
                  <a:lnTo>
                    <a:pt x="182009" y="1858995"/>
                  </a:lnTo>
                  <a:lnTo>
                    <a:pt x="143320" y="1837548"/>
                  </a:lnTo>
                  <a:lnTo>
                    <a:pt x="108213" y="1811062"/>
                  </a:lnTo>
                  <a:lnTo>
                    <a:pt x="77173" y="1780022"/>
                  </a:lnTo>
                  <a:lnTo>
                    <a:pt x="50687" y="1744915"/>
                  </a:lnTo>
                  <a:lnTo>
                    <a:pt x="29240" y="1706226"/>
                  </a:lnTo>
                  <a:lnTo>
                    <a:pt x="13319" y="1664441"/>
                  </a:lnTo>
                  <a:lnTo>
                    <a:pt x="3410" y="1620047"/>
                  </a:lnTo>
                  <a:lnTo>
                    <a:pt x="0" y="1573529"/>
                  </a:lnTo>
                  <a:lnTo>
                    <a:pt x="0" y="31470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2812" y="3251327"/>
              <a:ext cx="2593847" cy="518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3476" y="3717366"/>
              <a:ext cx="1022502" cy="51846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887461" y="2824733"/>
              <a:ext cx="3234055" cy="1888489"/>
            </a:xfrm>
            <a:custGeom>
              <a:avLst/>
              <a:gdLst/>
              <a:ahLst/>
              <a:cxnLst/>
              <a:rect l="l" t="t" r="r" b="b"/>
              <a:pathLst>
                <a:path w="3234054" h="1888489">
                  <a:moveTo>
                    <a:pt x="2919222" y="0"/>
                  </a:moveTo>
                  <a:lnTo>
                    <a:pt x="314706" y="0"/>
                  </a:lnTo>
                  <a:lnTo>
                    <a:pt x="268188" y="3410"/>
                  </a:lnTo>
                  <a:lnTo>
                    <a:pt x="223794" y="13319"/>
                  </a:lnTo>
                  <a:lnTo>
                    <a:pt x="182009" y="29240"/>
                  </a:lnTo>
                  <a:lnTo>
                    <a:pt x="143320" y="50687"/>
                  </a:lnTo>
                  <a:lnTo>
                    <a:pt x="108213" y="77173"/>
                  </a:lnTo>
                  <a:lnTo>
                    <a:pt x="77173" y="108213"/>
                  </a:lnTo>
                  <a:lnTo>
                    <a:pt x="50687" y="143320"/>
                  </a:lnTo>
                  <a:lnTo>
                    <a:pt x="29240" y="182009"/>
                  </a:lnTo>
                  <a:lnTo>
                    <a:pt x="13319" y="223794"/>
                  </a:lnTo>
                  <a:lnTo>
                    <a:pt x="3410" y="268188"/>
                  </a:lnTo>
                  <a:lnTo>
                    <a:pt x="0" y="314705"/>
                  </a:lnTo>
                  <a:lnTo>
                    <a:pt x="0" y="1573529"/>
                  </a:lnTo>
                  <a:lnTo>
                    <a:pt x="3410" y="1620047"/>
                  </a:lnTo>
                  <a:lnTo>
                    <a:pt x="13319" y="1664441"/>
                  </a:lnTo>
                  <a:lnTo>
                    <a:pt x="29240" y="1706226"/>
                  </a:lnTo>
                  <a:lnTo>
                    <a:pt x="50687" y="1744915"/>
                  </a:lnTo>
                  <a:lnTo>
                    <a:pt x="77173" y="1780022"/>
                  </a:lnTo>
                  <a:lnTo>
                    <a:pt x="108213" y="1811062"/>
                  </a:lnTo>
                  <a:lnTo>
                    <a:pt x="143320" y="1837548"/>
                  </a:lnTo>
                  <a:lnTo>
                    <a:pt x="182009" y="1858995"/>
                  </a:lnTo>
                  <a:lnTo>
                    <a:pt x="223794" y="1874916"/>
                  </a:lnTo>
                  <a:lnTo>
                    <a:pt x="268188" y="1884825"/>
                  </a:lnTo>
                  <a:lnTo>
                    <a:pt x="314706" y="1888235"/>
                  </a:lnTo>
                  <a:lnTo>
                    <a:pt x="2919222" y="1888235"/>
                  </a:lnTo>
                  <a:lnTo>
                    <a:pt x="2965739" y="1884825"/>
                  </a:lnTo>
                  <a:lnTo>
                    <a:pt x="3010133" y="1874916"/>
                  </a:lnTo>
                  <a:lnTo>
                    <a:pt x="3051918" y="1858995"/>
                  </a:lnTo>
                  <a:lnTo>
                    <a:pt x="3090607" y="1837548"/>
                  </a:lnTo>
                  <a:lnTo>
                    <a:pt x="3125714" y="1811062"/>
                  </a:lnTo>
                  <a:lnTo>
                    <a:pt x="3156754" y="1780022"/>
                  </a:lnTo>
                  <a:lnTo>
                    <a:pt x="3183240" y="1744915"/>
                  </a:lnTo>
                  <a:lnTo>
                    <a:pt x="3204687" y="1706226"/>
                  </a:lnTo>
                  <a:lnTo>
                    <a:pt x="3220608" y="1664441"/>
                  </a:lnTo>
                  <a:lnTo>
                    <a:pt x="3230517" y="1620047"/>
                  </a:lnTo>
                  <a:lnTo>
                    <a:pt x="3233928" y="1573529"/>
                  </a:lnTo>
                  <a:lnTo>
                    <a:pt x="3233928" y="314705"/>
                  </a:lnTo>
                  <a:lnTo>
                    <a:pt x="3230517" y="268188"/>
                  </a:lnTo>
                  <a:lnTo>
                    <a:pt x="3220608" y="223794"/>
                  </a:lnTo>
                  <a:lnTo>
                    <a:pt x="3204687" y="182009"/>
                  </a:lnTo>
                  <a:lnTo>
                    <a:pt x="3183240" y="143320"/>
                  </a:lnTo>
                  <a:lnTo>
                    <a:pt x="3156754" y="108213"/>
                  </a:lnTo>
                  <a:lnTo>
                    <a:pt x="3125714" y="77173"/>
                  </a:lnTo>
                  <a:lnTo>
                    <a:pt x="3090607" y="50687"/>
                  </a:lnTo>
                  <a:lnTo>
                    <a:pt x="3051918" y="29240"/>
                  </a:lnTo>
                  <a:lnTo>
                    <a:pt x="3010133" y="13319"/>
                  </a:lnTo>
                  <a:lnTo>
                    <a:pt x="2965739" y="3410"/>
                  </a:lnTo>
                  <a:lnTo>
                    <a:pt x="291922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887461" y="2824733"/>
              <a:ext cx="3234055" cy="1888489"/>
            </a:xfrm>
            <a:custGeom>
              <a:avLst/>
              <a:gdLst/>
              <a:ahLst/>
              <a:cxnLst/>
              <a:rect l="l" t="t" r="r" b="b"/>
              <a:pathLst>
                <a:path w="3234054" h="1888489">
                  <a:moveTo>
                    <a:pt x="0" y="314705"/>
                  </a:moveTo>
                  <a:lnTo>
                    <a:pt x="3410" y="268188"/>
                  </a:lnTo>
                  <a:lnTo>
                    <a:pt x="13319" y="223794"/>
                  </a:lnTo>
                  <a:lnTo>
                    <a:pt x="29240" y="182009"/>
                  </a:lnTo>
                  <a:lnTo>
                    <a:pt x="50687" y="143320"/>
                  </a:lnTo>
                  <a:lnTo>
                    <a:pt x="77173" y="108213"/>
                  </a:lnTo>
                  <a:lnTo>
                    <a:pt x="108213" y="77173"/>
                  </a:lnTo>
                  <a:lnTo>
                    <a:pt x="143320" y="50687"/>
                  </a:lnTo>
                  <a:lnTo>
                    <a:pt x="182009" y="29240"/>
                  </a:lnTo>
                  <a:lnTo>
                    <a:pt x="223794" y="13319"/>
                  </a:lnTo>
                  <a:lnTo>
                    <a:pt x="268188" y="3410"/>
                  </a:lnTo>
                  <a:lnTo>
                    <a:pt x="314706" y="0"/>
                  </a:lnTo>
                  <a:lnTo>
                    <a:pt x="2919222" y="0"/>
                  </a:lnTo>
                  <a:lnTo>
                    <a:pt x="2965739" y="3410"/>
                  </a:lnTo>
                  <a:lnTo>
                    <a:pt x="3010133" y="13319"/>
                  </a:lnTo>
                  <a:lnTo>
                    <a:pt x="3051918" y="29240"/>
                  </a:lnTo>
                  <a:lnTo>
                    <a:pt x="3090607" y="50687"/>
                  </a:lnTo>
                  <a:lnTo>
                    <a:pt x="3125714" y="77173"/>
                  </a:lnTo>
                  <a:lnTo>
                    <a:pt x="3156754" y="108213"/>
                  </a:lnTo>
                  <a:lnTo>
                    <a:pt x="3183240" y="143320"/>
                  </a:lnTo>
                  <a:lnTo>
                    <a:pt x="3204687" y="182009"/>
                  </a:lnTo>
                  <a:lnTo>
                    <a:pt x="3220608" y="223794"/>
                  </a:lnTo>
                  <a:lnTo>
                    <a:pt x="3230517" y="268188"/>
                  </a:lnTo>
                  <a:lnTo>
                    <a:pt x="3233928" y="314705"/>
                  </a:lnTo>
                  <a:lnTo>
                    <a:pt x="3233928" y="1573529"/>
                  </a:lnTo>
                  <a:lnTo>
                    <a:pt x="3230517" y="1620047"/>
                  </a:lnTo>
                  <a:lnTo>
                    <a:pt x="3220608" y="1664441"/>
                  </a:lnTo>
                  <a:lnTo>
                    <a:pt x="3204687" y="1706226"/>
                  </a:lnTo>
                  <a:lnTo>
                    <a:pt x="3183240" y="1744915"/>
                  </a:lnTo>
                  <a:lnTo>
                    <a:pt x="3156754" y="1780022"/>
                  </a:lnTo>
                  <a:lnTo>
                    <a:pt x="3125714" y="1811062"/>
                  </a:lnTo>
                  <a:lnTo>
                    <a:pt x="3090607" y="1837548"/>
                  </a:lnTo>
                  <a:lnTo>
                    <a:pt x="3051918" y="1858995"/>
                  </a:lnTo>
                  <a:lnTo>
                    <a:pt x="3010133" y="1874916"/>
                  </a:lnTo>
                  <a:lnTo>
                    <a:pt x="2965739" y="1884825"/>
                  </a:lnTo>
                  <a:lnTo>
                    <a:pt x="2919222" y="1888235"/>
                  </a:lnTo>
                  <a:lnTo>
                    <a:pt x="314706" y="1888235"/>
                  </a:lnTo>
                  <a:lnTo>
                    <a:pt x="268188" y="1884825"/>
                  </a:lnTo>
                  <a:lnTo>
                    <a:pt x="223794" y="1874916"/>
                  </a:lnTo>
                  <a:lnTo>
                    <a:pt x="182009" y="1858995"/>
                  </a:lnTo>
                  <a:lnTo>
                    <a:pt x="143320" y="1837548"/>
                  </a:lnTo>
                  <a:lnTo>
                    <a:pt x="108213" y="1811062"/>
                  </a:lnTo>
                  <a:lnTo>
                    <a:pt x="77173" y="1780022"/>
                  </a:lnTo>
                  <a:lnTo>
                    <a:pt x="50687" y="1744915"/>
                  </a:lnTo>
                  <a:lnTo>
                    <a:pt x="29240" y="1706226"/>
                  </a:lnTo>
                  <a:lnTo>
                    <a:pt x="13319" y="1664441"/>
                  </a:lnTo>
                  <a:lnTo>
                    <a:pt x="3410" y="1620047"/>
                  </a:lnTo>
                  <a:lnTo>
                    <a:pt x="0" y="1573529"/>
                  </a:lnTo>
                  <a:lnTo>
                    <a:pt x="0" y="31470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29827" y="3018154"/>
              <a:ext cx="2288667" cy="5181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04275" y="3484448"/>
              <a:ext cx="1559687" cy="5184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41077" y="3484448"/>
              <a:ext cx="350520" cy="5184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16337" y="3484448"/>
              <a:ext cx="1225296" cy="5184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67215" y="3950538"/>
              <a:ext cx="1343405" cy="518464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69234" y="549859"/>
            <a:ext cx="580821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97835" y="1385316"/>
            <a:ext cx="3629660" cy="2075814"/>
            <a:chOff x="2497835" y="1385316"/>
            <a:chExt cx="3629660" cy="2075814"/>
          </a:xfrm>
        </p:grpSpPr>
        <p:sp>
          <p:nvSpPr>
            <p:cNvPr id="4" name="object 4"/>
            <p:cNvSpPr/>
            <p:nvPr/>
          </p:nvSpPr>
          <p:spPr>
            <a:xfrm>
              <a:off x="2510789" y="1398270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3415284" y="0"/>
                  </a:moveTo>
                  <a:lnTo>
                    <a:pt x="0" y="0"/>
                  </a:lnTo>
                  <a:lnTo>
                    <a:pt x="0" y="2049779"/>
                  </a:lnTo>
                  <a:lnTo>
                    <a:pt x="3415284" y="2049779"/>
                  </a:lnTo>
                  <a:lnTo>
                    <a:pt x="3415284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10789" y="1398270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0" y="2049779"/>
                  </a:moveTo>
                  <a:lnTo>
                    <a:pt x="3415284" y="2049779"/>
                  </a:lnTo>
                  <a:lnTo>
                    <a:pt x="3415284" y="0"/>
                  </a:lnTo>
                  <a:lnTo>
                    <a:pt x="0" y="0"/>
                  </a:lnTo>
                  <a:lnTo>
                    <a:pt x="0" y="20497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3885" y="1670888"/>
              <a:ext cx="3483355" cy="5184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6305" y="2137918"/>
              <a:ext cx="1227200" cy="5181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8015" y="2137918"/>
              <a:ext cx="350520" cy="518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3275" y="2137918"/>
              <a:ext cx="1744218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2021" y="2604211"/>
              <a:ext cx="1213865" cy="5184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254496" y="1385316"/>
            <a:ext cx="3441700" cy="2075814"/>
            <a:chOff x="6254496" y="1385316"/>
            <a:chExt cx="3441700" cy="2075814"/>
          </a:xfrm>
        </p:grpSpPr>
        <p:sp>
          <p:nvSpPr>
            <p:cNvPr id="12" name="object 12"/>
            <p:cNvSpPr/>
            <p:nvPr/>
          </p:nvSpPr>
          <p:spPr>
            <a:xfrm>
              <a:off x="6267450" y="1398270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3415284" y="0"/>
                  </a:moveTo>
                  <a:lnTo>
                    <a:pt x="0" y="0"/>
                  </a:lnTo>
                  <a:lnTo>
                    <a:pt x="0" y="2049779"/>
                  </a:lnTo>
                  <a:lnTo>
                    <a:pt x="3415284" y="2049779"/>
                  </a:lnTo>
                  <a:lnTo>
                    <a:pt x="3415284" y="0"/>
                  </a:lnTo>
                  <a:close/>
                </a:path>
              </a:pathLst>
            </a:custGeom>
            <a:solidFill>
              <a:srgbClr val="52B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267450" y="1398270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0" y="2049779"/>
                  </a:moveTo>
                  <a:lnTo>
                    <a:pt x="3415284" y="2049779"/>
                  </a:lnTo>
                  <a:lnTo>
                    <a:pt x="3415284" y="0"/>
                  </a:lnTo>
                  <a:lnTo>
                    <a:pt x="0" y="0"/>
                  </a:lnTo>
                  <a:lnTo>
                    <a:pt x="0" y="20497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3441" y="1904746"/>
              <a:ext cx="2914777" cy="5181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40701" y="2371090"/>
              <a:ext cx="836676" cy="5181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497835" y="3776471"/>
            <a:ext cx="3630929" cy="2075814"/>
            <a:chOff x="2497835" y="3776471"/>
            <a:chExt cx="3630929" cy="2075814"/>
          </a:xfrm>
        </p:grpSpPr>
        <p:sp>
          <p:nvSpPr>
            <p:cNvPr id="17" name="object 17"/>
            <p:cNvSpPr/>
            <p:nvPr/>
          </p:nvSpPr>
          <p:spPr>
            <a:xfrm>
              <a:off x="2510789" y="3789425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3415284" y="0"/>
                  </a:moveTo>
                  <a:lnTo>
                    <a:pt x="0" y="0"/>
                  </a:lnTo>
                  <a:lnTo>
                    <a:pt x="0" y="2049780"/>
                  </a:lnTo>
                  <a:lnTo>
                    <a:pt x="3415284" y="2049780"/>
                  </a:lnTo>
                  <a:lnTo>
                    <a:pt x="3415284" y="0"/>
                  </a:lnTo>
                  <a:close/>
                </a:path>
              </a:pathLst>
            </a:custGeom>
            <a:solidFill>
              <a:srgbClr val="569D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510789" y="3789425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0" y="2049780"/>
                  </a:moveTo>
                  <a:lnTo>
                    <a:pt x="3415284" y="2049780"/>
                  </a:lnTo>
                  <a:lnTo>
                    <a:pt x="3415284" y="0"/>
                  </a:lnTo>
                  <a:lnTo>
                    <a:pt x="0" y="0"/>
                  </a:lnTo>
                  <a:lnTo>
                    <a:pt x="0" y="20497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66745" y="4062983"/>
              <a:ext cx="3462020" cy="5181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34029" y="4529023"/>
              <a:ext cx="2725293" cy="5184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04845" y="4995925"/>
              <a:ext cx="3300476" cy="51816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254496" y="3776471"/>
            <a:ext cx="3441700" cy="2075814"/>
            <a:chOff x="6254496" y="3776471"/>
            <a:chExt cx="3441700" cy="2075814"/>
          </a:xfrm>
        </p:grpSpPr>
        <p:sp>
          <p:nvSpPr>
            <p:cNvPr id="23" name="object 23"/>
            <p:cNvSpPr/>
            <p:nvPr/>
          </p:nvSpPr>
          <p:spPr>
            <a:xfrm>
              <a:off x="6267450" y="3789425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3415284" y="0"/>
                  </a:moveTo>
                  <a:lnTo>
                    <a:pt x="0" y="0"/>
                  </a:lnTo>
                  <a:lnTo>
                    <a:pt x="0" y="2049780"/>
                  </a:lnTo>
                  <a:lnTo>
                    <a:pt x="3415284" y="2049780"/>
                  </a:lnTo>
                  <a:lnTo>
                    <a:pt x="341528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67450" y="3789425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0" y="2049780"/>
                  </a:moveTo>
                  <a:lnTo>
                    <a:pt x="3415284" y="2049780"/>
                  </a:lnTo>
                  <a:lnTo>
                    <a:pt x="3415284" y="0"/>
                  </a:lnTo>
                  <a:lnTo>
                    <a:pt x="0" y="0"/>
                  </a:lnTo>
                  <a:lnTo>
                    <a:pt x="0" y="20497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5905" y="4062983"/>
              <a:ext cx="2796794" cy="5181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9654" y="4062983"/>
              <a:ext cx="350520" cy="51815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08013" y="4529023"/>
              <a:ext cx="585216" cy="5184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8157" y="4529023"/>
              <a:ext cx="350520" cy="5184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73417" y="4529023"/>
              <a:ext cx="2093086" cy="51846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7546" y="4529023"/>
              <a:ext cx="350520" cy="51846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98157" y="4995925"/>
              <a:ext cx="1215135" cy="5181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9509" y="4995925"/>
              <a:ext cx="350520" cy="5181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84769" y="4995925"/>
              <a:ext cx="888390" cy="518160"/>
            </a:xfrm>
            <a:prstGeom prst="rect">
              <a:avLst/>
            </a:prstGeom>
          </p:spPr>
        </p:pic>
      </p:grp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8118" y="1237041"/>
            <a:ext cx="7849569" cy="34501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0132" y="549859"/>
            <a:ext cx="7185279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325623" y="2042160"/>
            <a:ext cx="9767570" cy="4227830"/>
            <a:chOff x="2325623" y="2042160"/>
            <a:chExt cx="9767570" cy="42278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5623" y="2042160"/>
              <a:ext cx="6653783" cy="39349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5835" y="3046476"/>
              <a:ext cx="6547104" cy="3223260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4944" y="549859"/>
            <a:ext cx="10796270" cy="6259830"/>
            <a:chOff x="694944" y="549859"/>
            <a:chExt cx="10796270" cy="625983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65702" y="549859"/>
              <a:ext cx="4435729" cy="5489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7898" y="1046226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90">
                  <a:moveTo>
                    <a:pt x="336194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361944" y="402336"/>
                  </a:lnTo>
                  <a:lnTo>
                    <a:pt x="336194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98" y="1046226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90">
                  <a:moveTo>
                    <a:pt x="0" y="402336"/>
                  </a:moveTo>
                  <a:lnTo>
                    <a:pt x="3361944" y="402336"/>
                  </a:lnTo>
                  <a:lnTo>
                    <a:pt x="336194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631" y="1095120"/>
              <a:ext cx="2408555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7136" y="1447798"/>
              <a:ext cx="10777855" cy="5355590"/>
            </a:xfrm>
            <a:custGeom>
              <a:avLst/>
              <a:gdLst/>
              <a:ahLst/>
              <a:cxnLst/>
              <a:rect l="l" t="t" r="r" b="b"/>
              <a:pathLst>
                <a:path w="10777855" h="5355590">
                  <a:moveTo>
                    <a:pt x="10777728" y="0"/>
                  </a:moveTo>
                  <a:lnTo>
                    <a:pt x="0" y="0"/>
                  </a:lnTo>
                  <a:lnTo>
                    <a:pt x="0" y="5355336"/>
                  </a:lnTo>
                  <a:lnTo>
                    <a:pt x="10777728" y="5355336"/>
                  </a:lnTo>
                  <a:lnTo>
                    <a:pt x="107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7136" y="1447798"/>
              <a:ext cx="10777855" cy="5355590"/>
            </a:xfrm>
            <a:custGeom>
              <a:avLst/>
              <a:gdLst/>
              <a:ahLst/>
              <a:cxnLst/>
              <a:rect l="l" t="t" r="r" b="b"/>
              <a:pathLst>
                <a:path w="10777855" h="5355590">
                  <a:moveTo>
                    <a:pt x="0" y="5355336"/>
                  </a:moveTo>
                  <a:lnTo>
                    <a:pt x="10777728" y="5355336"/>
                  </a:lnTo>
                  <a:lnTo>
                    <a:pt x="10777728" y="0"/>
                  </a:lnTo>
                  <a:lnTo>
                    <a:pt x="0" y="0"/>
                  </a:lnTo>
                  <a:lnTo>
                    <a:pt x="0" y="5355336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15746" y="1484452"/>
            <a:ext cx="8561705" cy="520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9194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import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HttpClient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}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Observable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from </a:t>
            </a:r>
            <a:r>
              <a:rPr sz="20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'rxjs'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@Injectable({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10795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	class</a:t>
            </a:r>
            <a:r>
              <a:rPr sz="2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baseUrl</a:t>
            </a:r>
            <a:r>
              <a:rPr sz="20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  <a:hlinkClick r:id="rId3"/>
              </a:rPr>
              <a:t>'www.myWebService.com/api/products'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http: HttpClient)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{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774700" marR="1377950" indent="-45783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getProduct(id:</a:t>
            </a:r>
            <a:r>
              <a:rPr sz="20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number):</a:t>
            </a:r>
            <a:r>
              <a:rPr sz="20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Observable&lt;Product&gt;</a:t>
            </a:r>
            <a:r>
              <a:rPr sz="20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000" spc="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url</a:t>
            </a:r>
            <a:r>
              <a:rPr sz="2000" spc="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${this</a:t>
            </a:r>
            <a:r>
              <a:rPr sz="20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.baseUrl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.http.get&lt;Product&gt;(url);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11551" y="549859"/>
            <a:ext cx="7311390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4944" y="1216152"/>
            <a:ext cx="10796270" cy="4238625"/>
            <a:chOff x="694944" y="1216152"/>
            <a:chExt cx="10796270" cy="4238625"/>
          </a:xfrm>
        </p:grpSpPr>
        <p:sp>
          <p:nvSpPr>
            <p:cNvPr id="4" name="object 4"/>
            <p:cNvSpPr/>
            <p:nvPr/>
          </p:nvSpPr>
          <p:spPr>
            <a:xfrm>
              <a:off x="707898" y="1229106"/>
              <a:ext cx="3903345" cy="402590"/>
            </a:xfrm>
            <a:custGeom>
              <a:avLst/>
              <a:gdLst/>
              <a:ahLst/>
              <a:cxnLst/>
              <a:rect l="l" t="t" r="r" b="b"/>
              <a:pathLst>
                <a:path w="3903345" h="402589">
                  <a:moveTo>
                    <a:pt x="390296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02964" y="402336"/>
                  </a:lnTo>
                  <a:lnTo>
                    <a:pt x="390296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98" y="1229106"/>
              <a:ext cx="3903345" cy="402590"/>
            </a:xfrm>
            <a:custGeom>
              <a:avLst/>
              <a:gdLst/>
              <a:ahLst/>
              <a:cxnLst/>
              <a:rect l="l" t="t" r="r" b="b"/>
              <a:pathLst>
                <a:path w="3903345" h="402589">
                  <a:moveTo>
                    <a:pt x="0" y="402336"/>
                  </a:moveTo>
                  <a:lnTo>
                    <a:pt x="3902964" y="402336"/>
                  </a:lnTo>
                  <a:lnTo>
                    <a:pt x="390296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003" y="1277696"/>
              <a:ext cx="1161719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6561" y="1277696"/>
              <a:ext cx="207263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0194" y="1277696"/>
              <a:ext cx="2453005" cy="3051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7136" y="1630680"/>
              <a:ext cx="10777855" cy="3817620"/>
            </a:xfrm>
            <a:custGeom>
              <a:avLst/>
              <a:gdLst/>
              <a:ahLst/>
              <a:cxnLst/>
              <a:rect l="l" t="t" r="r" b="b"/>
              <a:pathLst>
                <a:path w="10777855" h="3817620">
                  <a:moveTo>
                    <a:pt x="10777728" y="0"/>
                  </a:moveTo>
                  <a:lnTo>
                    <a:pt x="0" y="0"/>
                  </a:lnTo>
                  <a:lnTo>
                    <a:pt x="0" y="3817620"/>
                  </a:lnTo>
                  <a:lnTo>
                    <a:pt x="10777728" y="3817620"/>
                  </a:lnTo>
                  <a:lnTo>
                    <a:pt x="107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07136" y="1630680"/>
              <a:ext cx="10777855" cy="3817620"/>
            </a:xfrm>
            <a:custGeom>
              <a:avLst/>
              <a:gdLst/>
              <a:ahLst/>
              <a:cxnLst/>
              <a:rect l="l" t="t" r="r" b="b"/>
              <a:pathLst>
                <a:path w="10777855" h="3817620">
                  <a:moveTo>
                    <a:pt x="0" y="3817620"/>
                  </a:moveTo>
                  <a:lnTo>
                    <a:pt x="10777728" y="3817620"/>
                  </a:lnTo>
                  <a:lnTo>
                    <a:pt x="10777728" y="0"/>
                  </a:lnTo>
                  <a:lnTo>
                    <a:pt x="0" y="0"/>
                  </a:lnTo>
                  <a:lnTo>
                    <a:pt x="0" y="3817620"/>
                  </a:lnTo>
                  <a:close/>
                </a:path>
              </a:pathLst>
            </a:custGeom>
            <a:ln w="12192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15746" y="1668018"/>
            <a:ext cx="1054227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constructor(private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productService: ProductService)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622300" marR="4730115" indent="-61023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getProduct(id: number): void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.productService.getProduct(id)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 marR="50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next: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(product: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Product)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000" spc="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.displayProduct(product),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err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 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.errorMessage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err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146" y="2958033"/>
            <a:ext cx="5064760" cy="732790"/>
            <a:chOff x="5240146" y="2958033"/>
            <a:chExt cx="5064760" cy="7327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958033"/>
              <a:ext cx="5064633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3324479"/>
              <a:ext cx="1613662" cy="365760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146" y="2958033"/>
            <a:ext cx="4970780" cy="732790"/>
            <a:chOff x="5240146" y="2958033"/>
            <a:chExt cx="4970780" cy="7327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958033"/>
              <a:ext cx="4970653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3324479"/>
              <a:ext cx="1685162" cy="365760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66741" y="549859"/>
            <a:ext cx="3003550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5086" y="1192142"/>
            <a:ext cx="9522780" cy="52383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5476" y="1545336"/>
            <a:ext cx="1012190" cy="5017135"/>
            <a:chOff x="2665476" y="1545336"/>
            <a:chExt cx="1012190" cy="501713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78430" y="1558290"/>
              <a:ext cx="986028" cy="4991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78430" y="1558290"/>
              <a:ext cx="986155" cy="4991100"/>
            </a:xfrm>
            <a:custGeom>
              <a:avLst/>
              <a:gdLst/>
              <a:ahLst/>
              <a:cxnLst/>
              <a:rect l="l" t="t" r="r" b="b"/>
              <a:pathLst>
                <a:path w="986154" h="4991100">
                  <a:moveTo>
                    <a:pt x="0" y="164337"/>
                  </a:moveTo>
                  <a:lnTo>
                    <a:pt x="5867" y="120635"/>
                  </a:lnTo>
                  <a:lnTo>
                    <a:pt x="22427" y="81374"/>
                  </a:lnTo>
                  <a:lnTo>
                    <a:pt x="48117" y="48117"/>
                  </a:lnTo>
                  <a:lnTo>
                    <a:pt x="81374" y="22427"/>
                  </a:lnTo>
                  <a:lnTo>
                    <a:pt x="120635" y="5867"/>
                  </a:lnTo>
                  <a:lnTo>
                    <a:pt x="164337" y="0"/>
                  </a:lnTo>
                  <a:lnTo>
                    <a:pt x="821690" y="0"/>
                  </a:lnTo>
                  <a:lnTo>
                    <a:pt x="865392" y="5867"/>
                  </a:lnTo>
                  <a:lnTo>
                    <a:pt x="904653" y="22427"/>
                  </a:lnTo>
                  <a:lnTo>
                    <a:pt x="937910" y="48117"/>
                  </a:lnTo>
                  <a:lnTo>
                    <a:pt x="963600" y="81374"/>
                  </a:lnTo>
                  <a:lnTo>
                    <a:pt x="980160" y="120635"/>
                  </a:lnTo>
                  <a:lnTo>
                    <a:pt x="986028" y="164337"/>
                  </a:lnTo>
                  <a:lnTo>
                    <a:pt x="986028" y="4826762"/>
                  </a:lnTo>
                  <a:lnTo>
                    <a:pt x="980160" y="4870447"/>
                  </a:lnTo>
                  <a:lnTo>
                    <a:pt x="963600" y="4909703"/>
                  </a:lnTo>
                  <a:lnTo>
                    <a:pt x="937910" y="4942963"/>
                  </a:lnTo>
                  <a:lnTo>
                    <a:pt x="904653" y="4968661"/>
                  </a:lnTo>
                  <a:lnTo>
                    <a:pt x="865392" y="4985229"/>
                  </a:lnTo>
                  <a:lnTo>
                    <a:pt x="821690" y="4991100"/>
                  </a:lnTo>
                  <a:lnTo>
                    <a:pt x="164337" y="4991100"/>
                  </a:lnTo>
                  <a:lnTo>
                    <a:pt x="120635" y="4985229"/>
                  </a:lnTo>
                  <a:lnTo>
                    <a:pt x="81374" y="4968661"/>
                  </a:lnTo>
                  <a:lnTo>
                    <a:pt x="48117" y="4942963"/>
                  </a:lnTo>
                  <a:lnTo>
                    <a:pt x="22427" y="4909703"/>
                  </a:lnTo>
                  <a:lnTo>
                    <a:pt x="5867" y="4870447"/>
                  </a:lnTo>
                  <a:lnTo>
                    <a:pt x="0" y="4826762"/>
                  </a:lnTo>
                  <a:lnTo>
                    <a:pt x="0" y="164337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9009888" y="672668"/>
            <a:ext cx="1122680" cy="5890260"/>
            <a:chOff x="9009888" y="672668"/>
            <a:chExt cx="1122680" cy="58902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91244" y="672668"/>
              <a:ext cx="834771" cy="4315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09888" y="1099693"/>
              <a:ext cx="1122273" cy="4312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08186" y="1558290"/>
              <a:ext cx="986028" cy="49911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108186" y="1558290"/>
              <a:ext cx="986155" cy="4991100"/>
            </a:xfrm>
            <a:custGeom>
              <a:avLst/>
              <a:gdLst/>
              <a:ahLst/>
              <a:cxnLst/>
              <a:rect l="l" t="t" r="r" b="b"/>
              <a:pathLst>
                <a:path w="986154" h="4991100">
                  <a:moveTo>
                    <a:pt x="0" y="164337"/>
                  </a:moveTo>
                  <a:lnTo>
                    <a:pt x="5867" y="120635"/>
                  </a:lnTo>
                  <a:lnTo>
                    <a:pt x="22427" y="81374"/>
                  </a:lnTo>
                  <a:lnTo>
                    <a:pt x="48117" y="48117"/>
                  </a:lnTo>
                  <a:lnTo>
                    <a:pt x="81374" y="22427"/>
                  </a:lnTo>
                  <a:lnTo>
                    <a:pt x="120635" y="5867"/>
                  </a:lnTo>
                  <a:lnTo>
                    <a:pt x="164338" y="0"/>
                  </a:lnTo>
                  <a:lnTo>
                    <a:pt x="821690" y="0"/>
                  </a:lnTo>
                  <a:lnTo>
                    <a:pt x="865392" y="5867"/>
                  </a:lnTo>
                  <a:lnTo>
                    <a:pt x="904653" y="22427"/>
                  </a:lnTo>
                  <a:lnTo>
                    <a:pt x="937910" y="48117"/>
                  </a:lnTo>
                  <a:lnTo>
                    <a:pt x="963600" y="81374"/>
                  </a:lnTo>
                  <a:lnTo>
                    <a:pt x="980160" y="120635"/>
                  </a:lnTo>
                  <a:lnTo>
                    <a:pt x="986028" y="164337"/>
                  </a:lnTo>
                  <a:lnTo>
                    <a:pt x="986028" y="4826762"/>
                  </a:lnTo>
                  <a:lnTo>
                    <a:pt x="980160" y="4870447"/>
                  </a:lnTo>
                  <a:lnTo>
                    <a:pt x="963600" y="4909703"/>
                  </a:lnTo>
                  <a:lnTo>
                    <a:pt x="937910" y="4942963"/>
                  </a:lnTo>
                  <a:lnTo>
                    <a:pt x="904653" y="4968661"/>
                  </a:lnTo>
                  <a:lnTo>
                    <a:pt x="865392" y="4985229"/>
                  </a:lnTo>
                  <a:lnTo>
                    <a:pt x="821690" y="4991100"/>
                  </a:lnTo>
                  <a:lnTo>
                    <a:pt x="164338" y="4991100"/>
                  </a:lnTo>
                  <a:lnTo>
                    <a:pt x="120635" y="4985229"/>
                  </a:lnTo>
                  <a:lnTo>
                    <a:pt x="81374" y="4968661"/>
                  </a:lnTo>
                  <a:lnTo>
                    <a:pt x="48117" y="4942963"/>
                  </a:lnTo>
                  <a:lnTo>
                    <a:pt x="22427" y="4909703"/>
                  </a:lnTo>
                  <a:lnTo>
                    <a:pt x="5867" y="4870447"/>
                  </a:lnTo>
                  <a:lnTo>
                    <a:pt x="0" y="4826762"/>
                  </a:lnTo>
                  <a:lnTo>
                    <a:pt x="0" y="164337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86685" y="1103706"/>
            <a:ext cx="2063495" cy="431596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658234" y="4449645"/>
            <a:ext cx="5458460" cy="171450"/>
          </a:xfrm>
          <a:custGeom>
            <a:avLst/>
            <a:gdLst/>
            <a:ahLst/>
            <a:cxnLst/>
            <a:rect l="l" t="t" r="r" b="b"/>
            <a:pathLst>
              <a:path w="5458459" h="171450">
                <a:moveTo>
                  <a:pt x="5349925" y="104797"/>
                </a:moveTo>
                <a:lnTo>
                  <a:pt x="5296281" y="135689"/>
                </a:lnTo>
                <a:lnTo>
                  <a:pt x="5290599" y="140668"/>
                </a:lnTo>
                <a:lnTo>
                  <a:pt x="5287406" y="147230"/>
                </a:lnTo>
                <a:lnTo>
                  <a:pt x="5286904" y="154531"/>
                </a:lnTo>
                <a:lnTo>
                  <a:pt x="5289295" y="161724"/>
                </a:lnTo>
                <a:lnTo>
                  <a:pt x="5294274" y="167405"/>
                </a:lnTo>
                <a:lnTo>
                  <a:pt x="5300837" y="170598"/>
                </a:lnTo>
                <a:lnTo>
                  <a:pt x="5308137" y="171100"/>
                </a:lnTo>
                <a:lnTo>
                  <a:pt x="5315331" y="168709"/>
                </a:lnTo>
                <a:lnTo>
                  <a:pt x="5425672" y="105209"/>
                </a:lnTo>
                <a:lnTo>
                  <a:pt x="5420487" y="105209"/>
                </a:lnTo>
                <a:lnTo>
                  <a:pt x="5349925" y="104797"/>
                </a:lnTo>
                <a:close/>
              </a:path>
              <a:path w="5458459" h="171450">
                <a:moveTo>
                  <a:pt x="5382622" y="85968"/>
                </a:moveTo>
                <a:lnTo>
                  <a:pt x="5349925" y="104797"/>
                </a:lnTo>
                <a:lnTo>
                  <a:pt x="5420487" y="105209"/>
                </a:lnTo>
                <a:lnTo>
                  <a:pt x="5420495" y="102669"/>
                </a:lnTo>
                <a:lnTo>
                  <a:pt x="5410835" y="102669"/>
                </a:lnTo>
                <a:lnTo>
                  <a:pt x="5382622" y="85968"/>
                </a:lnTo>
                <a:close/>
              </a:path>
              <a:path w="5458459" h="171450">
                <a:moveTo>
                  <a:pt x="5309098" y="0"/>
                </a:moveTo>
                <a:lnTo>
                  <a:pt x="5301821" y="450"/>
                </a:lnTo>
                <a:lnTo>
                  <a:pt x="5295235" y="3591"/>
                </a:lnTo>
                <a:lnTo>
                  <a:pt x="5290185" y="9197"/>
                </a:lnTo>
                <a:lnTo>
                  <a:pt x="5287700" y="16319"/>
                </a:lnTo>
                <a:lnTo>
                  <a:pt x="5288121" y="23596"/>
                </a:lnTo>
                <a:lnTo>
                  <a:pt x="5291256" y="30182"/>
                </a:lnTo>
                <a:lnTo>
                  <a:pt x="5296916" y="35232"/>
                </a:lnTo>
                <a:lnTo>
                  <a:pt x="5350069" y="66698"/>
                </a:lnTo>
                <a:lnTo>
                  <a:pt x="5420614" y="67109"/>
                </a:lnTo>
                <a:lnTo>
                  <a:pt x="5420487" y="105209"/>
                </a:lnTo>
                <a:lnTo>
                  <a:pt x="5425672" y="105209"/>
                </a:lnTo>
                <a:lnTo>
                  <a:pt x="5458333" y="86413"/>
                </a:lnTo>
                <a:lnTo>
                  <a:pt x="5316220" y="2466"/>
                </a:lnTo>
                <a:lnTo>
                  <a:pt x="5309098" y="0"/>
                </a:lnTo>
                <a:close/>
              </a:path>
              <a:path w="5458459" h="171450">
                <a:moveTo>
                  <a:pt x="5268214" y="66220"/>
                </a:moveTo>
                <a:lnTo>
                  <a:pt x="5268087" y="104320"/>
                </a:lnTo>
                <a:lnTo>
                  <a:pt x="5349925" y="104797"/>
                </a:lnTo>
                <a:lnTo>
                  <a:pt x="5382622" y="85968"/>
                </a:lnTo>
                <a:lnTo>
                  <a:pt x="5350069" y="66698"/>
                </a:lnTo>
                <a:lnTo>
                  <a:pt x="5268214" y="66220"/>
                </a:lnTo>
                <a:close/>
              </a:path>
              <a:path w="5458459" h="171450">
                <a:moveTo>
                  <a:pt x="5410962" y="69649"/>
                </a:moveTo>
                <a:lnTo>
                  <a:pt x="5382622" y="85968"/>
                </a:lnTo>
                <a:lnTo>
                  <a:pt x="5410835" y="102669"/>
                </a:lnTo>
                <a:lnTo>
                  <a:pt x="5410962" y="69649"/>
                </a:lnTo>
                <a:close/>
              </a:path>
              <a:path w="5458459" h="171450">
                <a:moveTo>
                  <a:pt x="5420605" y="69649"/>
                </a:moveTo>
                <a:lnTo>
                  <a:pt x="5410962" y="69649"/>
                </a:lnTo>
                <a:lnTo>
                  <a:pt x="5410835" y="102669"/>
                </a:lnTo>
                <a:lnTo>
                  <a:pt x="5420495" y="102669"/>
                </a:lnTo>
                <a:lnTo>
                  <a:pt x="5420605" y="69649"/>
                </a:lnTo>
                <a:close/>
              </a:path>
              <a:path w="5458459" h="171450">
                <a:moveTo>
                  <a:pt x="5350069" y="66698"/>
                </a:moveTo>
                <a:lnTo>
                  <a:pt x="5382622" y="85968"/>
                </a:lnTo>
                <a:lnTo>
                  <a:pt x="5410962" y="69649"/>
                </a:lnTo>
                <a:lnTo>
                  <a:pt x="5420605" y="69649"/>
                </a:lnTo>
                <a:lnTo>
                  <a:pt x="5420614" y="67109"/>
                </a:lnTo>
                <a:lnTo>
                  <a:pt x="5350069" y="66698"/>
                </a:lnTo>
                <a:close/>
              </a:path>
              <a:path w="5458459" h="171450">
                <a:moveTo>
                  <a:pt x="5001641" y="64696"/>
                </a:moveTo>
                <a:lnTo>
                  <a:pt x="5001387" y="102796"/>
                </a:lnTo>
                <a:lnTo>
                  <a:pt x="5153787" y="103685"/>
                </a:lnTo>
                <a:lnTo>
                  <a:pt x="5154041" y="65585"/>
                </a:lnTo>
                <a:lnTo>
                  <a:pt x="5001641" y="64696"/>
                </a:lnTo>
                <a:close/>
              </a:path>
              <a:path w="5458459" h="171450">
                <a:moveTo>
                  <a:pt x="4734941" y="63172"/>
                </a:moveTo>
                <a:lnTo>
                  <a:pt x="4734687" y="101272"/>
                </a:lnTo>
                <a:lnTo>
                  <a:pt x="4887087" y="102161"/>
                </a:lnTo>
                <a:lnTo>
                  <a:pt x="4887341" y="64061"/>
                </a:lnTo>
                <a:lnTo>
                  <a:pt x="4734941" y="63172"/>
                </a:lnTo>
                <a:close/>
              </a:path>
              <a:path w="5458459" h="171450">
                <a:moveTo>
                  <a:pt x="4468241" y="61648"/>
                </a:moveTo>
                <a:lnTo>
                  <a:pt x="4467987" y="99748"/>
                </a:lnTo>
                <a:lnTo>
                  <a:pt x="4620387" y="100637"/>
                </a:lnTo>
                <a:lnTo>
                  <a:pt x="4620641" y="62537"/>
                </a:lnTo>
                <a:lnTo>
                  <a:pt x="4468241" y="61648"/>
                </a:lnTo>
                <a:close/>
              </a:path>
              <a:path w="5458459" h="171450">
                <a:moveTo>
                  <a:pt x="4201541" y="59997"/>
                </a:moveTo>
                <a:lnTo>
                  <a:pt x="4201287" y="98097"/>
                </a:lnTo>
                <a:lnTo>
                  <a:pt x="4353687" y="98986"/>
                </a:lnTo>
                <a:lnTo>
                  <a:pt x="4353941" y="60886"/>
                </a:lnTo>
                <a:lnTo>
                  <a:pt x="4201541" y="59997"/>
                </a:lnTo>
                <a:close/>
              </a:path>
              <a:path w="5458459" h="171450">
                <a:moveTo>
                  <a:pt x="3934841" y="58473"/>
                </a:moveTo>
                <a:lnTo>
                  <a:pt x="3934587" y="96573"/>
                </a:lnTo>
                <a:lnTo>
                  <a:pt x="4086987" y="97462"/>
                </a:lnTo>
                <a:lnTo>
                  <a:pt x="4087241" y="59362"/>
                </a:lnTo>
                <a:lnTo>
                  <a:pt x="3934841" y="58473"/>
                </a:lnTo>
                <a:close/>
              </a:path>
              <a:path w="5458459" h="171450">
                <a:moveTo>
                  <a:pt x="3668141" y="56949"/>
                </a:moveTo>
                <a:lnTo>
                  <a:pt x="3667887" y="95049"/>
                </a:lnTo>
                <a:lnTo>
                  <a:pt x="3820287" y="95938"/>
                </a:lnTo>
                <a:lnTo>
                  <a:pt x="3820541" y="57838"/>
                </a:lnTo>
                <a:lnTo>
                  <a:pt x="3668141" y="56949"/>
                </a:lnTo>
                <a:close/>
              </a:path>
              <a:path w="5458459" h="171450">
                <a:moveTo>
                  <a:pt x="3401441" y="55425"/>
                </a:moveTo>
                <a:lnTo>
                  <a:pt x="3401187" y="93525"/>
                </a:lnTo>
                <a:lnTo>
                  <a:pt x="3553587" y="94414"/>
                </a:lnTo>
                <a:lnTo>
                  <a:pt x="3553841" y="56314"/>
                </a:lnTo>
                <a:lnTo>
                  <a:pt x="3401441" y="55425"/>
                </a:lnTo>
                <a:close/>
              </a:path>
              <a:path w="5458459" h="171450">
                <a:moveTo>
                  <a:pt x="3134741" y="53774"/>
                </a:moveTo>
                <a:lnTo>
                  <a:pt x="3134487" y="91874"/>
                </a:lnTo>
                <a:lnTo>
                  <a:pt x="3286887" y="92763"/>
                </a:lnTo>
                <a:lnTo>
                  <a:pt x="3287141" y="54663"/>
                </a:lnTo>
                <a:lnTo>
                  <a:pt x="3134741" y="53774"/>
                </a:lnTo>
                <a:close/>
              </a:path>
              <a:path w="5458459" h="171450">
                <a:moveTo>
                  <a:pt x="2868041" y="52250"/>
                </a:moveTo>
                <a:lnTo>
                  <a:pt x="2867787" y="90350"/>
                </a:lnTo>
                <a:lnTo>
                  <a:pt x="3020187" y="91239"/>
                </a:lnTo>
                <a:lnTo>
                  <a:pt x="3020441" y="53139"/>
                </a:lnTo>
                <a:lnTo>
                  <a:pt x="2868041" y="52250"/>
                </a:lnTo>
                <a:close/>
              </a:path>
              <a:path w="5458459" h="171450">
                <a:moveTo>
                  <a:pt x="2601341" y="50726"/>
                </a:moveTo>
                <a:lnTo>
                  <a:pt x="2601087" y="88826"/>
                </a:lnTo>
                <a:lnTo>
                  <a:pt x="2753487" y="89715"/>
                </a:lnTo>
                <a:lnTo>
                  <a:pt x="2753741" y="51615"/>
                </a:lnTo>
                <a:lnTo>
                  <a:pt x="2601341" y="50726"/>
                </a:lnTo>
                <a:close/>
              </a:path>
              <a:path w="5458459" h="171450">
                <a:moveTo>
                  <a:pt x="2334641" y="49075"/>
                </a:moveTo>
                <a:lnTo>
                  <a:pt x="2334387" y="87175"/>
                </a:lnTo>
                <a:lnTo>
                  <a:pt x="2486787" y="88064"/>
                </a:lnTo>
                <a:lnTo>
                  <a:pt x="2487041" y="49964"/>
                </a:lnTo>
                <a:lnTo>
                  <a:pt x="2334641" y="49075"/>
                </a:lnTo>
                <a:close/>
              </a:path>
              <a:path w="5458459" h="171450">
                <a:moveTo>
                  <a:pt x="2067940" y="47551"/>
                </a:moveTo>
                <a:lnTo>
                  <a:pt x="2067687" y="85651"/>
                </a:lnTo>
                <a:lnTo>
                  <a:pt x="2220087" y="86540"/>
                </a:lnTo>
                <a:lnTo>
                  <a:pt x="2220341" y="48440"/>
                </a:lnTo>
                <a:lnTo>
                  <a:pt x="2067940" y="47551"/>
                </a:lnTo>
                <a:close/>
              </a:path>
              <a:path w="5458459" h="171450">
                <a:moveTo>
                  <a:pt x="1801240" y="46027"/>
                </a:moveTo>
                <a:lnTo>
                  <a:pt x="1800987" y="84127"/>
                </a:lnTo>
                <a:lnTo>
                  <a:pt x="1953387" y="85016"/>
                </a:lnTo>
                <a:lnTo>
                  <a:pt x="1953640" y="46916"/>
                </a:lnTo>
                <a:lnTo>
                  <a:pt x="1801240" y="46027"/>
                </a:lnTo>
                <a:close/>
              </a:path>
              <a:path w="5458459" h="171450">
                <a:moveTo>
                  <a:pt x="1534540" y="44503"/>
                </a:moveTo>
                <a:lnTo>
                  <a:pt x="1534287" y="82603"/>
                </a:lnTo>
                <a:lnTo>
                  <a:pt x="1686687" y="83492"/>
                </a:lnTo>
                <a:lnTo>
                  <a:pt x="1686940" y="45392"/>
                </a:lnTo>
                <a:lnTo>
                  <a:pt x="1534540" y="44503"/>
                </a:lnTo>
                <a:close/>
              </a:path>
              <a:path w="5458459" h="171450">
                <a:moveTo>
                  <a:pt x="1267840" y="42852"/>
                </a:moveTo>
                <a:lnTo>
                  <a:pt x="1267587" y="80952"/>
                </a:lnTo>
                <a:lnTo>
                  <a:pt x="1419987" y="81841"/>
                </a:lnTo>
                <a:lnTo>
                  <a:pt x="1420240" y="43741"/>
                </a:lnTo>
                <a:lnTo>
                  <a:pt x="1267840" y="42852"/>
                </a:lnTo>
                <a:close/>
              </a:path>
              <a:path w="5458459" h="171450">
                <a:moveTo>
                  <a:pt x="1001140" y="41328"/>
                </a:moveTo>
                <a:lnTo>
                  <a:pt x="1000887" y="79428"/>
                </a:lnTo>
                <a:lnTo>
                  <a:pt x="1153287" y="80317"/>
                </a:lnTo>
                <a:lnTo>
                  <a:pt x="1153540" y="42217"/>
                </a:lnTo>
                <a:lnTo>
                  <a:pt x="1001140" y="41328"/>
                </a:lnTo>
                <a:close/>
              </a:path>
              <a:path w="5458459" h="171450">
                <a:moveTo>
                  <a:pt x="734440" y="39804"/>
                </a:moveTo>
                <a:lnTo>
                  <a:pt x="734187" y="77904"/>
                </a:lnTo>
                <a:lnTo>
                  <a:pt x="886587" y="78793"/>
                </a:lnTo>
                <a:lnTo>
                  <a:pt x="886840" y="40693"/>
                </a:lnTo>
                <a:lnTo>
                  <a:pt x="734440" y="39804"/>
                </a:lnTo>
                <a:close/>
              </a:path>
              <a:path w="5458459" h="171450">
                <a:moveTo>
                  <a:pt x="467740" y="38280"/>
                </a:moveTo>
                <a:lnTo>
                  <a:pt x="467487" y="76380"/>
                </a:lnTo>
                <a:lnTo>
                  <a:pt x="619887" y="77269"/>
                </a:lnTo>
                <a:lnTo>
                  <a:pt x="620140" y="39169"/>
                </a:lnTo>
                <a:lnTo>
                  <a:pt x="467740" y="38280"/>
                </a:lnTo>
                <a:close/>
              </a:path>
              <a:path w="5458459" h="171450">
                <a:moveTo>
                  <a:pt x="201040" y="36629"/>
                </a:moveTo>
                <a:lnTo>
                  <a:pt x="200787" y="74729"/>
                </a:lnTo>
                <a:lnTo>
                  <a:pt x="353187" y="75618"/>
                </a:lnTo>
                <a:lnTo>
                  <a:pt x="353440" y="37518"/>
                </a:lnTo>
                <a:lnTo>
                  <a:pt x="201040" y="36629"/>
                </a:lnTo>
                <a:close/>
              </a:path>
              <a:path w="5458459" h="171450">
                <a:moveTo>
                  <a:pt x="253" y="35486"/>
                </a:moveTo>
                <a:lnTo>
                  <a:pt x="0" y="73586"/>
                </a:lnTo>
                <a:lnTo>
                  <a:pt x="86487" y="74094"/>
                </a:lnTo>
                <a:lnTo>
                  <a:pt x="86740" y="35994"/>
                </a:lnTo>
                <a:lnTo>
                  <a:pt x="253" y="35486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50182" y="4124197"/>
            <a:ext cx="3652266" cy="27431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658234" y="5174507"/>
            <a:ext cx="5444490" cy="171450"/>
          </a:xfrm>
          <a:custGeom>
            <a:avLst/>
            <a:gdLst/>
            <a:ahLst/>
            <a:cxnLst/>
            <a:rect l="l" t="t" r="r" b="b"/>
            <a:pathLst>
              <a:path w="5444490" h="171450">
                <a:moveTo>
                  <a:pt x="5443982" y="66528"/>
                </a:moveTo>
                <a:lnTo>
                  <a:pt x="5291582" y="66528"/>
                </a:lnTo>
                <a:lnTo>
                  <a:pt x="5291582" y="104628"/>
                </a:lnTo>
                <a:lnTo>
                  <a:pt x="5443982" y="104628"/>
                </a:lnTo>
                <a:lnTo>
                  <a:pt x="5443982" y="66528"/>
                </a:lnTo>
                <a:close/>
              </a:path>
              <a:path w="5444490" h="171450">
                <a:moveTo>
                  <a:pt x="5177282" y="66528"/>
                </a:moveTo>
                <a:lnTo>
                  <a:pt x="5024882" y="66528"/>
                </a:lnTo>
                <a:lnTo>
                  <a:pt x="5024882" y="104628"/>
                </a:lnTo>
                <a:lnTo>
                  <a:pt x="5177282" y="104628"/>
                </a:lnTo>
                <a:lnTo>
                  <a:pt x="5177282" y="66528"/>
                </a:lnTo>
                <a:close/>
              </a:path>
              <a:path w="5444490" h="171450">
                <a:moveTo>
                  <a:pt x="4910582" y="66528"/>
                </a:moveTo>
                <a:lnTo>
                  <a:pt x="4758182" y="66528"/>
                </a:lnTo>
                <a:lnTo>
                  <a:pt x="4758182" y="104628"/>
                </a:lnTo>
                <a:lnTo>
                  <a:pt x="4910582" y="104628"/>
                </a:lnTo>
                <a:lnTo>
                  <a:pt x="4910582" y="66528"/>
                </a:lnTo>
                <a:close/>
              </a:path>
              <a:path w="5444490" h="171450">
                <a:moveTo>
                  <a:pt x="4643882" y="66528"/>
                </a:moveTo>
                <a:lnTo>
                  <a:pt x="4491482" y="66528"/>
                </a:lnTo>
                <a:lnTo>
                  <a:pt x="4491482" y="104628"/>
                </a:lnTo>
                <a:lnTo>
                  <a:pt x="4643882" y="104628"/>
                </a:lnTo>
                <a:lnTo>
                  <a:pt x="4643882" y="66528"/>
                </a:lnTo>
                <a:close/>
              </a:path>
              <a:path w="5444490" h="171450">
                <a:moveTo>
                  <a:pt x="4377182" y="66528"/>
                </a:moveTo>
                <a:lnTo>
                  <a:pt x="4224782" y="66528"/>
                </a:lnTo>
                <a:lnTo>
                  <a:pt x="4224782" y="104628"/>
                </a:lnTo>
                <a:lnTo>
                  <a:pt x="4377182" y="104628"/>
                </a:lnTo>
                <a:lnTo>
                  <a:pt x="4377182" y="66528"/>
                </a:lnTo>
                <a:close/>
              </a:path>
              <a:path w="5444490" h="171450">
                <a:moveTo>
                  <a:pt x="4110482" y="66528"/>
                </a:moveTo>
                <a:lnTo>
                  <a:pt x="3958082" y="66528"/>
                </a:lnTo>
                <a:lnTo>
                  <a:pt x="3958082" y="104628"/>
                </a:lnTo>
                <a:lnTo>
                  <a:pt x="4110482" y="104628"/>
                </a:lnTo>
                <a:lnTo>
                  <a:pt x="4110482" y="66528"/>
                </a:lnTo>
                <a:close/>
              </a:path>
              <a:path w="5444490" h="171450">
                <a:moveTo>
                  <a:pt x="3843782" y="66528"/>
                </a:moveTo>
                <a:lnTo>
                  <a:pt x="3691382" y="66528"/>
                </a:lnTo>
                <a:lnTo>
                  <a:pt x="3691382" y="104628"/>
                </a:lnTo>
                <a:lnTo>
                  <a:pt x="3843782" y="104628"/>
                </a:lnTo>
                <a:lnTo>
                  <a:pt x="3843782" y="66528"/>
                </a:lnTo>
                <a:close/>
              </a:path>
              <a:path w="5444490" h="171450">
                <a:moveTo>
                  <a:pt x="3577082" y="66528"/>
                </a:moveTo>
                <a:lnTo>
                  <a:pt x="3424682" y="66528"/>
                </a:lnTo>
                <a:lnTo>
                  <a:pt x="3424682" y="104628"/>
                </a:lnTo>
                <a:lnTo>
                  <a:pt x="3577082" y="104628"/>
                </a:lnTo>
                <a:lnTo>
                  <a:pt x="3577082" y="66528"/>
                </a:lnTo>
                <a:close/>
              </a:path>
              <a:path w="5444490" h="171450">
                <a:moveTo>
                  <a:pt x="3310382" y="66528"/>
                </a:moveTo>
                <a:lnTo>
                  <a:pt x="3157982" y="66528"/>
                </a:lnTo>
                <a:lnTo>
                  <a:pt x="3157982" y="104628"/>
                </a:lnTo>
                <a:lnTo>
                  <a:pt x="3310382" y="104628"/>
                </a:lnTo>
                <a:lnTo>
                  <a:pt x="3310382" y="66528"/>
                </a:lnTo>
                <a:close/>
              </a:path>
              <a:path w="5444490" h="171450">
                <a:moveTo>
                  <a:pt x="3043682" y="66528"/>
                </a:moveTo>
                <a:lnTo>
                  <a:pt x="2891282" y="66528"/>
                </a:lnTo>
                <a:lnTo>
                  <a:pt x="2891282" y="104628"/>
                </a:lnTo>
                <a:lnTo>
                  <a:pt x="3043682" y="104628"/>
                </a:lnTo>
                <a:lnTo>
                  <a:pt x="3043682" y="66528"/>
                </a:lnTo>
                <a:close/>
              </a:path>
              <a:path w="5444490" h="171450">
                <a:moveTo>
                  <a:pt x="2776981" y="66528"/>
                </a:moveTo>
                <a:lnTo>
                  <a:pt x="2624581" y="66528"/>
                </a:lnTo>
                <a:lnTo>
                  <a:pt x="2624581" y="104628"/>
                </a:lnTo>
                <a:lnTo>
                  <a:pt x="2776981" y="104628"/>
                </a:lnTo>
                <a:lnTo>
                  <a:pt x="2776981" y="66528"/>
                </a:lnTo>
                <a:close/>
              </a:path>
              <a:path w="5444490" h="171450">
                <a:moveTo>
                  <a:pt x="2510281" y="66528"/>
                </a:moveTo>
                <a:lnTo>
                  <a:pt x="2357881" y="66528"/>
                </a:lnTo>
                <a:lnTo>
                  <a:pt x="2357881" y="104628"/>
                </a:lnTo>
                <a:lnTo>
                  <a:pt x="2510281" y="104628"/>
                </a:lnTo>
                <a:lnTo>
                  <a:pt x="2510281" y="66528"/>
                </a:lnTo>
                <a:close/>
              </a:path>
              <a:path w="5444490" h="171450">
                <a:moveTo>
                  <a:pt x="2243581" y="66528"/>
                </a:moveTo>
                <a:lnTo>
                  <a:pt x="2091181" y="66528"/>
                </a:lnTo>
                <a:lnTo>
                  <a:pt x="2091181" y="104628"/>
                </a:lnTo>
                <a:lnTo>
                  <a:pt x="2243581" y="104628"/>
                </a:lnTo>
                <a:lnTo>
                  <a:pt x="2243581" y="66528"/>
                </a:lnTo>
                <a:close/>
              </a:path>
              <a:path w="5444490" h="171450">
                <a:moveTo>
                  <a:pt x="1976881" y="66528"/>
                </a:moveTo>
                <a:lnTo>
                  <a:pt x="1824481" y="66528"/>
                </a:lnTo>
                <a:lnTo>
                  <a:pt x="1824481" y="104628"/>
                </a:lnTo>
                <a:lnTo>
                  <a:pt x="1976881" y="104628"/>
                </a:lnTo>
                <a:lnTo>
                  <a:pt x="1976881" y="66528"/>
                </a:lnTo>
                <a:close/>
              </a:path>
              <a:path w="5444490" h="171450">
                <a:moveTo>
                  <a:pt x="1710181" y="66528"/>
                </a:moveTo>
                <a:lnTo>
                  <a:pt x="1557781" y="66528"/>
                </a:lnTo>
                <a:lnTo>
                  <a:pt x="1557781" y="104628"/>
                </a:lnTo>
                <a:lnTo>
                  <a:pt x="1710181" y="104628"/>
                </a:lnTo>
                <a:lnTo>
                  <a:pt x="1710181" y="66528"/>
                </a:lnTo>
                <a:close/>
              </a:path>
              <a:path w="5444490" h="171450">
                <a:moveTo>
                  <a:pt x="1443481" y="66528"/>
                </a:moveTo>
                <a:lnTo>
                  <a:pt x="1291081" y="66528"/>
                </a:lnTo>
                <a:lnTo>
                  <a:pt x="1291081" y="104628"/>
                </a:lnTo>
                <a:lnTo>
                  <a:pt x="1443481" y="104628"/>
                </a:lnTo>
                <a:lnTo>
                  <a:pt x="1443481" y="66528"/>
                </a:lnTo>
                <a:close/>
              </a:path>
              <a:path w="5444490" h="171450">
                <a:moveTo>
                  <a:pt x="1176781" y="66528"/>
                </a:moveTo>
                <a:lnTo>
                  <a:pt x="1024381" y="66528"/>
                </a:lnTo>
                <a:lnTo>
                  <a:pt x="1024381" y="104628"/>
                </a:lnTo>
                <a:lnTo>
                  <a:pt x="1176781" y="104628"/>
                </a:lnTo>
                <a:lnTo>
                  <a:pt x="1176781" y="66528"/>
                </a:lnTo>
                <a:close/>
              </a:path>
              <a:path w="5444490" h="171450">
                <a:moveTo>
                  <a:pt x="910081" y="66528"/>
                </a:moveTo>
                <a:lnTo>
                  <a:pt x="757681" y="66528"/>
                </a:lnTo>
                <a:lnTo>
                  <a:pt x="757681" y="104628"/>
                </a:lnTo>
                <a:lnTo>
                  <a:pt x="910081" y="104628"/>
                </a:lnTo>
                <a:lnTo>
                  <a:pt x="910081" y="66528"/>
                </a:lnTo>
                <a:close/>
              </a:path>
              <a:path w="5444490" h="171450">
                <a:moveTo>
                  <a:pt x="643381" y="66528"/>
                </a:moveTo>
                <a:lnTo>
                  <a:pt x="490981" y="66528"/>
                </a:lnTo>
                <a:lnTo>
                  <a:pt x="490981" y="104628"/>
                </a:lnTo>
                <a:lnTo>
                  <a:pt x="643381" y="104628"/>
                </a:lnTo>
                <a:lnTo>
                  <a:pt x="643381" y="66528"/>
                </a:lnTo>
                <a:close/>
              </a:path>
              <a:path w="5444490" h="171450">
                <a:moveTo>
                  <a:pt x="376681" y="66528"/>
                </a:moveTo>
                <a:lnTo>
                  <a:pt x="224281" y="66528"/>
                </a:lnTo>
                <a:lnTo>
                  <a:pt x="224281" y="104628"/>
                </a:lnTo>
                <a:lnTo>
                  <a:pt x="376681" y="104628"/>
                </a:lnTo>
                <a:lnTo>
                  <a:pt x="376681" y="66528"/>
                </a:lnTo>
                <a:close/>
              </a:path>
              <a:path w="5444490" h="171450">
                <a:moveTo>
                  <a:pt x="149689" y="0"/>
                </a:moveTo>
                <a:lnTo>
                  <a:pt x="142493" y="2393"/>
                </a:lnTo>
                <a:lnTo>
                  <a:pt x="0" y="85578"/>
                </a:lnTo>
                <a:lnTo>
                  <a:pt x="142493" y="168763"/>
                </a:lnTo>
                <a:lnTo>
                  <a:pt x="149689" y="171156"/>
                </a:lnTo>
                <a:lnTo>
                  <a:pt x="157003" y="170668"/>
                </a:lnTo>
                <a:lnTo>
                  <a:pt x="163603" y="167513"/>
                </a:lnTo>
                <a:lnTo>
                  <a:pt x="168655" y="161905"/>
                </a:lnTo>
                <a:lnTo>
                  <a:pt x="171049" y="154709"/>
                </a:lnTo>
                <a:lnTo>
                  <a:pt x="170561" y="147395"/>
                </a:lnTo>
                <a:lnTo>
                  <a:pt x="167405" y="140795"/>
                </a:lnTo>
                <a:lnTo>
                  <a:pt x="161798" y="135743"/>
                </a:lnTo>
                <a:lnTo>
                  <a:pt x="108458" y="104628"/>
                </a:lnTo>
                <a:lnTo>
                  <a:pt x="37845" y="104628"/>
                </a:lnTo>
                <a:lnTo>
                  <a:pt x="37845" y="66528"/>
                </a:lnTo>
                <a:lnTo>
                  <a:pt x="108457" y="66528"/>
                </a:lnTo>
                <a:lnTo>
                  <a:pt x="161798" y="35413"/>
                </a:lnTo>
                <a:lnTo>
                  <a:pt x="167405" y="30360"/>
                </a:lnTo>
                <a:lnTo>
                  <a:pt x="170561" y="23760"/>
                </a:lnTo>
                <a:lnTo>
                  <a:pt x="171049" y="16446"/>
                </a:lnTo>
                <a:lnTo>
                  <a:pt x="168655" y="9251"/>
                </a:lnTo>
                <a:lnTo>
                  <a:pt x="163603" y="3643"/>
                </a:lnTo>
                <a:lnTo>
                  <a:pt x="157003" y="488"/>
                </a:lnTo>
                <a:lnTo>
                  <a:pt x="149689" y="0"/>
                </a:lnTo>
                <a:close/>
              </a:path>
              <a:path w="5444490" h="171450">
                <a:moveTo>
                  <a:pt x="108457" y="66528"/>
                </a:moveTo>
                <a:lnTo>
                  <a:pt x="37845" y="66528"/>
                </a:lnTo>
                <a:lnTo>
                  <a:pt x="37845" y="104628"/>
                </a:lnTo>
                <a:lnTo>
                  <a:pt x="108458" y="104628"/>
                </a:lnTo>
                <a:lnTo>
                  <a:pt x="104103" y="102088"/>
                </a:lnTo>
                <a:lnTo>
                  <a:pt x="47498" y="102088"/>
                </a:lnTo>
                <a:lnTo>
                  <a:pt x="47498" y="69068"/>
                </a:lnTo>
                <a:lnTo>
                  <a:pt x="104103" y="69068"/>
                </a:lnTo>
                <a:lnTo>
                  <a:pt x="108457" y="66528"/>
                </a:lnTo>
                <a:close/>
              </a:path>
              <a:path w="5444490" h="171450">
                <a:moveTo>
                  <a:pt x="109981" y="66528"/>
                </a:moveTo>
                <a:lnTo>
                  <a:pt x="108457" y="66528"/>
                </a:lnTo>
                <a:lnTo>
                  <a:pt x="75800" y="85578"/>
                </a:lnTo>
                <a:lnTo>
                  <a:pt x="108458" y="104628"/>
                </a:lnTo>
                <a:lnTo>
                  <a:pt x="109981" y="104628"/>
                </a:lnTo>
                <a:lnTo>
                  <a:pt x="109981" y="66528"/>
                </a:lnTo>
                <a:close/>
              </a:path>
              <a:path w="5444490" h="171450">
                <a:moveTo>
                  <a:pt x="47498" y="69068"/>
                </a:moveTo>
                <a:lnTo>
                  <a:pt x="47498" y="102088"/>
                </a:lnTo>
                <a:lnTo>
                  <a:pt x="75800" y="85578"/>
                </a:lnTo>
                <a:lnTo>
                  <a:pt x="47498" y="69068"/>
                </a:lnTo>
                <a:close/>
              </a:path>
              <a:path w="5444490" h="171450">
                <a:moveTo>
                  <a:pt x="75800" y="85578"/>
                </a:moveTo>
                <a:lnTo>
                  <a:pt x="47498" y="102088"/>
                </a:lnTo>
                <a:lnTo>
                  <a:pt x="104103" y="102088"/>
                </a:lnTo>
                <a:lnTo>
                  <a:pt x="75800" y="85578"/>
                </a:lnTo>
                <a:close/>
              </a:path>
              <a:path w="5444490" h="171450">
                <a:moveTo>
                  <a:pt x="104103" y="69068"/>
                </a:moveTo>
                <a:lnTo>
                  <a:pt x="47498" y="69068"/>
                </a:lnTo>
                <a:lnTo>
                  <a:pt x="75800" y="85578"/>
                </a:lnTo>
                <a:lnTo>
                  <a:pt x="104103" y="69068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73930" y="4846015"/>
            <a:ext cx="1253642" cy="27462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408128" y="4100195"/>
            <a:ext cx="168910" cy="450850"/>
          </a:xfrm>
          <a:custGeom>
            <a:avLst/>
            <a:gdLst/>
            <a:ahLst/>
            <a:cxnLst/>
            <a:rect l="l" t="t" r="r" b="b"/>
            <a:pathLst>
              <a:path w="168909" h="450850">
                <a:moveTo>
                  <a:pt x="100254" y="73983"/>
                </a:moveTo>
                <a:lnTo>
                  <a:pt x="74790" y="101874"/>
                </a:lnTo>
                <a:lnTo>
                  <a:pt x="57578" y="181990"/>
                </a:lnTo>
                <a:lnTo>
                  <a:pt x="94789" y="189991"/>
                </a:lnTo>
                <a:lnTo>
                  <a:pt x="112042" y="110001"/>
                </a:lnTo>
                <a:lnTo>
                  <a:pt x="100254" y="73983"/>
                </a:lnTo>
                <a:close/>
              </a:path>
              <a:path w="168909" h="450850">
                <a:moveTo>
                  <a:pt x="127027" y="33019"/>
                </a:moveTo>
                <a:lnTo>
                  <a:pt x="89582" y="33019"/>
                </a:lnTo>
                <a:lnTo>
                  <a:pt x="126920" y="41020"/>
                </a:lnTo>
                <a:lnTo>
                  <a:pt x="112042" y="110001"/>
                </a:lnTo>
                <a:lnTo>
                  <a:pt x="131238" y="168655"/>
                </a:lnTo>
                <a:lnTo>
                  <a:pt x="134989" y="175258"/>
                </a:lnTo>
                <a:lnTo>
                  <a:pt x="140763" y="179752"/>
                </a:lnTo>
                <a:lnTo>
                  <a:pt x="147776" y="181746"/>
                </a:lnTo>
                <a:lnTo>
                  <a:pt x="155241" y="180847"/>
                </a:lnTo>
                <a:lnTo>
                  <a:pt x="161843" y="177168"/>
                </a:lnTo>
                <a:lnTo>
                  <a:pt x="166338" y="171418"/>
                </a:lnTo>
                <a:lnTo>
                  <a:pt x="168332" y="164381"/>
                </a:lnTo>
                <a:lnTo>
                  <a:pt x="167433" y="156844"/>
                </a:lnTo>
                <a:lnTo>
                  <a:pt x="127027" y="33019"/>
                </a:lnTo>
                <a:close/>
              </a:path>
              <a:path w="168909" h="450850">
                <a:moveTo>
                  <a:pt x="116252" y="0"/>
                </a:moveTo>
                <a:lnTo>
                  <a:pt x="5000" y="121919"/>
                </a:lnTo>
                <a:lnTo>
                  <a:pt x="1089" y="128393"/>
                </a:lnTo>
                <a:lnTo>
                  <a:pt x="0" y="135604"/>
                </a:lnTo>
                <a:lnTo>
                  <a:pt x="1696" y="142672"/>
                </a:lnTo>
                <a:lnTo>
                  <a:pt x="6143" y="148716"/>
                </a:lnTo>
                <a:lnTo>
                  <a:pt x="12618" y="152628"/>
                </a:lnTo>
                <a:lnTo>
                  <a:pt x="19843" y="153717"/>
                </a:lnTo>
                <a:lnTo>
                  <a:pt x="26949" y="152020"/>
                </a:lnTo>
                <a:lnTo>
                  <a:pt x="33067" y="147573"/>
                </a:lnTo>
                <a:lnTo>
                  <a:pt x="74790" y="101874"/>
                </a:lnTo>
                <a:lnTo>
                  <a:pt x="89582" y="33019"/>
                </a:lnTo>
                <a:lnTo>
                  <a:pt x="127027" y="33019"/>
                </a:lnTo>
                <a:lnTo>
                  <a:pt x="116252" y="0"/>
                </a:lnTo>
                <a:close/>
              </a:path>
              <a:path w="168909" h="450850">
                <a:moveTo>
                  <a:pt x="126509" y="42925"/>
                </a:moveTo>
                <a:lnTo>
                  <a:pt x="90090" y="42925"/>
                </a:lnTo>
                <a:lnTo>
                  <a:pt x="122348" y="49783"/>
                </a:lnTo>
                <a:lnTo>
                  <a:pt x="100254" y="73983"/>
                </a:lnTo>
                <a:lnTo>
                  <a:pt x="112042" y="110001"/>
                </a:lnTo>
                <a:lnTo>
                  <a:pt x="126509" y="42925"/>
                </a:lnTo>
                <a:close/>
              </a:path>
              <a:path w="168909" h="450850">
                <a:moveTo>
                  <a:pt x="89582" y="33019"/>
                </a:moveTo>
                <a:lnTo>
                  <a:pt x="74790" y="101874"/>
                </a:lnTo>
                <a:lnTo>
                  <a:pt x="100254" y="73983"/>
                </a:lnTo>
                <a:lnTo>
                  <a:pt x="90090" y="42925"/>
                </a:lnTo>
                <a:lnTo>
                  <a:pt x="126509" y="42925"/>
                </a:lnTo>
                <a:lnTo>
                  <a:pt x="126920" y="41020"/>
                </a:lnTo>
                <a:lnTo>
                  <a:pt x="89582" y="33019"/>
                </a:lnTo>
                <a:close/>
              </a:path>
              <a:path w="168909" h="450850">
                <a:moveTo>
                  <a:pt x="90090" y="42925"/>
                </a:moveTo>
                <a:lnTo>
                  <a:pt x="100254" y="73983"/>
                </a:lnTo>
                <a:lnTo>
                  <a:pt x="122348" y="49783"/>
                </a:lnTo>
                <a:lnTo>
                  <a:pt x="90090" y="42925"/>
                </a:lnTo>
                <a:close/>
              </a:path>
              <a:path w="168909" h="450850">
                <a:moveTo>
                  <a:pt x="33448" y="293750"/>
                </a:moveTo>
                <a:lnTo>
                  <a:pt x="1444" y="442721"/>
                </a:lnTo>
                <a:lnTo>
                  <a:pt x="38655" y="450722"/>
                </a:lnTo>
                <a:lnTo>
                  <a:pt x="70786" y="301751"/>
                </a:lnTo>
                <a:lnTo>
                  <a:pt x="33448" y="293750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0337292" y="4288535"/>
            <a:ext cx="1670685" cy="1026160"/>
            <a:chOff x="10337292" y="4288535"/>
            <a:chExt cx="1670685" cy="1026160"/>
          </a:xfrm>
        </p:grpSpPr>
        <p:sp>
          <p:nvSpPr>
            <p:cNvPr id="17" name="object 17"/>
            <p:cNvSpPr/>
            <p:nvPr/>
          </p:nvSpPr>
          <p:spPr>
            <a:xfrm>
              <a:off x="10350246" y="4301489"/>
              <a:ext cx="1644650" cy="1000125"/>
            </a:xfrm>
            <a:custGeom>
              <a:avLst/>
              <a:gdLst/>
              <a:ahLst/>
              <a:cxnLst/>
              <a:rect l="l" t="t" r="r" b="b"/>
              <a:pathLst>
                <a:path w="1644650" h="1000125">
                  <a:moveTo>
                    <a:pt x="1644396" y="0"/>
                  </a:moveTo>
                  <a:lnTo>
                    <a:pt x="0" y="0"/>
                  </a:lnTo>
                  <a:lnTo>
                    <a:pt x="0" y="999744"/>
                  </a:lnTo>
                  <a:lnTo>
                    <a:pt x="1644396" y="999744"/>
                  </a:lnTo>
                  <a:lnTo>
                    <a:pt x="1644396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350246" y="4301489"/>
              <a:ext cx="1644650" cy="1000125"/>
            </a:xfrm>
            <a:custGeom>
              <a:avLst/>
              <a:gdLst/>
              <a:ahLst/>
              <a:cxnLst/>
              <a:rect l="l" t="t" r="r" b="b"/>
              <a:pathLst>
                <a:path w="1644650" h="1000125">
                  <a:moveTo>
                    <a:pt x="0" y="999744"/>
                  </a:moveTo>
                  <a:lnTo>
                    <a:pt x="1644396" y="999744"/>
                  </a:lnTo>
                  <a:lnTo>
                    <a:pt x="1644396" y="0"/>
                  </a:lnTo>
                  <a:lnTo>
                    <a:pt x="0" y="0"/>
                  </a:lnTo>
                  <a:lnTo>
                    <a:pt x="0" y="999744"/>
                  </a:lnTo>
                  <a:close/>
                </a:path>
              </a:pathLst>
            </a:custGeom>
            <a:ln w="25908">
              <a:solidFill>
                <a:srgbClr val="1E1E1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38434" y="4496765"/>
              <a:ext cx="834771" cy="3051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01274" y="4802123"/>
              <a:ext cx="1076731" cy="3048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0195559" y="5301234"/>
            <a:ext cx="1839595" cy="1363345"/>
            <a:chOff x="10195559" y="5301234"/>
            <a:chExt cx="1839595" cy="1363345"/>
          </a:xfrm>
        </p:grpSpPr>
        <p:sp>
          <p:nvSpPr>
            <p:cNvPr id="22" name="object 22"/>
            <p:cNvSpPr/>
            <p:nvPr/>
          </p:nvSpPr>
          <p:spPr>
            <a:xfrm>
              <a:off x="10619993" y="5654802"/>
              <a:ext cx="1104900" cy="996950"/>
            </a:xfrm>
            <a:custGeom>
              <a:avLst/>
              <a:gdLst/>
              <a:ahLst/>
              <a:cxnLst/>
              <a:rect l="l" t="t" r="r" b="b"/>
              <a:pathLst>
                <a:path w="1104900" h="996950">
                  <a:moveTo>
                    <a:pt x="552450" y="0"/>
                  </a:moveTo>
                  <a:lnTo>
                    <a:pt x="483162" y="1294"/>
                  </a:lnTo>
                  <a:lnTo>
                    <a:pt x="416440" y="5073"/>
                  </a:lnTo>
                  <a:lnTo>
                    <a:pt x="352802" y="11181"/>
                  </a:lnTo>
                  <a:lnTo>
                    <a:pt x="292765" y="19462"/>
                  </a:lnTo>
                  <a:lnTo>
                    <a:pt x="236847" y="29762"/>
                  </a:lnTo>
                  <a:lnTo>
                    <a:pt x="185568" y="41923"/>
                  </a:lnTo>
                  <a:lnTo>
                    <a:pt x="139444" y="55791"/>
                  </a:lnTo>
                  <a:lnTo>
                    <a:pt x="98995" y="71209"/>
                  </a:lnTo>
                  <a:lnTo>
                    <a:pt x="64739" y="88023"/>
                  </a:lnTo>
                  <a:lnTo>
                    <a:pt x="16875" y="125213"/>
                  </a:lnTo>
                  <a:lnTo>
                    <a:pt x="0" y="166116"/>
                  </a:lnTo>
                  <a:lnTo>
                    <a:pt x="0" y="830580"/>
                  </a:lnTo>
                  <a:lnTo>
                    <a:pt x="16875" y="871482"/>
                  </a:lnTo>
                  <a:lnTo>
                    <a:pt x="64739" y="908672"/>
                  </a:lnTo>
                  <a:lnTo>
                    <a:pt x="98995" y="925486"/>
                  </a:lnTo>
                  <a:lnTo>
                    <a:pt x="139444" y="940904"/>
                  </a:lnTo>
                  <a:lnTo>
                    <a:pt x="185568" y="954772"/>
                  </a:lnTo>
                  <a:lnTo>
                    <a:pt x="236847" y="966933"/>
                  </a:lnTo>
                  <a:lnTo>
                    <a:pt x="292765" y="977233"/>
                  </a:lnTo>
                  <a:lnTo>
                    <a:pt x="352802" y="985514"/>
                  </a:lnTo>
                  <a:lnTo>
                    <a:pt x="416440" y="991622"/>
                  </a:lnTo>
                  <a:lnTo>
                    <a:pt x="483162" y="995401"/>
                  </a:lnTo>
                  <a:lnTo>
                    <a:pt x="552450" y="996696"/>
                  </a:lnTo>
                  <a:lnTo>
                    <a:pt x="621737" y="995401"/>
                  </a:lnTo>
                  <a:lnTo>
                    <a:pt x="688459" y="991622"/>
                  </a:lnTo>
                  <a:lnTo>
                    <a:pt x="752097" y="985514"/>
                  </a:lnTo>
                  <a:lnTo>
                    <a:pt x="812134" y="977233"/>
                  </a:lnTo>
                  <a:lnTo>
                    <a:pt x="868052" y="966933"/>
                  </a:lnTo>
                  <a:lnTo>
                    <a:pt x="919331" y="954772"/>
                  </a:lnTo>
                  <a:lnTo>
                    <a:pt x="965455" y="940904"/>
                  </a:lnTo>
                  <a:lnTo>
                    <a:pt x="1005904" y="925486"/>
                  </a:lnTo>
                  <a:lnTo>
                    <a:pt x="1040160" y="908672"/>
                  </a:lnTo>
                  <a:lnTo>
                    <a:pt x="1088024" y="871482"/>
                  </a:lnTo>
                  <a:lnTo>
                    <a:pt x="1104900" y="830580"/>
                  </a:lnTo>
                  <a:lnTo>
                    <a:pt x="1104900" y="166116"/>
                  </a:lnTo>
                  <a:lnTo>
                    <a:pt x="1088024" y="125213"/>
                  </a:lnTo>
                  <a:lnTo>
                    <a:pt x="1040160" y="88023"/>
                  </a:lnTo>
                  <a:lnTo>
                    <a:pt x="1005904" y="71209"/>
                  </a:lnTo>
                  <a:lnTo>
                    <a:pt x="965455" y="55791"/>
                  </a:lnTo>
                  <a:lnTo>
                    <a:pt x="919331" y="41923"/>
                  </a:lnTo>
                  <a:lnTo>
                    <a:pt x="868052" y="29762"/>
                  </a:lnTo>
                  <a:lnTo>
                    <a:pt x="812134" y="19462"/>
                  </a:lnTo>
                  <a:lnTo>
                    <a:pt x="752097" y="11181"/>
                  </a:lnTo>
                  <a:lnTo>
                    <a:pt x="688459" y="5073"/>
                  </a:lnTo>
                  <a:lnTo>
                    <a:pt x="621737" y="1294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619993" y="5654802"/>
              <a:ext cx="1104900" cy="996950"/>
            </a:xfrm>
            <a:custGeom>
              <a:avLst/>
              <a:gdLst/>
              <a:ahLst/>
              <a:cxnLst/>
              <a:rect l="l" t="t" r="r" b="b"/>
              <a:pathLst>
                <a:path w="1104900" h="996950">
                  <a:moveTo>
                    <a:pt x="1104900" y="166116"/>
                  </a:moveTo>
                  <a:lnTo>
                    <a:pt x="1088024" y="207018"/>
                  </a:lnTo>
                  <a:lnTo>
                    <a:pt x="1040160" y="244208"/>
                  </a:lnTo>
                  <a:lnTo>
                    <a:pt x="1005904" y="261022"/>
                  </a:lnTo>
                  <a:lnTo>
                    <a:pt x="965455" y="276440"/>
                  </a:lnTo>
                  <a:lnTo>
                    <a:pt x="919331" y="290308"/>
                  </a:lnTo>
                  <a:lnTo>
                    <a:pt x="868052" y="302469"/>
                  </a:lnTo>
                  <a:lnTo>
                    <a:pt x="812134" y="312769"/>
                  </a:lnTo>
                  <a:lnTo>
                    <a:pt x="752097" y="321050"/>
                  </a:lnTo>
                  <a:lnTo>
                    <a:pt x="688459" y="327158"/>
                  </a:lnTo>
                  <a:lnTo>
                    <a:pt x="621737" y="330937"/>
                  </a:lnTo>
                  <a:lnTo>
                    <a:pt x="552450" y="332232"/>
                  </a:lnTo>
                  <a:lnTo>
                    <a:pt x="483162" y="330937"/>
                  </a:lnTo>
                  <a:lnTo>
                    <a:pt x="416440" y="327158"/>
                  </a:lnTo>
                  <a:lnTo>
                    <a:pt x="352802" y="321050"/>
                  </a:lnTo>
                  <a:lnTo>
                    <a:pt x="292765" y="312769"/>
                  </a:lnTo>
                  <a:lnTo>
                    <a:pt x="236847" y="302469"/>
                  </a:lnTo>
                  <a:lnTo>
                    <a:pt x="185568" y="290308"/>
                  </a:lnTo>
                  <a:lnTo>
                    <a:pt x="139444" y="276440"/>
                  </a:lnTo>
                  <a:lnTo>
                    <a:pt x="98995" y="261022"/>
                  </a:lnTo>
                  <a:lnTo>
                    <a:pt x="64739" y="244208"/>
                  </a:lnTo>
                  <a:lnTo>
                    <a:pt x="16875" y="207018"/>
                  </a:lnTo>
                  <a:lnTo>
                    <a:pt x="4305" y="186953"/>
                  </a:lnTo>
                  <a:lnTo>
                    <a:pt x="0" y="166116"/>
                  </a:lnTo>
                </a:path>
                <a:path w="1104900" h="996950">
                  <a:moveTo>
                    <a:pt x="0" y="166116"/>
                  </a:moveTo>
                  <a:lnTo>
                    <a:pt x="16875" y="125213"/>
                  </a:lnTo>
                  <a:lnTo>
                    <a:pt x="64739" y="88023"/>
                  </a:lnTo>
                  <a:lnTo>
                    <a:pt x="98995" y="71209"/>
                  </a:lnTo>
                  <a:lnTo>
                    <a:pt x="139444" y="55791"/>
                  </a:lnTo>
                  <a:lnTo>
                    <a:pt x="185568" y="41923"/>
                  </a:lnTo>
                  <a:lnTo>
                    <a:pt x="236847" y="29762"/>
                  </a:lnTo>
                  <a:lnTo>
                    <a:pt x="292765" y="19462"/>
                  </a:lnTo>
                  <a:lnTo>
                    <a:pt x="352802" y="11181"/>
                  </a:lnTo>
                  <a:lnTo>
                    <a:pt x="416440" y="5073"/>
                  </a:lnTo>
                  <a:lnTo>
                    <a:pt x="483162" y="1294"/>
                  </a:lnTo>
                  <a:lnTo>
                    <a:pt x="552450" y="0"/>
                  </a:lnTo>
                  <a:lnTo>
                    <a:pt x="621737" y="1294"/>
                  </a:lnTo>
                  <a:lnTo>
                    <a:pt x="688459" y="5073"/>
                  </a:lnTo>
                  <a:lnTo>
                    <a:pt x="752097" y="11181"/>
                  </a:lnTo>
                  <a:lnTo>
                    <a:pt x="812134" y="19462"/>
                  </a:lnTo>
                  <a:lnTo>
                    <a:pt x="868052" y="29762"/>
                  </a:lnTo>
                  <a:lnTo>
                    <a:pt x="919331" y="41923"/>
                  </a:lnTo>
                  <a:lnTo>
                    <a:pt x="965455" y="55791"/>
                  </a:lnTo>
                  <a:lnTo>
                    <a:pt x="1005904" y="71209"/>
                  </a:lnTo>
                  <a:lnTo>
                    <a:pt x="1040160" y="88023"/>
                  </a:lnTo>
                  <a:lnTo>
                    <a:pt x="1088024" y="125213"/>
                  </a:lnTo>
                  <a:lnTo>
                    <a:pt x="1104900" y="166116"/>
                  </a:lnTo>
                  <a:lnTo>
                    <a:pt x="1104900" y="830580"/>
                  </a:lnTo>
                  <a:lnTo>
                    <a:pt x="1088024" y="871482"/>
                  </a:lnTo>
                  <a:lnTo>
                    <a:pt x="1040160" y="908672"/>
                  </a:lnTo>
                  <a:lnTo>
                    <a:pt x="1005904" y="925486"/>
                  </a:lnTo>
                  <a:lnTo>
                    <a:pt x="965455" y="940904"/>
                  </a:lnTo>
                  <a:lnTo>
                    <a:pt x="919331" y="954772"/>
                  </a:lnTo>
                  <a:lnTo>
                    <a:pt x="868052" y="966933"/>
                  </a:lnTo>
                  <a:lnTo>
                    <a:pt x="812134" y="977233"/>
                  </a:lnTo>
                  <a:lnTo>
                    <a:pt x="752097" y="985514"/>
                  </a:lnTo>
                  <a:lnTo>
                    <a:pt x="688459" y="991622"/>
                  </a:lnTo>
                  <a:lnTo>
                    <a:pt x="621737" y="995401"/>
                  </a:lnTo>
                  <a:lnTo>
                    <a:pt x="552450" y="996696"/>
                  </a:lnTo>
                  <a:lnTo>
                    <a:pt x="483162" y="995401"/>
                  </a:lnTo>
                  <a:lnTo>
                    <a:pt x="416440" y="991622"/>
                  </a:lnTo>
                  <a:lnTo>
                    <a:pt x="352802" y="985514"/>
                  </a:lnTo>
                  <a:lnTo>
                    <a:pt x="292765" y="977233"/>
                  </a:lnTo>
                  <a:lnTo>
                    <a:pt x="236847" y="966933"/>
                  </a:lnTo>
                  <a:lnTo>
                    <a:pt x="185568" y="954772"/>
                  </a:lnTo>
                  <a:lnTo>
                    <a:pt x="139444" y="940904"/>
                  </a:lnTo>
                  <a:lnTo>
                    <a:pt x="98995" y="925486"/>
                  </a:lnTo>
                  <a:lnTo>
                    <a:pt x="64739" y="908672"/>
                  </a:lnTo>
                  <a:lnTo>
                    <a:pt x="16875" y="871482"/>
                  </a:lnTo>
                  <a:lnTo>
                    <a:pt x="0" y="830580"/>
                  </a:lnTo>
                  <a:lnTo>
                    <a:pt x="0" y="166116"/>
                  </a:lnTo>
                  <a:close/>
                </a:path>
              </a:pathLst>
            </a:custGeom>
            <a:ln w="25908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80419" y="6084722"/>
              <a:ext cx="576072" cy="304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115928" y="5301234"/>
              <a:ext cx="111760" cy="353695"/>
            </a:xfrm>
            <a:custGeom>
              <a:avLst/>
              <a:gdLst/>
              <a:ahLst/>
              <a:cxnLst/>
              <a:rect l="l" t="t" r="r" b="b"/>
              <a:pathLst>
                <a:path w="111759" h="353695">
                  <a:moveTo>
                    <a:pt x="11049" y="246506"/>
                  </a:moveTo>
                  <a:lnTo>
                    <a:pt x="6350" y="249173"/>
                  </a:lnTo>
                  <a:lnTo>
                    <a:pt x="1650" y="251967"/>
                  </a:lnTo>
                  <a:lnTo>
                    <a:pt x="0" y="258063"/>
                  </a:lnTo>
                  <a:lnTo>
                    <a:pt x="2794" y="262762"/>
                  </a:lnTo>
                  <a:lnTo>
                    <a:pt x="55752" y="353618"/>
                  </a:lnTo>
                  <a:lnTo>
                    <a:pt x="67212" y="333959"/>
                  </a:lnTo>
                  <a:lnTo>
                    <a:pt x="45847" y="333959"/>
                  </a:lnTo>
                  <a:lnTo>
                    <a:pt x="45847" y="297383"/>
                  </a:lnTo>
                  <a:lnTo>
                    <a:pt x="19812" y="252729"/>
                  </a:lnTo>
                  <a:lnTo>
                    <a:pt x="17145" y="248030"/>
                  </a:lnTo>
                  <a:lnTo>
                    <a:pt x="11049" y="246506"/>
                  </a:lnTo>
                  <a:close/>
                </a:path>
                <a:path w="111759" h="353695">
                  <a:moveTo>
                    <a:pt x="45847" y="297383"/>
                  </a:moveTo>
                  <a:lnTo>
                    <a:pt x="45847" y="333959"/>
                  </a:lnTo>
                  <a:lnTo>
                    <a:pt x="65659" y="333959"/>
                  </a:lnTo>
                  <a:lnTo>
                    <a:pt x="65659" y="328968"/>
                  </a:lnTo>
                  <a:lnTo>
                    <a:pt x="47244" y="328968"/>
                  </a:lnTo>
                  <a:lnTo>
                    <a:pt x="55753" y="314373"/>
                  </a:lnTo>
                  <a:lnTo>
                    <a:pt x="45847" y="297383"/>
                  </a:lnTo>
                  <a:close/>
                </a:path>
                <a:path w="111759" h="353695">
                  <a:moveTo>
                    <a:pt x="100456" y="246506"/>
                  </a:moveTo>
                  <a:lnTo>
                    <a:pt x="94361" y="248030"/>
                  </a:lnTo>
                  <a:lnTo>
                    <a:pt x="91694" y="252729"/>
                  </a:lnTo>
                  <a:lnTo>
                    <a:pt x="65659" y="297383"/>
                  </a:lnTo>
                  <a:lnTo>
                    <a:pt x="65659" y="333959"/>
                  </a:lnTo>
                  <a:lnTo>
                    <a:pt x="67212" y="333959"/>
                  </a:lnTo>
                  <a:lnTo>
                    <a:pt x="108712" y="262762"/>
                  </a:lnTo>
                  <a:lnTo>
                    <a:pt x="111505" y="258063"/>
                  </a:lnTo>
                  <a:lnTo>
                    <a:pt x="109981" y="251967"/>
                  </a:lnTo>
                  <a:lnTo>
                    <a:pt x="105155" y="249173"/>
                  </a:lnTo>
                  <a:lnTo>
                    <a:pt x="100456" y="246506"/>
                  </a:lnTo>
                  <a:close/>
                </a:path>
                <a:path w="111759" h="353695">
                  <a:moveTo>
                    <a:pt x="55753" y="314373"/>
                  </a:moveTo>
                  <a:lnTo>
                    <a:pt x="47244" y="328968"/>
                  </a:lnTo>
                  <a:lnTo>
                    <a:pt x="64262" y="328968"/>
                  </a:lnTo>
                  <a:lnTo>
                    <a:pt x="55753" y="314373"/>
                  </a:lnTo>
                  <a:close/>
                </a:path>
                <a:path w="111759" h="353695">
                  <a:moveTo>
                    <a:pt x="65659" y="297383"/>
                  </a:moveTo>
                  <a:lnTo>
                    <a:pt x="55753" y="314373"/>
                  </a:lnTo>
                  <a:lnTo>
                    <a:pt x="64262" y="328968"/>
                  </a:lnTo>
                  <a:lnTo>
                    <a:pt x="65659" y="328968"/>
                  </a:lnTo>
                  <a:lnTo>
                    <a:pt x="65659" y="297383"/>
                  </a:lnTo>
                  <a:close/>
                </a:path>
                <a:path w="111759" h="353695">
                  <a:moveTo>
                    <a:pt x="55753" y="39224"/>
                  </a:moveTo>
                  <a:lnTo>
                    <a:pt x="45847" y="56206"/>
                  </a:lnTo>
                  <a:lnTo>
                    <a:pt x="45847" y="297383"/>
                  </a:lnTo>
                  <a:lnTo>
                    <a:pt x="55753" y="314373"/>
                  </a:lnTo>
                  <a:lnTo>
                    <a:pt x="65659" y="297383"/>
                  </a:lnTo>
                  <a:lnTo>
                    <a:pt x="65659" y="56206"/>
                  </a:lnTo>
                  <a:lnTo>
                    <a:pt x="55753" y="39224"/>
                  </a:lnTo>
                  <a:close/>
                </a:path>
                <a:path w="111759" h="353695">
                  <a:moveTo>
                    <a:pt x="55752" y="0"/>
                  </a:moveTo>
                  <a:lnTo>
                    <a:pt x="2794" y="90804"/>
                  </a:lnTo>
                  <a:lnTo>
                    <a:pt x="0" y="95503"/>
                  </a:lnTo>
                  <a:lnTo>
                    <a:pt x="1650" y="101599"/>
                  </a:lnTo>
                  <a:lnTo>
                    <a:pt x="11049" y="107187"/>
                  </a:lnTo>
                  <a:lnTo>
                    <a:pt x="17145" y="105536"/>
                  </a:lnTo>
                  <a:lnTo>
                    <a:pt x="19812" y="100837"/>
                  </a:lnTo>
                  <a:lnTo>
                    <a:pt x="45847" y="56206"/>
                  </a:lnTo>
                  <a:lnTo>
                    <a:pt x="45847" y="19557"/>
                  </a:lnTo>
                  <a:lnTo>
                    <a:pt x="67159" y="19557"/>
                  </a:lnTo>
                  <a:lnTo>
                    <a:pt x="55752" y="0"/>
                  </a:lnTo>
                  <a:close/>
                </a:path>
                <a:path w="111759" h="353695">
                  <a:moveTo>
                    <a:pt x="67159" y="19557"/>
                  </a:moveTo>
                  <a:lnTo>
                    <a:pt x="65659" y="19557"/>
                  </a:lnTo>
                  <a:lnTo>
                    <a:pt x="65659" y="56206"/>
                  </a:lnTo>
                  <a:lnTo>
                    <a:pt x="91694" y="100837"/>
                  </a:lnTo>
                  <a:lnTo>
                    <a:pt x="94361" y="105536"/>
                  </a:lnTo>
                  <a:lnTo>
                    <a:pt x="100456" y="107187"/>
                  </a:lnTo>
                  <a:lnTo>
                    <a:pt x="105155" y="104393"/>
                  </a:lnTo>
                  <a:lnTo>
                    <a:pt x="109981" y="101599"/>
                  </a:lnTo>
                  <a:lnTo>
                    <a:pt x="111505" y="95503"/>
                  </a:lnTo>
                  <a:lnTo>
                    <a:pt x="108712" y="90804"/>
                  </a:lnTo>
                  <a:lnTo>
                    <a:pt x="67159" y="19557"/>
                  </a:lnTo>
                  <a:close/>
                </a:path>
                <a:path w="111759" h="353695">
                  <a:moveTo>
                    <a:pt x="65659" y="19557"/>
                  </a:moveTo>
                  <a:lnTo>
                    <a:pt x="45847" y="19557"/>
                  </a:lnTo>
                  <a:lnTo>
                    <a:pt x="45847" y="56206"/>
                  </a:lnTo>
                  <a:lnTo>
                    <a:pt x="55753" y="39224"/>
                  </a:lnTo>
                  <a:lnTo>
                    <a:pt x="47244" y="24637"/>
                  </a:lnTo>
                  <a:lnTo>
                    <a:pt x="65659" y="24637"/>
                  </a:lnTo>
                  <a:lnTo>
                    <a:pt x="65659" y="19557"/>
                  </a:lnTo>
                  <a:close/>
                </a:path>
                <a:path w="111759" h="353695">
                  <a:moveTo>
                    <a:pt x="65659" y="24637"/>
                  </a:moveTo>
                  <a:lnTo>
                    <a:pt x="64262" y="24637"/>
                  </a:lnTo>
                  <a:lnTo>
                    <a:pt x="55753" y="39224"/>
                  </a:lnTo>
                  <a:lnTo>
                    <a:pt x="65659" y="56206"/>
                  </a:lnTo>
                  <a:lnTo>
                    <a:pt x="65659" y="24637"/>
                  </a:lnTo>
                  <a:close/>
                </a:path>
                <a:path w="111759" h="353695">
                  <a:moveTo>
                    <a:pt x="64262" y="24637"/>
                  </a:moveTo>
                  <a:lnTo>
                    <a:pt x="47244" y="24637"/>
                  </a:lnTo>
                  <a:lnTo>
                    <a:pt x="55753" y="39224"/>
                  </a:lnTo>
                  <a:lnTo>
                    <a:pt x="64262" y="24637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208513" y="5846826"/>
              <a:ext cx="1813560" cy="612775"/>
            </a:xfrm>
            <a:custGeom>
              <a:avLst/>
              <a:gdLst/>
              <a:ahLst/>
              <a:cxnLst/>
              <a:rect l="l" t="t" r="r" b="b"/>
              <a:pathLst>
                <a:path w="1813559" h="612775">
                  <a:moveTo>
                    <a:pt x="1813559" y="0"/>
                  </a:moveTo>
                  <a:lnTo>
                    <a:pt x="362711" y="0"/>
                  </a:lnTo>
                  <a:lnTo>
                    <a:pt x="0" y="612648"/>
                  </a:lnTo>
                  <a:lnTo>
                    <a:pt x="1450847" y="612648"/>
                  </a:lnTo>
                  <a:lnTo>
                    <a:pt x="1813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208513" y="5846826"/>
              <a:ext cx="1813560" cy="612775"/>
            </a:xfrm>
            <a:custGeom>
              <a:avLst/>
              <a:gdLst/>
              <a:ahLst/>
              <a:cxnLst/>
              <a:rect l="l" t="t" r="r" b="b"/>
              <a:pathLst>
                <a:path w="1813559" h="612775">
                  <a:moveTo>
                    <a:pt x="0" y="612648"/>
                  </a:moveTo>
                  <a:lnTo>
                    <a:pt x="362711" y="0"/>
                  </a:lnTo>
                  <a:lnTo>
                    <a:pt x="1813559" y="0"/>
                  </a:lnTo>
                  <a:lnTo>
                    <a:pt x="1450847" y="612648"/>
                  </a:lnTo>
                  <a:lnTo>
                    <a:pt x="0" y="612648"/>
                  </a:lnTo>
                  <a:close/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02111" y="5967984"/>
              <a:ext cx="782954" cy="370331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30724" y="383989"/>
            <a:ext cx="677300" cy="65585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18664" y="447717"/>
            <a:ext cx="555066" cy="55541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18343" y="444846"/>
            <a:ext cx="678418" cy="62710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23588" y="478536"/>
            <a:ext cx="530351" cy="551688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10288523" y="2939795"/>
            <a:ext cx="1819910" cy="1173480"/>
            <a:chOff x="10288523" y="2939795"/>
            <a:chExt cx="1819910" cy="1173480"/>
          </a:xfrm>
        </p:grpSpPr>
        <p:sp>
          <p:nvSpPr>
            <p:cNvPr id="34" name="object 34"/>
            <p:cNvSpPr/>
            <p:nvPr/>
          </p:nvSpPr>
          <p:spPr>
            <a:xfrm>
              <a:off x="10301477" y="2952749"/>
              <a:ext cx="1591310" cy="995680"/>
            </a:xfrm>
            <a:custGeom>
              <a:avLst/>
              <a:gdLst/>
              <a:ahLst/>
              <a:cxnLst/>
              <a:rect l="l" t="t" r="r" b="b"/>
              <a:pathLst>
                <a:path w="1591309" h="995679">
                  <a:moveTo>
                    <a:pt x="1591055" y="0"/>
                  </a:moveTo>
                  <a:lnTo>
                    <a:pt x="318262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91055" y="995172"/>
                  </a:lnTo>
                  <a:lnTo>
                    <a:pt x="1591055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301477" y="2952749"/>
              <a:ext cx="1591310" cy="995680"/>
            </a:xfrm>
            <a:custGeom>
              <a:avLst/>
              <a:gdLst/>
              <a:ahLst/>
              <a:cxnLst/>
              <a:rect l="l" t="t" r="r" b="b"/>
              <a:pathLst>
                <a:path w="1591309" h="995679">
                  <a:moveTo>
                    <a:pt x="0" y="199009"/>
                  </a:moveTo>
                  <a:lnTo>
                    <a:pt x="318262" y="0"/>
                  </a:lnTo>
                  <a:lnTo>
                    <a:pt x="1591055" y="0"/>
                  </a:lnTo>
                  <a:lnTo>
                    <a:pt x="1591055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50569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40" h="995679">
                  <a:moveTo>
                    <a:pt x="1589531" y="0"/>
                  </a:moveTo>
                  <a:lnTo>
                    <a:pt x="317880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89531" y="995172"/>
                  </a:lnTo>
                  <a:lnTo>
                    <a:pt x="158953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50569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40" h="995679">
                  <a:moveTo>
                    <a:pt x="0" y="199009"/>
                  </a:moveTo>
                  <a:lnTo>
                    <a:pt x="317880" y="0"/>
                  </a:lnTo>
                  <a:lnTo>
                    <a:pt x="1589531" y="0"/>
                  </a:lnTo>
                  <a:lnTo>
                    <a:pt x="1589531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22228" y="3547236"/>
              <a:ext cx="1271016" cy="309371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10247376" y="1549908"/>
            <a:ext cx="1788160" cy="1179830"/>
            <a:chOff x="10247376" y="1549908"/>
            <a:chExt cx="1788160" cy="1179830"/>
          </a:xfrm>
        </p:grpSpPr>
        <p:sp>
          <p:nvSpPr>
            <p:cNvPr id="40" name="object 40"/>
            <p:cNvSpPr/>
            <p:nvPr/>
          </p:nvSpPr>
          <p:spPr>
            <a:xfrm>
              <a:off x="10260330" y="1562862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1568196" y="0"/>
                  </a:moveTo>
                  <a:lnTo>
                    <a:pt x="313690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68196" y="995172"/>
                  </a:lnTo>
                  <a:lnTo>
                    <a:pt x="156819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260330" y="1562862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0" y="199009"/>
                  </a:moveTo>
                  <a:lnTo>
                    <a:pt x="313690" y="0"/>
                  </a:lnTo>
                  <a:lnTo>
                    <a:pt x="1568196" y="0"/>
                  </a:lnTo>
                  <a:lnTo>
                    <a:pt x="1568196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455402" y="1721358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79" h="995680">
                  <a:moveTo>
                    <a:pt x="1566672" y="0"/>
                  </a:moveTo>
                  <a:lnTo>
                    <a:pt x="313308" y="0"/>
                  </a:lnTo>
                  <a:lnTo>
                    <a:pt x="0" y="199008"/>
                  </a:lnTo>
                  <a:lnTo>
                    <a:pt x="0" y="995171"/>
                  </a:lnTo>
                  <a:lnTo>
                    <a:pt x="1566672" y="995171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455402" y="1721358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79" h="995680">
                  <a:moveTo>
                    <a:pt x="0" y="199008"/>
                  </a:moveTo>
                  <a:lnTo>
                    <a:pt x="313308" y="0"/>
                  </a:lnTo>
                  <a:lnTo>
                    <a:pt x="1566672" y="0"/>
                  </a:lnTo>
                  <a:lnTo>
                    <a:pt x="1566672" y="995171"/>
                  </a:lnTo>
                  <a:lnTo>
                    <a:pt x="0" y="995171"/>
                  </a:lnTo>
                  <a:lnTo>
                    <a:pt x="0" y="199008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99369" y="2163191"/>
              <a:ext cx="1185214" cy="309372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513587" y="2939795"/>
            <a:ext cx="1818639" cy="1173480"/>
            <a:chOff x="513587" y="2939795"/>
            <a:chExt cx="1818639" cy="1173480"/>
          </a:xfrm>
        </p:grpSpPr>
        <p:sp>
          <p:nvSpPr>
            <p:cNvPr id="46" name="object 46"/>
            <p:cNvSpPr/>
            <p:nvPr/>
          </p:nvSpPr>
          <p:spPr>
            <a:xfrm>
              <a:off x="526541" y="29527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1589532" y="0"/>
                  </a:moveTo>
                  <a:lnTo>
                    <a:pt x="317906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89532" y="995172"/>
                  </a:lnTo>
                  <a:lnTo>
                    <a:pt x="158953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26541" y="29527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0" y="199009"/>
                  </a:moveTo>
                  <a:lnTo>
                    <a:pt x="317906" y="0"/>
                  </a:lnTo>
                  <a:lnTo>
                    <a:pt x="1589532" y="0"/>
                  </a:lnTo>
                  <a:lnTo>
                    <a:pt x="1589532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2923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1589532" y="0"/>
                  </a:moveTo>
                  <a:lnTo>
                    <a:pt x="317906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89532" y="995172"/>
                  </a:lnTo>
                  <a:lnTo>
                    <a:pt x="158953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2923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0" y="199009"/>
                  </a:moveTo>
                  <a:lnTo>
                    <a:pt x="317906" y="0"/>
                  </a:lnTo>
                  <a:lnTo>
                    <a:pt x="1589532" y="0"/>
                  </a:lnTo>
                  <a:lnTo>
                    <a:pt x="1589532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5489" y="3547236"/>
              <a:ext cx="1270761" cy="309371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472440" y="1549908"/>
            <a:ext cx="1788160" cy="1179830"/>
            <a:chOff x="472440" y="1549908"/>
            <a:chExt cx="1788160" cy="1179830"/>
          </a:xfrm>
        </p:grpSpPr>
        <p:sp>
          <p:nvSpPr>
            <p:cNvPr id="52" name="object 52"/>
            <p:cNvSpPr/>
            <p:nvPr/>
          </p:nvSpPr>
          <p:spPr>
            <a:xfrm>
              <a:off x="485394" y="1562862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80" h="995680">
                  <a:moveTo>
                    <a:pt x="1566672" y="0"/>
                  </a:moveTo>
                  <a:lnTo>
                    <a:pt x="313334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66672" y="995172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85394" y="1562862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80" h="995680">
                  <a:moveTo>
                    <a:pt x="0" y="199009"/>
                  </a:moveTo>
                  <a:lnTo>
                    <a:pt x="313334" y="0"/>
                  </a:lnTo>
                  <a:lnTo>
                    <a:pt x="1566672" y="0"/>
                  </a:lnTo>
                  <a:lnTo>
                    <a:pt x="1566672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78942" y="1721358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1568195" y="0"/>
                  </a:moveTo>
                  <a:lnTo>
                    <a:pt x="313639" y="0"/>
                  </a:lnTo>
                  <a:lnTo>
                    <a:pt x="0" y="199008"/>
                  </a:lnTo>
                  <a:lnTo>
                    <a:pt x="0" y="995171"/>
                  </a:lnTo>
                  <a:lnTo>
                    <a:pt x="1568195" y="995171"/>
                  </a:lnTo>
                  <a:lnTo>
                    <a:pt x="1568195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78942" y="1721358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0" y="199008"/>
                  </a:moveTo>
                  <a:lnTo>
                    <a:pt x="313639" y="0"/>
                  </a:lnTo>
                  <a:lnTo>
                    <a:pt x="1568195" y="0"/>
                  </a:lnTo>
                  <a:lnTo>
                    <a:pt x="1568195" y="995171"/>
                  </a:lnTo>
                  <a:lnTo>
                    <a:pt x="0" y="995171"/>
                  </a:lnTo>
                  <a:lnTo>
                    <a:pt x="0" y="199008"/>
                  </a:lnTo>
                  <a:close/>
                </a:path>
              </a:pathLst>
            </a:custGeom>
            <a:ln w="25907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22324" y="2163191"/>
              <a:ext cx="1185545" cy="309372"/>
            </a:xfrm>
            <a:prstGeom prst="rect">
              <a:avLst/>
            </a:prstGeom>
          </p:spPr>
        </p:pic>
      </p:grpSp>
      <p:sp>
        <p:nvSpPr>
          <p:cNvPr id="57" name="Slide Number Placeholder 5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23975" y="1192142"/>
            <a:ext cx="9525000" cy="52383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6741" y="549859"/>
            <a:ext cx="3003550" cy="5489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11473" y="4717541"/>
            <a:ext cx="8615680" cy="401320"/>
          </a:xfrm>
          <a:prstGeom prst="rect">
            <a:avLst/>
          </a:prstGeom>
          <a:solidFill>
            <a:srgbClr val="EF5A28"/>
          </a:solidFill>
          <a:ln w="25907">
            <a:solidFill>
              <a:srgbClr val="AF401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{...this.product,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...this.productForm.value};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48555" y="1207008"/>
            <a:ext cx="7350759" cy="3053080"/>
            <a:chOff x="4448555" y="1207008"/>
            <a:chExt cx="7350759" cy="30530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4943" y="1232916"/>
              <a:ext cx="7293864" cy="29519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8555" y="1207008"/>
              <a:ext cx="6633972" cy="30525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2187" y="1260348"/>
              <a:ext cx="7203948" cy="28620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52187" y="1260348"/>
              <a:ext cx="7204075" cy="2862580"/>
            </a:xfrm>
            <a:custGeom>
              <a:avLst/>
              <a:gdLst/>
              <a:ahLst/>
              <a:cxnLst/>
              <a:rect l="l" t="t" r="r" b="b"/>
              <a:pathLst>
                <a:path w="7204075" h="2862579">
                  <a:moveTo>
                    <a:pt x="0" y="2862072"/>
                  </a:moveTo>
                  <a:lnTo>
                    <a:pt x="7203948" y="2862072"/>
                  </a:lnTo>
                  <a:lnTo>
                    <a:pt x="7203948" y="0"/>
                  </a:lnTo>
                  <a:lnTo>
                    <a:pt x="0" y="0"/>
                  </a:lnTo>
                  <a:lnTo>
                    <a:pt x="0" y="2862072"/>
                  </a:lnTo>
                  <a:close/>
                </a:path>
              </a:pathLst>
            </a:custGeom>
            <a:ln w="914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643882" y="1586497"/>
            <a:ext cx="6248400" cy="247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7231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productName: 'Hammer',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productCode: 'TBX-0048',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releaseDate: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'May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21,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2018',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14478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description: 'Curved claw steel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hammer', </a:t>
            </a:r>
            <a:r>
              <a:rPr sz="2000" spc="-11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price: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8.9,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379984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starRating:</a:t>
            </a:r>
            <a:r>
              <a:rPr sz="20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4.8, </a:t>
            </a:r>
            <a:r>
              <a:rPr sz="2000" spc="-11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imageUrl:</a:t>
            </a:r>
            <a:r>
              <a:rPr sz="20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…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tags: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['tools',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'hammer',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'construction']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58867" y="1627632"/>
            <a:ext cx="7381240" cy="2887980"/>
            <a:chOff x="4658867" y="1627632"/>
            <a:chExt cx="7381240" cy="2887980"/>
          </a:xfrm>
        </p:grpSpPr>
        <p:sp>
          <p:nvSpPr>
            <p:cNvPr id="12" name="object 12"/>
            <p:cNvSpPr/>
            <p:nvPr/>
          </p:nvSpPr>
          <p:spPr>
            <a:xfrm>
              <a:off x="4671821" y="1640586"/>
              <a:ext cx="7355205" cy="2862580"/>
            </a:xfrm>
            <a:custGeom>
              <a:avLst/>
              <a:gdLst/>
              <a:ahLst/>
              <a:cxnLst/>
              <a:rect l="l" t="t" r="r" b="b"/>
              <a:pathLst>
                <a:path w="7355205" h="2862579">
                  <a:moveTo>
                    <a:pt x="7354824" y="0"/>
                  </a:moveTo>
                  <a:lnTo>
                    <a:pt x="0" y="0"/>
                  </a:lnTo>
                  <a:lnTo>
                    <a:pt x="0" y="2862072"/>
                  </a:lnTo>
                  <a:lnTo>
                    <a:pt x="7354824" y="2862072"/>
                  </a:lnTo>
                  <a:lnTo>
                    <a:pt x="7354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71821" y="1640586"/>
              <a:ext cx="7355205" cy="2862580"/>
            </a:xfrm>
            <a:custGeom>
              <a:avLst/>
              <a:gdLst/>
              <a:ahLst/>
              <a:cxnLst/>
              <a:rect l="l" t="t" r="r" b="b"/>
              <a:pathLst>
                <a:path w="7355205" h="2862579">
                  <a:moveTo>
                    <a:pt x="0" y="2862072"/>
                  </a:moveTo>
                  <a:lnTo>
                    <a:pt x="7354824" y="2862072"/>
                  </a:lnTo>
                  <a:lnTo>
                    <a:pt x="7354824" y="0"/>
                  </a:lnTo>
                  <a:lnTo>
                    <a:pt x="0" y="0"/>
                  </a:lnTo>
                  <a:lnTo>
                    <a:pt x="0" y="2862072"/>
                  </a:lnTo>
                  <a:close/>
                </a:path>
              </a:pathLst>
            </a:custGeom>
            <a:ln w="25907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631182" y="1206474"/>
            <a:ext cx="7382509" cy="322516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0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1445">
              <a:lnSpc>
                <a:spcPct val="100000"/>
              </a:lnSpc>
              <a:spcBef>
                <a:spcPts val="5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0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1445" marR="297561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productName: 'Hammer',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productCode: 'TBX-0048',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releaseDate: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'May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21,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2018',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1445" marR="70358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description: '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Small curved claw steel hammer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',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price: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8.9,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1445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starRating:</a:t>
            </a:r>
            <a:r>
              <a:rPr sz="20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4.6,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144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imageUrl:</a:t>
            </a:r>
            <a:r>
              <a:rPr sz="20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…</a:t>
            </a:r>
            <a:r>
              <a:rPr sz="20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1445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tags: ['tools',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'hammer',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'home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maintenance']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674366" y="1762632"/>
            <a:ext cx="3348354" cy="365760"/>
            <a:chOff x="2674366" y="1762632"/>
            <a:chExt cx="3348354" cy="3657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74366" y="1762632"/>
              <a:ext cx="1253490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8786" y="1762632"/>
              <a:ext cx="626262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8432" y="1762632"/>
              <a:ext cx="1803781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326894" y="2399029"/>
            <a:ext cx="3730625" cy="579120"/>
            <a:chOff x="2326894" y="2399029"/>
            <a:chExt cx="3730625" cy="5791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6894" y="2399029"/>
              <a:ext cx="3730498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6510" y="2673349"/>
              <a:ext cx="2158745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99076" y="3176651"/>
            <a:ext cx="1191577" cy="3048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99794" y="3720210"/>
            <a:ext cx="92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55394" y="3679571"/>
            <a:ext cx="4312920" cy="579120"/>
            <a:chOff x="1755394" y="3679571"/>
            <a:chExt cx="4312920" cy="57912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5394" y="3679571"/>
              <a:ext cx="431241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45866" y="3953891"/>
              <a:ext cx="2736850" cy="3048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234945" y="4497704"/>
            <a:ext cx="92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90545" y="4457065"/>
            <a:ext cx="3398520" cy="3048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815841" y="4959984"/>
            <a:ext cx="2188337" cy="30479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6391655" y="1762632"/>
            <a:ext cx="3479165" cy="365760"/>
            <a:chOff x="6391655" y="1762632"/>
            <a:chExt cx="3479165" cy="36576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91655" y="1762632"/>
              <a:ext cx="1028153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8397" y="1762632"/>
              <a:ext cx="625855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17789" y="1762632"/>
              <a:ext cx="2152904" cy="36576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333744" y="2399029"/>
            <a:ext cx="4307205" cy="579120"/>
            <a:chOff x="6333744" y="2399029"/>
            <a:chExt cx="4307205" cy="579120"/>
          </a:xfrm>
        </p:grpSpPr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33744" y="2399029"/>
              <a:ext cx="4307078" cy="3048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33744" y="2673349"/>
              <a:ext cx="1391793" cy="30480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33744" y="3176651"/>
            <a:ext cx="1260182" cy="3048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321044" y="3720210"/>
            <a:ext cx="92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76643" y="3679571"/>
            <a:ext cx="4312920" cy="579120"/>
            <a:chOff x="6676643" y="3679571"/>
            <a:chExt cx="4312920" cy="579120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76643" y="3679571"/>
              <a:ext cx="4312665" cy="3048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76643" y="3953891"/>
              <a:ext cx="2724784" cy="3048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321044" y="4497704"/>
            <a:ext cx="92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676643" y="4457065"/>
            <a:ext cx="4183634" cy="30480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333744" y="4959984"/>
            <a:ext cx="1653286" cy="30479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788661" y="549859"/>
            <a:ext cx="2756789" cy="548944"/>
          </a:xfrm>
          <a:prstGeom prst="rect">
            <a:avLst/>
          </a:prstGeom>
        </p:spPr>
      </p:pic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83990" y="549859"/>
            <a:ext cx="4396613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4944" y="1033272"/>
            <a:ext cx="11099800" cy="4544695"/>
            <a:chOff x="694944" y="1033272"/>
            <a:chExt cx="11099800" cy="4544695"/>
          </a:xfrm>
        </p:grpSpPr>
        <p:sp>
          <p:nvSpPr>
            <p:cNvPr id="4" name="object 4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3230879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230879" y="402336"/>
                  </a:lnTo>
                  <a:lnTo>
                    <a:pt x="323087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0" y="402336"/>
                  </a:moveTo>
                  <a:lnTo>
                    <a:pt x="3230879" y="402336"/>
                  </a:lnTo>
                  <a:lnTo>
                    <a:pt x="3230879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404" y="1094486"/>
              <a:ext cx="2408554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7136" y="1447800"/>
              <a:ext cx="11081385" cy="4124325"/>
            </a:xfrm>
            <a:custGeom>
              <a:avLst/>
              <a:gdLst/>
              <a:ahLst/>
              <a:cxnLst/>
              <a:rect l="l" t="t" r="r" b="b"/>
              <a:pathLst>
                <a:path w="11081385" h="4124325">
                  <a:moveTo>
                    <a:pt x="11081004" y="0"/>
                  </a:moveTo>
                  <a:lnTo>
                    <a:pt x="0" y="0"/>
                  </a:lnTo>
                  <a:lnTo>
                    <a:pt x="0" y="4123944"/>
                  </a:lnTo>
                  <a:lnTo>
                    <a:pt x="11081004" y="4123944"/>
                  </a:lnTo>
                  <a:lnTo>
                    <a:pt x="110810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7136" y="1447800"/>
              <a:ext cx="11081385" cy="4124325"/>
            </a:xfrm>
            <a:custGeom>
              <a:avLst/>
              <a:gdLst/>
              <a:ahLst/>
              <a:cxnLst/>
              <a:rect l="l" t="t" r="r" b="b"/>
              <a:pathLst>
                <a:path w="11081385" h="4124325">
                  <a:moveTo>
                    <a:pt x="0" y="4123944"/>
                  </a:moveTo>
                  <a:lnTo>
                    <a:pt x="11081004" y="4123944"/>
                  </a:lnTo>
                  <a:lnTo>
                    <a:pt x="11081004" y="0"/>
                  </a:lnTo>
                  <a:lnTo>
                    <a:pt x="0" y="0"/>
                  </a:lnTo>
                  <a:lnTo>
                    <a:pt x="0" y="4123944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15746" y="1483817"/>
            <a:ext cx="10703560" cy="399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0795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	class</a:t>
            </a:r>
            <a:r>
              <a:rPr sz="2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tabLst>
                <a:tab pos="15367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	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baseUrl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  <a:hlinkClick r:id="rId3"/>
              </a:rPr>
              <a:t>'www.myWebService.com/api/products'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http: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HttpClient)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updateProduct(product: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Product):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Observable&lt;Product&gt;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0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HttpHeaders(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'Content-Type'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'application/json'</a:t>
            </a:r>
            <a:r>
              <a:rPr sz="1600" spc="60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url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= 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${this</a:t>
            </a:r>
            <a:r>
              <a:rPr sz="20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.baseUrl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product.id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.http.put&lt;Product&gt;(url,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product,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headers:</a:t>
            </a:r>
            <a:r>
              <a:rPr sz="20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11551" y="549859"/>
            <a:ext cx="7311390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4944" y="1216152"/>
            <a:ext cx="10796270" cy="3007360"/>
            <a:chOff x="694944" y="1216152"/>
            <a:chExt cx="10796270" cy="3007360"/>
          </a:xfrm>
        </p:grpSpPr>
        <p:sp>
          <p:nvSpPr>
            <p:cNvPr id="4" name="object 4"/>
            <p:cNvSpPr/>
            <p:nvPr/>
          </p:nvSpPr>
          <p:spPr>
            <a:xfrm>
              <a:off x="707898" y="1229106"/>
              <a:ext cx="3903345" cy="402590"/>
            </a:xfrm>
            <a:custGeom>
              <a:avLst/>
              <a:gdLst/>
              <a:ahLst/>
              <a:cxnLst/>
              <a:rect l="l" t="t" r="r" b="b"/>
              <a:pathLst>
                <a:path w="3903345" h="402589">
                  <a:moveTo>
                    <a:pt x="390296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02964" y="402336"/>
                  </a:lnTo>
                  <a:lnTo>
                    <a:pt x="390296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98" y="1229106"/>
              <a:ext cx="3903345" cy="402590"/>
            </a:xfrm>
            <a:custGeom>
              <a:avLst/>
              <a:gdLst/>
              <a:ahLst/>
              <a:cxnLst/>
              <a:rect l="l" t="t" r="r" b="b"/>
              <a:pathLst>
                <a:path w="3903345" h="402589">
                  <a:moveTo>
                    <a:pt x="0" y="402336"/>
                  </a:moveTo>
                  <a:lnTo>
                    <a:pt x="3902964" y="402336"/>
                  </a:lnTo>
                  <a:lnTo>
                    <a:pt x="390296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003" y="1277696"/>
              <a:ext cx="1161719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6561" y="1277696"/>
              <a:ext cx="207263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0194" y="1277696"/>
              <a:ext cx="2453005" cy="3051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7136" y="1630680"/>
              <a:ext cx="10777855" cy="2586355"/>
            </a:xfrm>
            <a:custGeom>
              <a:avLst/>
              <a:gdLst/>
              <a:ahLst/>
              <a:cxnLst/>
              <a:rect l="l" t="t" r="r" b="b"/>
              <a:pathLst>
                <a:path w="10777855" h="2586354">
                  <a:moveTo>
                    <a:pt x="10777728" y="0"/>
                  </a:moveTo>
                  <a:lnTo>
                    <a:pt x="0" y="0"/>
                  </a:lnTo>
                  <a:lnTo>
                    <a:pt x="0" y="2586228"/>
                  </a:lnTo>
                  <a:lnTo>
                    <a:pt x="10777728" y="2586228"/>
                  </a:lnTo>
                  <a:lnTo>
                    <a:pt x="107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07136" y="1630680"/>
              <a:ext cx="10777855" cy="2586355"/>
            </a:xfrm>
            <a:custGeom>
              <a:avLst/>
              <a:gdLst/>
              <a:ahLst/>
              <a:cxnLst/>
              <a:rect l="l" t="t" r="r" b="b"/>
              <a:pathLst>
                <a:path w="10777855" h="2586354">
                  <a:moveTo>
                    <a:pt x="0" y="2586228"/>
                  </a:moveTo>
                  <a:lnTo>
                    <a:pt x="10777728" y="2586228"/>
                  </a:lnTo>
                  <a:lnTo>
                    <a:pt x="10777728" y="0"/>
                  </a:lnTo>
                  <a:lnTo>
                    <a:pt x="0" y="0"/>
                  </a:lnTo>
                  <a:lnTo>
                    <a:pt x="0" y="2586228"/>
                  </a:lnTo>
                  <a:close/>
                </a:path>
              </a:pathLst>
            </a:custGeom>
            <a:ln w="12192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15746" y="1972818"/>
            <a:ext cx="749427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marR="1375410" indent="-61023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editProduct: void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.productService.updateProduct(p)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 marR="508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next: () =&gt;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.onSaveComplete(),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err =&gt;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.errorMessage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err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2050923" cy="3660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37685" y="549859"/>
            <a:ext cx="4675377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5924" y="1159763"/>
            <a:ext cx="10360660" cy="4848225"/>
            <a:chOff x="915924" y="1159763"/>
            <a:chExt cx="10360660" cy="48482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5068" y="1168907"/>
              <a:ext cx="10341864" cy="44675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20496" y="1164335"/>
              <a:ext cx="10351135" cy="4838700"/>
            </a:xfrm>
            <a:custGeom>
              <a:avLst/>
              <a:gdLst/>
              <a:ahLst/>
              <a:cxnLst/>
              <a:rect l="l" t="t" r="r" b="b"/>
              <a:pathLst>
                <a:path w="10351135" h="4838700">
                  <a:moveTo>
                    <a:pt x="0" y="4838700"/>
                  </a:moveTo>
                  <a:lnTo>
                    <a:pt x="10351008" y="4838700"/>
                  </a:lnTo>
                  <a:lnTo>
                    <a:pt x="10351008" y="0"/>
                  </a:lnTo>
                  <a:lnTo>
                    <a:pt x="0" y="0"/>
                  </a:lnTo>
                  <a:lnTo>
                    <a:pt x="0" y="483870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4944" y="549859"/>
            <a:ext cx="10796270" cy="6198870"/>
            <a:chOff x="694944" y="549859"/>
            <a:chExt cx="10796270" cy="619887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56914" y="549859"/>
              <a:ext cx="4799584" cy="5489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3230879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230879" y="402336"/>
                  </a:lnTo>
                  <a:lnTo>
                    <a:pt x="323087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0" y="402336"/>
                  </a:moveTo>
                  <a:lnTo>
                    <a:pt x="3230879" y="402336"/>
                  </a:lnTo>
                  <a:lnTo>
                    <a:pt x="3230879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404" y="1094486"/>
              <a:ext cx="2408554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7136" y="1447798"/>
              <a:ext cx="10777855" cy="5294630"/>
            </a:xfrm>
            <a:custGeom>
              <a:avLst/>
              <a:gdLst/>
              <a:ahLst/>
              <a:cxnLst/>
              <a:rect l="l" t="t" r="r" b="b"/>
              <a:pathLst>
                <a:path w="10777855" h="5294630">
                  <a:moveTo>
                    <a:pt x="10777728" y="0"/>
                  </a:moveTo>
                  <a:lnTo>
                    <a:pt x="0" y="0"/>
                  </a:lnTo>
                  <a:lnTo>
                    <a:pt x="0" y="5294376"/>
                  </a:lnTo>
                  <a:lnTo>
                    <a:pt x="10777728" y="5294376"/>
                  </a:lnTo>
                  <a:lnTo>
                    <a:pt x="107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7136" y="1447798"/>
              <a:ext cx="10777855" cy="5294630"/>
            </a:xfrm>
            <a:custGeom>
              <a:avLst/>
              <a:gdLst/>
              <a:ahLst/>
              <a:cxnLst/>
              <a:rect l="l" t="t" r="r" b="b"/>
              <a:pathLst>
                <a:path w="10777855" h="5294630">
                  <a:moveTo>
                    <a:pt x="0" y="5294376"/>
                  </a:moveTo>
                  <a:lnTo>
                    <a:pt x="10777728" y="5294376"/>
                  </a:lnTo>
                  <a:lnTo>
                    <a:pt x="10777728" y="0"/>
                  </a:lnTo>
                  <a:lnTo>
                    <a:pt x="0" y="0"/>
                  </a:lnTo>
                  <a:lnTo>
                    <a:pt x="0" y="5294376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15746" y="1848739"/>
            <a:ext cx="550354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3657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initializeProduct():</a:t>
            </a:r>
            <a:r>
              <a:rPr sz="24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Product</a:t>
            </a:r>
            <a:r>
              <a:rPr sz="2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8710" marR="109855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0,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productName:</a:t>
            </a:r>
            <a:r>
              <a:rPr sz="2400" spc="-1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productCode:</a:t>
            </a:r>
            <a:r>
              <a:rPr sz="2400" spc="-1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tags: [</a:t>
            </a:r>
            <a:r>
              <a:rPr sz="24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],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releaseDate:</a:t>
            </a:r>
            <a:r>
              <a:rPr sz="2400" spc="-1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price: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description:</a:t>
            </a:r>
            <a:r>
              <a:rPr sz="2400" spc="-1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starRating: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imageUrl: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4944" y="549859"/>
            <a:ext cx="10796270" cy="5028565"/>
            <a:chOff x="694944" y="549859"/>
            <a:chExt cx="10796270" cy="502856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69689" y="549859"/>
              <a:ext cx="4623689" cy="5489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3230879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230879" y="402336"/>
                  </a:lnTo>
                  <a:lnTo>
                    <a:pt x="323087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0" y="402336"/>
                  </a:moveTo>
                  <a:lnTo>
                    <a:pt x="3230879" y="402336"/>
                  </a:lnTo>
                  <a:lnTo>
                    <a:pt x="3230879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404" y="1094486"/>
              <a:ext cx="2408554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7136" y="1447800"/>
              <a:ext cx="10777855" cy="4124325"/>
            </a:xfrm>
            <a:custGeom>
              <a:avLst/>
              <a:gdLst/>
              <a:ahLst/>
              <a:cxnLst/>
              <a:rect l="l" t="t" r="r" b="b"/>
              <a:pathLst>
                <a:path w="10777855" h="4124325">
                  <a:moveTo>
                    <a:pt x="10777728" y="0"/>
                  </a:moveTo>
                  <a:lnTo>
                    <a:pt x="0" y="0"/>
                  </a:lnTo>
                  <a:lnTo>
                    <a:pt x="0" y="4123944"/>
                  </a:lnTo>
                  <a:lnTo>
                    <a:pt x="10777728" y="4123944"/>
                  </a:lnTo>
                  <a:lnTo>
                    <a:pt x="107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7136" y="1447800"/>
              <a:ext cx="10777855" cy="4124325"/>
            </a:xfrm>
            <a:custGeom>
              <a:avLst/>
              <a:gdLst/>
              <a:ahLst/>
              <a:cxnLst/>
              <a:rect l="l" t="t" r="r" b="b"/>
              <a:pathLst>
                <a:path w="10777855" h="4124325">
                  <a:moveTo>
                    <a:pt x="0" y="4123944"/>
                  </a:moveTo>
                  <a:lnTo>
                    <a:pt x="10777728" y="4123944"/>
                  </a:lnTo>
                  <a:lnTo>
                    <a:pt x="10777728" y="0"/>
                  </a:lnTo>
                  <a:lnTo>
                    <a:pt x="0" y="0"/>
                  </a:lnTo>
                  <a:lnTo>
                    <a:pt x="0" y="4123944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15746" y="1483817"/>
            <a:ext cx="10541635" cy="399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0795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	class</a:t>
            </a:r>
            <a:r>
              <a:rPr sz="2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tabLst>
                <a:tab pos="15367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	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baseUrl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  <a:hlinkClick r:id="rId3"/>
              </a:rPr>
              <a:t>'www.myWebService.com/api/products'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http: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HttpClient)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createProduct(product: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Product):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Observable&lt;Product&gt;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HttpHeaders(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'Content-Type'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'application/json'</a:t>
            </a:r>
            <a:r>
              <a:rPr sz="1600" spc="5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 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.http.post&lt;Product&gt;(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.baseUrl,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17613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headers: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3188716" cy="3660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34609" y="1338446"/>
            <a:ext cx="9513257" cy="466688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1801" y="549859"/>
            <a:ext cx="5847588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8947" y="2011679"/>
            <a:ext cx="6752844" cy="33497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5476" y="1545336"/>
            <a:ext cx="1012190" cy="5017135"/>
            <a:chOff x="2665476" y="1545336"/>
            <a:chExt cx="1012190" cy="501713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78430" y="1558290"/>
              <a:ext cx="986028" cy="4991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78430" y="1558290"/>
              <a:ext cx="986155" cy="4991100"/>
            </a:xfrm>
            <a:custGeom>
              <a:avLst/>
              <a:gdLst/>
              <a:ahLst/>
              <a:cxnLst/>
              <a:rect l="l" t="t" r="r" b="b"/>
              <a:pathLst>
                <a:path w="986154" h="4991100">
                  <a:moveTo>
                    <a:pt x="0" y="164337"/>
                  </a:moveTo>
                  <a:lnTo>
                    <a:pt x="5867" y="120635"/>
                  </a:lnTo>
                  <a:lnTo>
                    <a:pt x="22427" y="81374"/>
                  </a:lnTo>
                  <a:lnTo>
                    <a:pt x="48117" y="48117"/>
                  </a:lnTo>
                  <a:lnTo>
                    <a:pt x="81374" y="22427"/>
                  </a:lnTo>
                  <a:lnTo>
                    <a:pt x="120635" y="5867"/>
                  </a:lnTo>
                  <a:lnTo>
                    <a:pt x="164337" y="0"/>
                  </a:lnTo>
                  <a:lnTo>
                    <a:pt x="821690" y="0"/>
                  </a:lnTo>
                  <a:lnTo>
                    <a:pt x="865392" y="5867"/>
                  </a:lnTo>
                  <a:lnTo>
                    <a:pt x="904653" y="22427"/>
                  </a:lnTo>
                  <a:lnTo>
                    <a:pt x="937910" y="48117"/>
                  </a:lnTo>
                  <a:lnTo>
                    <a:pt x="963600" y="81374"/>
                  </a:lnTo>
                  <a:lnTo>
                    <a:pt x="980160" y="120635"/>
                  </a:lnTo>
                  <a:lnTo>
                    <a:pt x="986028" y="164337"/>
                  </a:lnTo>
                  <a:lnTo>
                    <a:pt x="986028" y="4826762"/>
                  </a:lnTo>
                  <a:lnTo>
                    <a:pt x="980160" y="4870447"/>
                  </a:lnTo>
                  <a:lnTo>
                    <a:pt x="963600" y="4909703"/>
                  </a:lnTo>
                  <a:lnTo>
                    <a:pt x="937910" y="4942963"/>
                  </a:lnTo>
                  <a:lnTo>
                    <a:pt x="904653" y="4968661"/>
                  </a:lnTo>
                  <a:lnTo>
                    <a:pt x="865392" y="4985229"/>
                  </a:lnTo>
                  <a:lnTo>
                    <a:pt x="821690" y="4991100"/>
                  </a:lnTo>
                  <a:lnTo>
                    <a:pt x="164337" y="4991100"/>
                  </a:lnTo>
                  <a:lnTo>
                    <a:pt x="120635" y="4985229"/>
                  </a:lnTo>
                  <a:lnTo>
                    <a:pt x="81374" y="4968661"/>
                  </a:lnTo>
                  <a:lnTo>
                    <a:pt x="48117" y="4942963"/>
                  </a:lnTo>
                  <a:lnTo>
                    <a:pt x="22427" y="4909703"/>
                  </a:lnTo>
                  <a:lnTo>
                    <a:pt x="5867" y="4870447"/>
                  </a:lnTo>
                  <a:lnTo>
                    <a:pt x="0" y="4826762"/>
                  </a:lnTo>
                  <a:lnTo>
                    <a:pt x="0" y="164337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9009888" y="672668"/>
            <a:ext cx="1122680" cy="5890260"/>
            <a:chOff x="9009888" y="672668"/>
            <a:chExt cx="1122680" cy="58902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91244" y="672668"/>
              <a:ext cx="834771" cy="4315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09888" y="1099693"/>
              <a:ext cx="1122273" cy="4312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08186" y="1558290"/>
              <a:ext cx="986028" cy="49911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108186" y="1558290"/>
              <a:ext cx="986155" cy="4991100"/>
            </a:xfrm>
            <a:custGeom>
              <a:avLst/>
              <a:gdLst/>
              <a:ahLst/>
              <a:cxnLst/>
              <a:rect l="l" t="t" r="r" b="b"/>
              <a:pathLst>
                <a:path w="986154" h="4991100">
                  <a:moveTo>
                    <a:pt x="0" y="164337"/>
                  </a:moveTo>
                  <a:lnTo>
                    <a:pt x="5867" y="120635"/>
                  </a:lnTo>
                  <a:lnTo>
                    <a:pt x="22427" y="81374"/>
                  </a:lnTo>
                  <a:lnTo>
                    <a:pt x="48117" y="48117"/>
                  </a:lnTo>
                  <a:lnTo>
                    <a:pt x="81374" y="22427"/>
                  </a:lnTo>
                  <a:lnTo>
                    <a:pt x="120635" y="5867"/>
                  </a:lnTo>
                  <a:lnTo>
                    <a:pt x="164338" y="0"/>
                  </a:lnTo>
                  <a:lnTo>
                    <a:pt x="821690" y="0"/>
                  </a:lnTo>
                  <a:lnTo>
                    <a:pt x="865392" y="5867"/>
                  </a:lnTo>
                  <a:lnTo>
                    <a:pt x="904653" y="22427"/>
                  </a:lnTo>
                  <a:lnTo>
                    <a:pt x="937910" y="48117"/>
                  </a:lnTo>
                  <a:lnTo>
                    <a:pt x="963600" y="81374"/>
                  </a:lnTo>
                  <a:lnTo>
                    <a:pt x="980160" y="120635"/>
                  </a:lnTo>
                  <a:lnTo>
                    <a:pt x="986028" y="164337"/>
                  </a:lnTo>
                  <a:lnTo>
                    <a:pt x="986028" y="4826762"/>
                  </a:lnTo>
                  <a:lnTo>
                    <a:pt x="980160" y="4870447"/>
                  </a:lnTo>
                  <a:lnTo>
                    <a:pt x="963600" y="4909703"/>
                  </a:lnTo>
                  <a:lnTo>
                    <a:pt x="937910" y="4942963"/>
                  </a:lnTo>
                  <a:lnTo>
                    <a:pt x="904653" y="4968661"/>
                  </a:lnTo>
                  <a:lnTo>
                    <a:pt x="865392" y="4985229"/>
                  </a:lnTo>
                  <a:lnTo>
                    <a:pt x="821690" y="4991100"/>
                  </a:lnTo>
                  <a:lnTo>
                    <a:pt x="164338" y="4991100"/>
                  </a:lnTo>
                  <a:lnTo>
                    <a:pt x="120635" y="4985229"/>
                  </a:lnTo>
                  <a:lnTo>
                    <a:pt x="81374" y="4968661"/>
                  </a:lnTo>
                  <a:lnTo>
                    <a:pt x="48117" y="4942963"/>
                  </a:lnTo>
                  <a:lnTo>
                    <a:pt x="22427" y="4909703"/>
                  </a:lnTo>
                  <a:lnTo>
                    <a:pt x="5867" y="4870447"/>
                  </a:lnTo>
                  <a:lnTo>
                    <a:pt x="0" y="4826762"/>
                  </a:lnTo>
                  <a:lnTo>
                    <a:pt x="0" y="164337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86685" y="1103706"/>
            <a:ext cx="2063495" cy="431596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658234" y="4635573"/>
            <a:ext cx="5458460" cy="171450"/>
          </a:xfrm>
          <a:custGeom>
            <a:avLst/>
            <a:gdLst/>
            <a:ahLst/>
            <a:cxnLst/>
            <a:rect l="l" t="t" r="r" b="b"/>
            <a:pathLst>
              <a:path w="5458459" h="171450">
                <a:moveTo>
                  <a:pt x="5349925" y="104797"/>
                </a:moveTo>
                <a:lnTo>
                  <a:pt x="5296281" y="135689"/>
                </a:lnTo>
                <a:lnTo>
                  <a:pt x="5290599" y="140668"/>
                </a:lnTo>
                <a:lnTo>
                  <a:pt x="5287406" y="147230"/>
                </a:lnTo>
                <a:lnTo>
                  <a:pt x="5286904" y="154531"/>
                </a:lnTo>
                <a:lnTo>
                  <a:pt x="5289295" y="161724"/>
                </a:lnTo>
                <a:lnTo>
                  <a:pt x="5294274" y="167405"/>
                </a:lnTo>
                <a:lnTo>
                  <a:pt x="5300837" y="170598"/>
                </a:lnTo>
                <a:lnTo>
                  <a:pt x="5308137" y="171100"/>
                </a:lnTo>
                <a:lnTo>
                  <a:pt x="5315331" y="168709"/>
                </a:lnTo>
                <a:lnTo>
                  <a:pt x="5425672" y="105209"/>
                </a:lnTo>
                <a:lnTo>
                  <a:pt x="5420487" y="105209"/>
                </a:lnTo>
                <a:lnTo>
                  <a:pt x="5349925" y="104797"/>
                </a:lnTo>
                <a:close/>
              </a:path>
              <a:path w="5458459" h="171450">
                <a:moveTo>
                  <a:pt x="5382622" y="85968"/>
                </a:moveTo>
                <a:lnTo>
                  <a:pt x="5349925" y="104797"/>
                </a:lnTo>
                <a:lnTo>
                  <a:pt x="5420487" y="105209"/>
                </a:lnTo>
                <a:lnTo>
                  <a:pt x="5420495" y="102669"/>
                </a:lnTo>
                <a:lnTo>
                  <a:pt x="5410835" y="102669"/>
                </a:lnTo>
                <a:lnTo>
                  <a:pt x="5382622" y="85968"/>
                </a:lnTo>
                <a:close/>
              </a:path>
              <a:path w="5458459" h="171450">
                <a:moveTo>
                  <a:pt x="5309098" y="0"/>
                </a:moveTo>
                <a:lnTo>
                  <a:pt x="5301821" y="450"/>
                </a:lnTo>
                <a:lnTo>
                  <a:pt x="5295235" y="3591"/>
                </a:lnTo>
                <a:lnTo>
                  <a:pt x="5290185" y="9197"/>
                </a:lnTo>
                <a:lnTo>
                  <a:pt x="5287700" y="16319"/>
                </a:lnTo>
                <a:lnTo>
                  <a:pt x="5288121" y="23596"/>
                </a:lnTo>
                <a:lnTo>
                  <a:pt x="5291256" y="30182"/>
                </a:lnTo>
                <a:lnTo>
                  <a:pt x="5296916" y="35232"/>
                </a:lnTo>
                <a:lnTo>
                  <a:pt x="5350069" y="66698"/>
                </a:lnTo>
                <a:lnTo>
                  <a:pt x="5420614" y="67109"/>
                </a:lnTo>
                <a:lnTo>
                  <a:pt x="5420487" y="105209"/>
                </a:lnTo>
                <a:lnTo>
                  <a:pt x="5425672" y="105209"/>
                </a:lnTo>
                <a:lnTo>
                  <a:pt x="5458333" y="86413"/>
                </a:lnTo>
                <a:lnTo>
                  <a:pt x="5316220" y="2466"/>
                </a:lnTo>
                <a:lnTo>
                  <a:pt x="5309098" y="0"/>
                </a:lnTo>
                <a:close/>
              </a:path>
              <a:path w="5458459" h="171450">
                <a:moveTo>
                  <a:pt x="5268214" y="66220"/>
                </a:moveTo>
                <a:lnTo>
                  <a:pt x="5268087" y="104320"/>
                </a:lnTo>
                <a:lnTo>
                  <a:pt x="5349925" y="104797"/>
                </a:lnTo>
                <a:lnTo>
                  <a:pt x="5382622" y="85968"/>
                </a:lnTo>
                <a:lnTo>
                  <a:pt x="5350069" y="66698"/>
                </a:lnTo>
                <a:lnTo>
                  <a:pt x="5268214" y="66220"/>
                </a:lnTo>
                <a:close/>
              </a:path>
              <a:path w="5458459" h="171450">
                <a:moveTo>
                  <a:pt x="5410962" y="69649"/>
                </a:moveTo>
                <a:lnTo>
                  <a:pt x="5382622" y="85968"/>
                </a:lnTo>
                <a:lnTo>
                  <a:pt x="5410835" y="102669"/>
                </a:lnTo>
                <a:lnTo>
                  <a:pt x="5410962" y="69649"/>
                </a:lnTo>
                <a:close/>
              </a:path>
              <a:path w="5458459" h="171450">
                <a:moveTo>
                  <a:pt x="5420605" y="69649"/>
                </a:moveTo>
                <a:lnTo>
                  <a:pt x="5410962" y="69649"/>
                </a:lnTo>
                <a:lnTo>
                  <a:pt x="5410835" y="102669"/>
                </a:lnTo>
                <a:lnTo>
                  <a:pt x="5420495" y="102669"/>
                </a:lnTo>
                <a:lnTo>
                  <a:pt x="5420605" y="69649"/>
                </a:lnTo>
                <a:close/>
              </a:path>
              <a:path w="5458459" h="171450">
                <a:moveTo>
                  <a:pt x="5350069" y="66698"/>
                </a:moveTo>
                <a:lnTo>
                  <a:pt x="5382622" y="85968"/>
                </a:lnTo>
                <a:lnTo>
                  <a:pt x="5410962" y="69649"/>
                </a:lnTo>
                <a:lnTo>
                  <a:pt x="5420605" y="69649"/>
                </a:lnTo>
                <a:lnTo>
                  <a:pt x="5420614" y="67109"/>
                </a:lnTo>
                <a:lnTo>
                  <a:pt x="5350069" y="66698"/>
                </a:lnTo>
                <a:close/>
              </a:path>
              <a:path w="5458459" h="171450">
                <a:moveTo>
                  <a:pt x="5001641" y="64696"/>
                </a:moveTo>
                <a:lnTo>
                  <a:pt x="5001387" y="102796"/>
                </a:lnTo>
                <a:lnTo>
                  <a:pt x="5153787" y="103685"/>
                </a:lnTo>
                <a:lnTo>
                  <a:pt x="5154041" y="65585"/>
                </a:lnTo>
                <a:lnTo>
                  <a:pt x="5001641" y="64696"/>
                </a:lnTo>
                <a:close/>
              </a:path>
              <a:path w="5458459" h="171450">
                <a:moveTo>
                  <a:pt x="4734941" y="63172"/>
                </a:moveTo>
                <a:lnTo>
                  <a:pt x="4734687" y="101272"/>
                </a:lnTo>
                <a:lnTo>
                  <a:pt x="4887087" y="102161"/>
                </a:lnTo>
                <a:lnTo>
                  <a:pt x="4887341" y="64061"/>
                </a:lnTo>
                <a:lnTo>
                  <a:pt x="4734941" y="63172"/>
                </a:lnTo>
                <a:close/>
              </a:path>
              <a:path w="5458459" h="171450">
                <a:moveTo>
                  <a:pt x="4468241" y="61648"/>
                </a:moveTo>
                <a:lnTo>
                  <a:pt x="4467987" y="99748"/>
                </a:lnTo>
                <a:lnTo>
                  <a:pt x="4620387" y="100637"/>
                </a:lnTo>
                <a:lnTo>
                  <a:pt x="4620641" y="62537"/>
                </a:lnTo>
                <a:lnTo>
                  <a:pt x="4468241" y="61648"/>
                </a:lnTo>
                <a:close/>
              </a:path>
              <a:path w="5458459" h="171450">
                <a:moveTo>
                  <a:pt x="4201541" y="59997"/>
                </a:moveTo>
                <a:lnTo>
                  <a:pt x="4201287" y="98097"/>
                </a:lnTo>
                <a:lnTo>
                  <a:pt x="4353687" y="98986"/>
                </a:lnTo>
                <a:lnTo>
                  <a:pt x="4353941" y="60886"/>
                </a:lnTo>
                <a:lnTo>
                  <a:pt x="4201541" y="59997"/>
                </a:lnTo>
                <a:close/>
              </a:path>
              <a:path w="5458459" h="171450">
                <a:moveTo>
                  <a:pt x="3934841" y="58473"/>
                </a:moveTo>
                <a:lnTo>
                  <a:pt x="3934587" y="96573"/>
                </a:lnTo>
                <a:lnTo>
                  <a:pt x="4086987" y="97462"/>
                </a:lnTo>
                <a:lnTo>
                  <a:pt x="4087241" y="59362"/>
                </a:lnTo>
                <a:lnTo>
                  <a:pt x="3934841" y="58473"/>
                </a:lnTo>
                <a:close/>
              </a:path>
              <a:path w="5458459" h="171450">
                <a:moveTo>
                  <a:pt x="3668141" y="56949"/>
                </a:moveTo>
                <a:lnTo>
                  <a:pt x="3667887" y="95049"/>
                </a:lnTo>
                <a:lnTo>
                  <a:pt x="3820287" y="95938"/>
                </a:lnTo>
                <a:lnTo>
                  <a:pt x="3820541" y="57838"/>
                </a:lnTo>
                <a:lnTo>
                  <a:pt x="3668141" y="56949"/>
                </a:lnTo>
                <a:close/>
              </a:path>
              <a:path w="5458459" h="171450">
                <a:moveTo>
                  <a:pt x="3401441" y="55425"/>
                </a:moveTo>
                <a:lnTo>
                  <a:pt x="3401187" y="93525"/>
                </a:lnTo>
                <a:lnTo>
                  <a:pt x="3553587" y="94414"/>
                </a:lnTo>
                <a:lnTo>
                  <a:pt x="3553841" y="56314"/>
                </a:lnTo>
                <a:lnTo>
                  <a:pt x="3401441" y="55425"/>
                </a:lnTo>
                <a:close/>
              </a:path>
              <a:path w="5458459" h="171450">
                <a:moveTo>
                  <a:pt x="3134741" y="53774"/>
                </a:moveTo>
                <a:lnTo>
                  <a:pt x="3134487" y="91874"/>
                </a:lnTo>
                <a:lnTo>
                  <a:pt x="3286887" y="92763"/>
                </a:lnTo>
                <a:lnTo>
                  <a:pt x="3287141" y="54663"/>
                </a:lnTo>
                <a:lnTo>
                  <a:pt x="3134741" y="53774"/>
                </a:lnTo>
                <a:close/>
              </a:path>
              <a:path w="5458459" h="171450">
                <a:moveTo>
                  <a:pt x="2868041" y="52250"/>
                </a:moveTo>
                <a:lnTo>
                  <a:pt x="2867787" y="90350"/>
                </a:lnTo>
                <a:lnTo>
                  <a:pt x="3020187" y="91239"/>
                </a:lnTo>
                <a:lnTo>
                  <a:pt x="3020441" y="53139"/>
                </a:lnTo>
                <a:lnTo>
                  <a:pt x="2868041" y="52250"/>
                </a:lnTo>
                <a:close/>
              </a:path>
              <a:path w="5458459" h="171450">
                <a:moveTo>
                  <a:pt x="2601341" y="50726"/>
                </a:moveTo>
                <a:lnTo>
                  <a:pt x="2601087" y="88826"/>
                </a:lnTo>
                <a:lnTo>
                  <a:pt x="2753487" y="89715"/>
                </a:lnTo>
                <a:lnTo>
                  <a:pt x="2753741" y="51615"/>
                </a:lnTo>
                <a:lnTo>
                  <a:pt x="2601341" y="50726"/>
                </a:lnTo>
                <a:close/>
              </a:path>
              <a:path w="5458459" h="171450">
                <a:moveTo>
                  <a:pt x="2334641" y="49075"/>
                </a:moveTo>
                <a:lnTo>
                  <a:pt x="2334387" y="87175"/>
                </a:lnTo>
                <a:lnTo>
                  <a:pt x="2486787" y="88064"/>
                </a:lnTo>
                <a:lnTo>
                  <a:pt x="2487041" y="49964"/>
                </a:lnTo>
                <a:lnTo>
                  <a:pt x="2334641" y="49075"/>
                </a:lnTo>
                <a:close/>
              </a:path>
              <a:path w="5458459" h="171450">
                <a:moveTo>
                  <a:pt x="2067940" y="47551"/>
                </a:moveTo>
                <a:lnTo>
                  <a:pt x="2067687" y="85651"/>
                </a:lnTo>
                <a:lnTo>
                  <a:pt x="2220087" y="86540"/>
                </a:lnTo>
                <a:lnTo>
                  <a:pt x="2220341" y="48440"/>
                </a:lnTo>
                <a:lnTo>
                  <a:pt x="2067940" y="47551"/>
                </a:lnTo>
                <a:close/>
              </a:path>
              <a:path w="5458459" h="171450">
                <a:moveTo>
                  <a:pt x="1801240" y="46027"/>
                </a:moveTo>
                <a:lnTo>
                  <a:pt x="1800987" y="84127"/>
                </a:lnTo>
                <a:lnTo>
                  <a:pt x="1953387" y="85016"/>
                </a:lnTo>
                <a:lnTo>
                  <a:pt x="1953640" y="46916"/>
                </a:lnTo>
                <a:lnTo>
                  <a:pt x="1801240" y="46027"/>
                </a:lnTo>
                <a:close/>
              </a:path>
              <a:path w="5458459" h="171450">
                <a:moveTo>
                  <a:pt x="1534540" y="44503"/>
                </a:moveTo>
                <a:lnTo>
                  <a:pt x="1534287" y="82603"/>
                </a:lnTo>
                <a:lnTo>
                  <a:pt x="1686687" y="83492"/>
                </a:lnTo>
                <a:lnTo>
                  <a:pt x="1686940" y="45392"/>
                </a:lnTo>
                <a:lnTo>
                  <a:pt x="1534540" y="44503"/>
                </a:lnTo>
                <a:close/>
              </a:path>
              <a:path w="5458459" h="171450">
                <a:moveTo>
                  <a:pt x="1267840" y="42852"/>
                </a:moveTo>
                <a:lnTo>
                  <a:pt x="1267587" y="80952"/>
                </a:lnTo>
                <a:lnTo>
                  <a:pt x="1419987" y="81841"/>
                </a:lnTo>
                <a:lnTo>
                  <a:pt x="1420240" y="43741"/>
                </a:lnTo>
                <a:lnTo>
                  <a:pt x="1267840" y="42852"/>
                </a:lnTo>
                <a:close/>
              </a:path>
              <a:path w="5458459" h="171450">
                <a:moveTo>
                  <a:pt x="1001140" y="41328"/>
                </a:moveTo>
                <a:lnTo>
                  <a:pt x="1000887" y="79428"/>
                </a:lnTo>
                <a:lnTo>
                  <a:pt x="1153287" y="80317"/>
                </a:lnTo>
                <a:lnTo>
                  <a:pt x="1153540" y="42217"/>
                </a:lnTo>
                <a:lnTo>
                  <a:pt x="1001140" y="41328"/>
                </a:lnTo>
                <a:close/>
              </a:path>
              <a:path w="5458459" h="171450">
                <a:moveTo>
                  <a:pt x="734440" y="39804"/>
                </a:moveTo>
                <a:lnTo>
                  <a:pt x="734187" y="77904"/>
                </a:lnTo>
                <a:lnTo>
                  <a:pt x="886587" y="78793"/>
                </a:lnTo>
                <a:lnTo>
                  <a:pt x="886840" y="40693"/>
                </a:lnTo>
                <a:lnTo>
                  <a:pt x="734440" y="39804"/>
                </a:lnTo>
                <a:close/>
              </a:path>
              <a:path w="5458459" h="171450">
                <a:moveTo>
                  <a:pt x="467740" y="38280"/>
                </a:moveTo>
                <a:lnTo>
                  <a:pt x="467487" y="76380"/>
                </a:lnTo>
                <a:lnTo>
                  <a:pt x="619887" y="77269"/>
                </a:lnTo>
                <a:lnTo>
                  <a:pt x="620140" y="39169"/>
                </a:lnTo>
                <a:lnTo>
                  <a:pt x="467740" y="38280"/>
                </a:lnTo>
                <a:close/>
              </a:path>
              <a:path w="5458459" h="171450">
                <a:moveTo>
                  <a:pt x="201040" y="36629"/>
                </a:moveTo>
                <a:lnTo>
                  <a:pt x="200787" y="74729"/>
                </a:lnTo>
                <a:lnTo>
                  <a:pt x="353187" y="75618"/>
                </a:lnTo>
                <a:lnTo>
                  <a:pt x="353440" y="37518"/>
                </a:lnTo>
                <a:lnTo>
                  <a:pt x="201040" y="36629"/>
                </a:lnTo>
                <a:close/>
              </a:path>
              <a:path w="5458459" h="171450">
                <a:moveTo>
                  <a:pt x="253" y="35486"/>
                </a:moveTo>
                <a:lnTo>
                  <a:pt x="0" y="73586"/>
                </a:lnTo>
                <a:lnTo>
                  <a:pt x="86487" y="74094"/>
                </a:lnTo>
                <a:lnTo>
                  <a:pt x="86740" y="35994"/>
                </a:lnTo>
                <a:lnTo>
                  <a:pt x="253" y="35486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50182" y="4309236"/>
            <a:ext cx="3652266" cy="27431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658234" y="5358911"/>
            <a:ext cx="5444490" cy="171450"/>
          </a:xfrm>
          <a:custGeom>
            <a:avLst/>
            <a:gdLst/>
            <a:ahLst/>
            <a:cxnLst/>
            <a:rect l="l" t="t" r="r" b="b"/>
            <a:pathLst>
              <a:path w="5444490" h="171450">
                <a:moveTo>
                  <a:pt x="5443982" y="66528"/>
                </a:moveTo>
                <a:lnTo>
                  <a:pt x="5291582" y="66528"/>
                </a:lnTo>
                <a:lnTo>
                  <a:pt x="5291582" y="104628"/>
                </a:lnTo>
                <a:lnTo>
                  <a:pt x="5443982" y="104628"/>
                </a:lnTo>
                <a:lnTo>
                  <a:pt x="5443982" y="66528"/>
                </a:lnTo>
                <a:close/>
              </a:path>
              <a:path w="5444490" h="171450">
                <a:moveTo>
                  <a:pt x="5177282" y="66528"/>
                </a:moveTo>
                <a:lnTo>
                  <a:pt x="5024882" y="66528"/>
                </a:lnTo>
                <a:lnTo>
                  <a:pt x="5024882" y="104628"/>
                </a:lnTo>
                <a:lnTo>
                  <a:pt x="5177282" y="104628"/>
                </a:lnTo>
                <a:lnTo>
                  <a:pt x="5177282" y="66528"/>
                </a:lnTo>
                <a:close/>
              </a:path>
              <a:path w="5444490" h="171450">
                <a:moveTo>
                  <a:pt x="4910582" y="66528"/>
                </a:moveTo>
                <a:lnTo>
                  <a:pt x="4758182" y="66528"/>
                </a:lnTo>
                <a:lnTo>
                  <a:pt x="4758182" y="104628"/>
                </a:lnTo>
                <a:lnTo>
                  <a:pt x="4910582" y="104628"/>
                </a:lnTo>
                <a:lnTo>
                  <a:pt x="4910582" y="66528"/>
                </a:lnTo>
                <a:close/>
              </a:path>
              <a:path w="5444490" h="171450">
                <a:moveTo>
                  <a:pt x="4643882" y="66528"/>
                </a:moveTo>
                <a:lnTo>
                  <a:pt x="4491482" y="66528"/>
                </a:lnTo>
                <a:lnTo>
                  <a:pt x="4491482" y="104628"/>
                </a:lnTo>
                <a:lnTo>
                  <a:pt x="4643882" y="104628"/>
                </a:lnTo>
                <a:lnTo>
                  <a:pt x="4643882" y="66528"/>
                </a:lnTo>
                <a:close/>
              </a:path>
              <a:path w="5444490" h="171450">
                <a:moveTo>
                  <a:pt x="4377182" y="66528"/>
                </a:moveTo>
                <a:lnTo>
                  <a:pt x="4224782" y="66528"/>
                </a:lnTo>
                <a:lnTo>
                  <a:pt x="4224782" y="104628"/>
                </a:lnTo>
                <a:lnTo>
                  <a:pt x="4377182" y="104628"/>
                </a:lnTo>
                <a:lnTo>
                  <a:pt x="4377182" y="66528"/>
                </a:lnTo>
                <a:close/>
              </a:path>
              <a:path w="5444490" h="171450">
                <a:moveTo>
                  <a:pt x="4110482" y="66528"/>
                </a:moveTo>
                <a:lnTo>
                  <a:pt x="3958082" y="66528"/>
                </a:lnTo>
                <a:lnTo>
                  <a:pt x="3958082" y="104628"/>
                </a:lnTo>
                <a:lnTo>
                  <a:pt x="4110482" y="104628"/>
                </a:lnTo>
                <a:lnTo>
                  <a:pt x="4110482" y="66528"/>
                </a:lnTo>
                <a:close/>
              </a:path>
              <a:path w="5444490" h="171450">
                <a:moveTo>
                  <a:pt x="3843782" y="66528"/>
                </a:moveTo>
                <a:lnTo>
                  <a:pt x="3691382" y="66528"/>
                </a:lnTo>
                <a:lnTo>
                  <a:pt x="3691382" y="104628"/>
                </a:lnTo>
                <a:lnTo>
                  <a:pt x="3843782" y="104628"/>
                </a:lnTo>
                <a:lnTo>
                  <a:pt x="3843782" y="66528"/>
                </a:lnTo>
                <a:close/>
              </a:path>
              <a:path w="5444490" h="171450">
                <a:moveTo>
                  <a:pt x="3577082" y="66528"/>
                </a:moveTo>
                <a:lnTo>
                  <a:pt x="3424682" y="66528"/>
                </a:lnTo>
                <a:lnTo>
                  <a:pt x="3424682" y="104628"/>
                </a:lnTo>
                <a:lnTo>
                  <a:pt x="3577082" y="104628"/>
                </a:lnTo>
                <a:lnTo>
                  <a:pt x="3577082" y="66528"/>
                </a:lnTo>
                <a:close/>
              </a:path>
              <a:path w="5444490" h="171450">
                <a:moveTo>
                  <a:pt x="3310382" y="66528"/>
                </a:moveTo>
                <a:lnTo>
                  <a:pt x="3157982" y="66528"/>
                </a:lnTo>
                <a:lnTo>
                  <a:pt x="3157982" y="104628"/>
                </a:lnTo>
                <a:lnTo>
                  <a:pt x="3310382" y="104628"/>
                </a:lnTo>
                <a:lnTo>
                  <a:pt x="3310382" y="66528"/>
                </a:lnTo>
                <a:close/>
              </a:path>
              <a:path w="5444490" h="171450">
                <a:moveTo>
                  <a:pt x="3043682" y="66528"/>
                </a:moveTo>
                <a:lnTo>
                  <a:pt x="2891282" y="66528"/>
                </a:lnTo>
                <a:lnTo>
                  <a:pt x="2891282" y="104628"/>
                </a:lnTo>
                <a:lnTo>
                  <a:pt x="3043682" y="104628"/>
                </a:lnTo>
                <a:lnTo>
                  <a:pt x="3043682" y="66528"/>
                </a:lnTo>
                <a:close/>
              </a:path>
              <a:path w="5444490" h="171450">
                <a:moveTo>
                  <a:pt x="2776981" y="66528"/>
                </a:moveTo>
                <a:lnTo>
                  <a:pt x="2624581" y="66528"/>
                </a:lnTo>
                <a:lnTo>
                  <a:pt x="2624581" y="104628"/>
                </a:lnTo>
                <a:lnTo>
                  <a:pt x="2776981" y="104628"/>
                </a:lnTo>
                <a:lnTo>
                  <a:pt x="2776981" y="66528"/>
                </a:lnTo>
                <a:close/>
              </a:path>
              <a:path w="5444490" h="171450">
                <a:moveTo>
                  <a:pt x="2510281" y="66528"/>
                </a:moveTo>
                <a:lnTo>
                  <a:pt x="2357881" y="66528"/>
                </a:lnTo>
                <a:lnTo>
                  <a:pt x="2357881" y="104628"/>
                </a:lnTo>
                <a:lnTo>
                  <a:pt x="2510281" y="104628"/>
                </a:lnTo>
                <a:lnTo>
                  <a:pt x="2510281" y="66528"/>
                </a:lnTo>
                <a:close/>
              </a:path>
              <a:path w="5444490" h="171450">
                <a:moveTo>
                  <a:pt x="2243581" y="66528"/>
                </a:moveTo>
                <a:lnTo>
                  <a:pt x="2091181" y="66528"/>
                </a:lnTo>
                <a:lnTo>
                  <a:pt x="2091181" y="104628"/>
                </a:lnTo>
                <a:lnTo>
                  <a:pt x="2243581" y="104628"/>
                </a:lnTo>
                <a:lnTo>
                  <a:pt x="2243581" y="66528"/>
                </a:lnTo>
                <a:close/>
              </a:path>
              <a:path w="5444490" h="171450">
                <a:moveTo>
                  <a:pt x="1976881" y="66528"/>
                </a:moveTo>
                <a:lnTo>
                  <a:pt x="1824481" y="66528"/>
                </a:lnTo>
                <a:lnTo>
                  <a:pt x="1824481" y="104628"/>
                </a:lnTo>
                <a:lnTo>
                  <a:pt x="1976881" y="104628"/>
                </a:lnTo>
                <a:lnTo>
                  <a:pt x="1976881" y="66528"/>
                </a:lnTo>
                <a:close/>
              </a:path>
              <a:path w="5444490" h="171450">
                <a:moveTo>
                  <a:pt x="1710181" y="66528"/>
                </a:moveTo>
                <a:lnTo>
                  <a:pt x="1557781" y="66528"/>
                </a:lnTo>
                <a:lnTo>
                  <a:pt x="1557781" y="104628"/>
                </a:lnTo>
                <a:lnTo>
                  <a:pt x="1710181" y="104628"/>
                </a:lnTo>
                <a:lnTo>
                  <a:pt x="1710181" y="66528"/>
                </a:lnTo>
                <a:close/>
              </a:path>
              <a:path w="5444490" h="171450">
                <a:moveTo>
                  <a:pt x="1443481" y="66528"/>
                </a:moveTo>
                <a:lnTo>
                  <a:pt x="1291081" y="66528"/>
                </a:lnTo>
                <a:lnTo>
                  <a:pt x="1291081" y="104628"/>
                </a:lnTo>
                <a:lnTo>
                  <a:pt x="1443481" y="104628"/>
                </a:lnTo>
                <a:lnTo>
                  <a:pt x="1443481" y="66528"/>
                </a:lnTo>
                <a:close/>
              </a:path>
              <a:path w="5444490" h="171450">
                <a:moveTo>
                  <a:pt x="1176781" y="66528"/>
                </a:moveTo>
                <a:lnTo>
                  <a:pt x="1024381" y="66528"/>
                </a:lnTo>
                <a:lnTo>
                  <a:pt x="1024381" y="104628"/>
                </a:lnTo>
                <a:lnTo>
                  <a:pt x="1176781" y="104628"/>
                </a:lnTo>
                <a:lnTo>
                  <a:pt x="1176781" y="66528"/>
                </a:lnTo>
                <a:close/>
              </a:path>
              <a:path w="5444490" h="171450">
                <a:moveTo>
                  <a:pt x="910081" y="66528"/>
                </a:moveTo>
                <a:lnTo>
                  <a:pt x="757681" y="66528"/>
                </a:lnTo>
                <a:lnTo>
                  <a:pt x="757681" y="104628"/>
                </a:lnTo>
                <a:lnTo>
                  <a:pt x="910081" y="104628"/>
                </a:lnTo>
                <a:lnTo>
                  <a:pt x="910081" y="66528"/>
                </a:lnTo>
                <a:close/>
              </a:path>
              <a:path w="5444490" h="171450">
                <a:moveTo>
                  <a:pt x="643381" y="66528"/>
                </a:moveTo>
                <a:lnTo>
                  <a:pt x="490981" y="66528"/>
                </a:lnTo>
                <a:lnTo>
                  <a:pt x="490981" y="104628"/>
                </a:lnTo>
                <a:lnTo>
                  <a:pt x="643381" y="104628"/>
                </a:lnTo>
                <a:lnTo>
                  <a:pt x="643381" y="66528"/>
                </a:lnTo>
                <a:close/>
              </a:path>
              <a:path w="5444490" h="171450">
                <a:moveTo>
                  <a:pt x="376681" y="66528"/>
                </a:moveTo>
                <a:lnTo>
                  <a:pt x="224281" y="66528"/>
                </a:lnTo>
                <a:lnTo>
                  <a:pt x="224281" y="104628"/>
                </a:lnTo>
                <a:lnTo>
                  <a:pt x="376681" y="104628"/>
                </a:lnTo>
                <a:lnTo>
                  <a:pt x="376681" y="66528"/>
                </a:lnTo>
                <a:close/>
              </a:path>
              <a:path w="5444490" h="171450">
                <a:moveTo>
                  <a:pt x="149689" y="0"/>
                </a:moveTo>
                <a:lnTo>
                  <a:pt x="142493" y="2393"/>
                </a:lnTo>
                <a:lnTo>
                  <a:pt x="0" y="85578"/>
                </a:lnTo>
                <a:lnTo>
                  <a:pt x="142493" y="168763"/>
                </a:lnTo>
                <a:lnTo>
                  <a:pt x="149689" y="171156"/>
                </a:lnTo>
                <a:lnTo>
                  <a:pt x="157003" y="170668"/>
                </a:lnTo>
                <a:lnTo>
                  <a:pt x="163603" y="167512"/>
                </a:lnTo>
                <a:lnTo>
                  <a:pt x="168655" y="161905"/>
                </a:lnTo>
                <a:lnTo>
                  <a:pt x="171049" y="154709"/>
                </a:lnTo>
                <a:lnTo>
                  <a:pt x="170561" y="147395"/>
                </a:lnTo>
                <a:lnTo>
                  <a:pt x="167405" y="140795"/>
                </a:lnTo>
                <a:lnTo>
                  <a:pt x="161798" y="135743"/>
                </a:lnTo>
                <a:lnTo>
                  <a:pt x="108458" y="104628"/>
                </a:lnTo>
                <a:lnTo>
                  <a:pt x="37845" y="104628"/>
                </a:lnTo>
                <a:lnTo>
                  <a:pt x="37845" y="66528"/>
                </a:lnTo>
                <a:lnTo>
                  <a:pt x="108458" y="66528"/>
                </a:lnTo>
                <a:lnTo>
                  <a:pt x="161798" y="35413"/>
                </a:lnTo>
                <a:lnTo>
                  <a:pt x="167405" y="30360"/>
                </a:lnTo>
                <a:lnTo>
                  <a:pt x="170561" y="23760"/>
                </a:lnTo>
                <a:lnTo>
                  <a:pt x="171049" y="16446"/>
                </a:lnTo>
                <a:lnTo>
                  <a:pt x="168655" y="9251"/>
                </a:lnTo>
                <a:lnTo>
                  <a:pt x="163603" y="3643"/>
                </a:lnTo>
                <a:lnTo>
                  <a:pt x="157003" y="488"/>
                </a:lnTo>
                <a:lnTo>
                  <a:pt x="149689" y="0"/>
                </a:lnTo>
                <a:close/>
              </a:path>
              <a:path w="5444490" h="171450">
                <a:moveTo>
                  <a:pt x="108458" y="66528"/>
                </a:moveTo>
                <a:lnTo>
                  <a:pt x="37845" y="66528"/>
                </a:lnTo>
                <a:lnTo>
                  <a:pt x="37845" y="104628"/>
                </a:lnTo>
                <a:lnTo>
                  <a:pt x="108458" y="104628"/>
                </a:lnTo>
                <a:lnTo>
                  <a:pt x="104103" y="102088"/>
                </a:lnTo>
                <a:lnTo>
                  <a:pt x="47498" y="102088"/>
                </a:lnTo>
                <a:lnTo>
                  <a:pt x="47498" y="69068"/>
                </a:lnTo>
                <a:lnTo>
                  <a:pt x="104103" y="69068"/>
                </a:lnTo>
                <a:lnTo>
                  <a:pt x="108458" y="66528"/>
                </a:lnTo>
                <a:close/>
              </a:path>
              <a:path w="5444490" h="171450">
                <a:moveTo>
                  <a:pt x="109981" y="66528"/>
                </a:moveTo>
                <a:lnTo>
                  <a:pt x="108458" y="66528"/>
                </a:lnTo>
                <a:lnTo>
                  <a:pt x="75800" y="85578"/>
                </a:lnTo>
                <a:lnTo>
                  <a:pt x="108458" y="104628"/>
                </a:lnTo>
                <a:lnTo>
                  <a:pt x="109981" y="104628"/>
                </a:lnTo>
                <a:lnTo>
                  <a:pt x="109981" y="66528"/>
                </a:lnTo>
                <a:close/>
              </a:path>
              <a:path w="5444490" h="171450">
                <a:moveTo>
                  <a:pt x="47498" y="69068"/>
                </a:moveTo>
                <a:lnTo>
                  <a:pt x="47498" y="102088"/>
                </a:lnTo>
                <a:lnTo>
                  <a:pt x="75800" y="85578"/>
                </a:lnTo>
                <a:lnTo>
                  <a:pt x="47498" y="69068"/>
                </a:lnTo>
                <a:close/>
              </a:path>
              <a:path w="5444490" h="171450">
                <a:moveTo>
                  <a:pt x="75800" y="85578"/>
                </a:moveTo>
                <a:lnTo>
                  <a:pt x="47498" y="102088"/>
                </a:lnTo>
                <a:lnTo>
                  <a:pt x="104103" y="102088"/>
                </a:lnTo>
                <a:lnTo>
                  <a:pt x="75800" y="85578"/>
                </a:lnTo>
                <a:close/>
              </a:path>
              <a:path w="5444490" h="171450">
                <a:moveTo>
                  <a:pt x="104103" y="69068"/>
                </a:moveTo>
                <a:lnTo>
                  <a:pt x="47498" y="69068"/>
                </a:lnTo>
                <a:lnTo>
                  <a:pt x="75800" y="85578"/>
                </a:lnTo>
                <a:lnTo>
                  <a:pt x="104103" y="69068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73930" y="5031359"/>
            <a:ext cx="1253642" cy="27432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524761" y="4100195"/>
            <a:ext cx="1168400" cy="1356995"/>
          </a:xfrm>
          <a:custGeom>
            <a:avLst/>
            <a:gdLst/>
            <a:ahLst/>
            <a:cxnLst/>
            <a:rect l="l" t="t" r="r" b="b"/>
            <a:pathLst>
              <a:path w="1168400" h="1356995">
                <a:moveTo>
                  <a:pt x="0" y="0"/>
                </a:moveTo>
                <a:lnTo>
                  <a:pt x="29718" y="162305"/>
                </a:lnTo>
                <a:lnTo>
                  <a:pt x="51815" y="177672"/>
                </a:lnTo>
                <a:lnTo>
                  <a:pt x="58878" y="174861"/>
                </a:lnTo>
                <a:lnTo>
                  <a:pt x="64119" y="169751"/>
                </a:lnTo>
                <a:lnTo>
                  <a:pt x="67050" y="163046"/>
                </a:lnTo>
                <a:lnTo>
                  <a:pt x="67182" y="155447"/>
                </a:lnTo>
                <a:lnTo>
                  <a:pt x="56032" y="94656"/>
                </a:lnTo>
                <a:lnTo>
                  <a:pt x="10159" y="41147"/>
                </a:lnTo>
                <a:lnTo>
                  <a:pt x="38988" y="16382"/>
                </a:lnTo>
                <a:lnTo>
                  <a:pt x="47298" y="16382"/>
                </a:lnTo>
                <a:lnTo>
                  <a:pt x="0" y="0"/>
                </a:lnTo>
                <a:close/>
              </a:path>
              <a:path w="1168400" h="1356995">
                <a:moveTo>
                  <a:pt x="49206" y="57439"/>
                </a:moveTo>
                <a:lnTo>
                  <a:pt x="56032" y="94656"/>
                </a:lnTo>
                <a:lnTo>
                  <a:pt x="109346" y="156844"/>
                </a:lnTo>
                <a:lnTo>
                  <a:pt x="138302" y="131952"/>
                </a:lnTo>
                <a:lnTo>
                  <a:pt x="84885" y="69791"/>
                </a:lnTo>
                <a:lnTo>
                  <a:pt x="49206" y="57439"/>
                </a:lnTo>
                <a:close/>
              </a:path>
              <a:path w="1168400" h="1356995">
                <a:moveTo>
                  <a:pt x="38988" y="16382"/>
                </a:moveTo>
                <a:lnTo>
                  <a:pt x="10159" y="41147"/>
                </a:lnTo>
                <a:lnTo>
                  <a:pt x="56032" y="94656"/>
                </a:lnTo>
                <a:lnTo>
                  <a:pt x="49206" y="57439"/>
                </a:lnTo>
                <a:lnTo>
                  <a:pt x="18287" y="46735"/>
                </a:lnTo>
                <a:lnTo>
                  <a:pt x="43306" y="25272"/>
                </a:lnTo>
                <a:lnTo>
                  <a:pt x="46628" y="25272"/>
                </a:lnTo>
                <a:lnTo>
                  <a:pt x="38988" y="16382"/>
                </a:lnTo>
                <a:close/>
              </a:path>
              <a:path w="1168400" h="1356995">
                <a:moveTo>
                  <a:pt x="47298" y="16382"/>
                </a:moveTo>
                <a:lnTo>
                  <a:pt x="38988" y="16382"/>
                </a:lnTo>
                <a:lnTo>
                  <a:pt x="84885" y="69791"/>
                </a:lnTo>
                <a:lnTo>
                  <a:pt x="143382" y="90042"/>
                </a:lnTo>
                <a:lnTo>
                  <a:pt x="150870" y="91055"/>
                </a:lnTo>
                <a:lnTo>
                  <a:pt x="157940" y="89185"/>
                </a:lnTo>
                <a:lnTo>
                  <a:pt x="163796" y="84792"/>
                </a:lnTo>
                <a:lnTo>
                  <a:pt x="167639" y="78231"/>
                </a:lnTo>
                <a:lnTo>
                  <a:pt x="168634" y="70762"/>
                </a:lnTo>
                <a:lnTo>
                  <a:pt x="166735" y="63722"/>
                </a:lnTo>
                <a:lnTo>
                  <a:pt x="162335" y="57872"/>
                </a:lnTo>
                <a:lnTo>
                  <a:pt x="155829" y="53974"/>
                </a:lnTo>
                <a:lnTo>
                  <a:pt x="47298" y="16382"/>
                </a:lnTo>
                <a:close/>
              </a:path>
              <a:path w="1168400" h="1356995">
                <a:moveTo>
                  <a:pt x="46628" y="25272"/>
                </a:moveTo>
                <a:lnTo>
                  <a:pt x="43306" y="25272"/>
                </a:lnTo>
                <a:lnTo>
                  <a:pt x="49206" y="57439"/>
                </a:lnTo>
                <a:lnTo>
                  <a:pt x="84885" y="69791"/>
                </a:lnTo>
                <a:lnTo>
                  <a:pt x="46628" y="25272"/>
                </a:lnTo>
                <a:close/>
              </a:path>
              <a:path w="1168400" h="1356995">
                <a:moveTo>
                  <a:pt x="43306" y="25272"/>
                </a:moveTo>
                <a:lnTo>
                  <a:pt x="18287" y="46735"/>
                </a:lnTo>
                <a:lnTo>
                  <a:pt x="49206" y="57439"/>
                </a:lnTo>
                <a:lnTo>
                  <a:pt x="43306" y="25272"/>
                </a:lnTo>
                <a:close/>
              </a:path>
              <a:path w="1168400" h="1356995">
                <a:moveTo>
                  <a:pt x="212725" y="218693"/>
                </a:moveTo>
                <a:lnTo>
                  <a:pt x="183895" y="243458"/>
                </a:lnTo>
                <a:lnTo>
                  <a:pt x="283082" y="359155"/>
                </a:lnTo>
                <a:lnTo>
                  <a:pt x="312038" y="334263"/>
                </a:lnTo>
                <a:lnTo>
                  <a:pt x="212725" y="218693"/>
                </a:lnTo>
                <a:close/>
              </a:path>
              <a:path w="1168400" h="1356995">
                <a:moveTo>
                  <a:pt x="386461" y="421004"/>
                </a:moveTo>
                <a:lnTo>
                  <a:pt x="357505" y="445896"/>
                </a:lnTo>
                <a:lnTo>
                  <a:pt x="456819" y="561466"/>
                </a:lnTo>
                <a:lnTo>
                  <a:pt x="485775" y="536701"/>
                </a:lnTo>
                <a:lnTo>
                  <a:pt x="386461" y="421004"/>
                </a:lnTo>
                <a:close/>
              </a:path>
              <a:path w="1168400" h="1356995">
                <a:moveTo>
                  <a:pt x="560196" y="623442"/>
                </a:moveTo>
                <a:lnTo>
                  <a:pt x="531240" y="648207"/>
                </a:lnTo>
                <a:lnTo>
                  <a:pt x="630555" y="763904"/>
                </a:lnTo>
                <a:lnTo>
                  <a:pt x="659511" y="739012"/>
                </a:lnTo>
                <a:lnTo>
                  <a:pt x="560196" y="623442"/>
                </a:lnTo>
                <a:close/>
              </a:path>
              <a:path w="1168400" h="1356995">
                <a:moveTo>
                  <a:pt x="733932" y="825753"/>
                </a:moveTo>
                <a:lnTo>
                  <a:pt x="704976" y="850645"/>
                </a:lnTo>
                <a:lnTo>
                  <a:pt x="804290" y="966215"/>
                </a:lnTo>
                <a:lnTo>
                  <a:pt x="833246" y="941450"/>
                </a:lnTo>
                <a:lnTo>
                  <a:pt x="733932" y="825753"/>
                </a:lnTo>
                <a:close/>
              </a:path>
              <a:path w="1168400" h="1356995">
                <a:moveTo>
                  <a:pt x="907669" y="1028064"/>
                </a:moveTo>
                <a:lnTo>
                  <a:pt x="878713" y="1052956"/>
                </a:lnTo>
                <a:lnTo>
                  <a:pt x="978026" y="1168526"/>
                </a:lnTo>
                <a:lnTo>
                  <a:pt x="1006982" y="1143761"/>
                </a:lnTo>
                <a:lnTo>
                  <a:pt x="907669" y="1028064"/>
                </a:lnTo>
                <a:close/>
              </a:path>
              <a:path w="1168400" h="1356995">
                <a:moveTo>
                  <a:pt x="1081405" y="1230502"/>
                </a:moveTo>
                <a:lnTo>
                  <a:pt x="1052449" y="1255267"/>
                </a:lnTo>
                <a:lnTo>
                  <a:pt x="1139317" y="1356486"/>
                </a:lnTo>
                <a:lnTo>
                  <a:pt x="1168273" y="1331721"/>
                </a:lnTo>
                <a:lnTo>
                  <a:pt x="1081405" y="1230502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0337292" y="4288535"/>
            <a:ext cx="1670685" cy="1026160"/>
            <a:chOff x="10337292" y="4288535"/>
            <a:chExt cx="1670685" cy="1026160"/>
          </a:xfrm>
        </p:grpSpPr>
        <p:sp>
          <p:nvSpPr>
            <p:cNvPr id="17" name="object 17"/>
            <p:cNvSpPr/>
            <p:nvPr/>
          </p:nvSpPr>
          <p:spPr>
            <a:xfrm>
              <a:off x="10350246" y="4301489"/>
              <a:ext cx="1644650" cy="1000125"/>
            </a:xfrm>
            <a:custGeom>
              <a:avLst/>
              <a:gdLst/>
              <a:ahLst/>
              <a:cxnLst/>
              <a:rect l="l" t="t" r="r" b="b"/>
              <a:pathLst>
                <a:path w="1644650" h="1000125">
                  <a:moveTo>
                    <a:pt x="1644396" y="0"/>
                  </a:moveTo>
                  <a:lnTo>
                    <a:pt x="0" y="0"/>
                  </a:lnTo>
                  <a:lnTo>
                    <a:pt x="0" y="999744"/>
                  </a:lnTo>
                  <a:lnTo>
                    <a:pt x="1644396" y="999744"/>
                  </a:lnTo>
                  <a:lnTo>
                    <a:pt x="1644396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350246" y="4301489"/>
              <a:ext cx="1644650" cy="1000125"/>
            </a:xfrm>
            <a:custGeom>
              <a:avLst/>
              <a:gdLst/>
              <a:ahLst/>
              <a:cxnLst/>
              <a:rect l="l" t="t" r="r" b="b"/>
              <a:pathLst>
                <a:path w="1644650" h="1000125">
                  <a:moveTo>
                    <a:pt x="0" y="999744"/>
                  </a:moveTo>
                  <a:lnTo>
                    <a:pt x="1644396" y="999744"/>
                  </a:lnTo>
                  <a:lnTo>
                    <a:pt x="1644396" y="0"/>
                  </a:lnTo>
                  <a:lnTo>
                    <a:pt x="0" y="0"/>
                  </a:lnTo>
                  <a:lnTo>
                    <a:pt x="0" y="999744"/>
                  </a:lnTo>
                  <a:close/>
                </a:path>
              </a:pathLst>
            </a:custGeom>
            <a:ln w="25908">
              <a:solidFill>
                <a:srgbClr val="1E1E1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38434" y="4496765"/>
              <a:ext cx="834771" cy="3051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01274" y="4802123"/>
              <a:ext cx="1076731" cy="3048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0195559" y="5301234"/>
            <a:ext cx="1839595" cy="1363345"/>
            <a:chOff x="10195559" y="5301234"/>
            <a:chExt cx="1839595" cy="1363345"/>
          </a:xfrm>
        </p:grpSpPr>
        <p:sp>
          <p:nvSpPr>
            <p:cNvPr id="22" name="object 22"/>
            <p:cNvSpPr/>
            <p:nvPr/>
          </p:nvSpPr>
          <p:spPr>
            <a:xfrm>
              <a:off x="10619993" y="5654802"/>
              <a:ext cx="1104900" cy="996950"/>
            </a:xfrm>
            <a:custGeom>
              <a:avLst/>
              <a:gdLst/>
              <a:ahLst/>
              <a:cxnLst/>
              <a:rect l="l" t="t" r="r" b="b"/>
              <a:pathLst>
                <a:path w="1104900" h="996950">
                  <a:moveTo>
                    <a:pt x="552450" y="0"/>
                  </a:moveTo>
                  <a:lnTo>
                    <a:pt x="483162" y="1294"/>
                  </a:lnTo>
                  <a:lnTo>
                    <a:pt x="416440" y="5073"/>
                  </a:lnTo>
                  <a:lnTo>
                    <a:pt x="352802" y="11181"/>
                  </a:lnTo>
                  <a:lnTo>
                    <a:pt x="292765" y="19462"/>
                  </a:lnTo>
                  <a:lnTo>
                    <a:pt x="236847" y="29762"/>
                  </a:lnTo>
                  <a:lnTo>
                    <a:pt x="185568" y="41923"/>
                  </a:lnTo>
                  <a:lnTo>
                    <a:pt x="139444" y="55791"/>
                  </a:lnTo>
                  <a:lnTo>
                    <a:pt x="98995" y="71209"/>
                  </a:lnTo>
                  <a:lnTo>
                    <a:pt x="64739" y="88023"/>
                  </a:lnTo>
                  <a:lnTo>
                    <a:pt x="16875" y="125213"/>
                  </a:lnTo>
                  <a:lnTo>
                    <a:pt x="0" y="166116"/>
                  </a:lnTo>
                  <a:lnTo>
                    <a:pt x="0" y="830580"/>
                  </a:lnTo>
                  <a:lnTo>
                    <a:pt x="16875" y="871482"/>
                  </a:lnTo>
                  <a:lnTo>
                    <a:pt x="64739" y="908672"/>
                  </a:lnTo>
                  <a:lnTo>
                    <a:pt x="98995" y="925486"/>
                  </a:lnTo>
                  <a:lnTo>
                    <a:pt x="139444" y="940904"/>
                  </a:lnTo>
                  <a:lnTo>
                    <a:pt x="185568" y="954772"/>
                  </a:lnTo>
                  <a:lnTo>
                    <a:pt x="236847" y="966933"/>
                  </a:lnTo>
                  <a:lnTo>
                    <a:pt x="292765" y="977233"/>
                  </a:lnTo>
                  <a:lnTo>
                    <a:pt x="352802" y="985514"/>
                  </a:lnTo>
                  <a:lnTo>
                    <a:pt x="416440" y="991622"/>
                  </a:lnTo>
                  <a:lnTo>
                    <a:pt x="483162" y="995401"/>
                  </a:lnTo>
                  <a:lnTo>
                    <a:pt x="552450" y="996696"/>
                  </a:lnTo>
                  <a:lnTo>
                    <a:pt x="621737" y="995401"/>
                  </a:lnTo>
                  <a:lnTo>
                    <a:pt x="688459" y="991622"/>
                  </a:lnTo>
                  <a:lnTo>
                    <a:pt x="752097" y="985514"/>
                  </a:lnTo>
                  <a:lnTo>
                    <a:pt x="812134" y="977233"/>
                  </a:lnTo>
                  <a:lnTo>
                    <a:pt x="868052" y="966933"/>
                  </a:lnTo>
                  <a:lnTo>
                    <a:pt x="919331" y="954772"/>
                  </a:lnTo>
                  <a:lnTo>
                    <a:pt x="965455" y="940904"/>
                  </a:lnTo>
                  <a:lnTo>
                    <a:pt x="1005904" y="925486"/>
                  </a:lnTo>
                  <a:lnTo>
                    <a:pt x="1040160" y="908672"/>
                  </a:lnTo>
                  <a:lnTo>
                    <a:pt x="1088024" y="871482"/>
                  </a:lnTo>
                  <a:lnTo>
                    <a:pt x="1104900" y="830580"/>
                  </a:lnTo>
                  <a:lnTo>
                    <a:pt x="1104900" y="166116"/>
                  </a:lnTo>
                  <a:lnTo>
                    <a:pt x="1088024" y="125213"/>
                  </a:lnTo>
                  <a:lnTo>
                    <a:pt x="1040160" y="88023"/>
                  </a:lnTo>
                  <a:lnTo>
                    <a:pt x="1005904" y="71209"/>
                  </a:lnTo>
                  <a:lnTo>
                    <a:pt x="965455" y="55791"/>
                  </a:lnTo>
                  <a:lnTo>
                    <a:pt x="919331" y="41923"/>
                  </a:lnTo>
                  <a:lnTo>
                    <a:pt x="868052" y="29762"/>
                  </a:lnTo>
                  <a:lnTo>
                    <a:pt x="812134" y="19462"/>
                  </a:lnTo>
                  <a:lnTo>
                    <a:pt x="752097" y="11181"/>
                  </a:lnTo>
                  <a:lnTo>
                    <a:pt x="688459" y="5073"/>
                  </a:lnTo>
                  <a:lnTo>
                    <a:pt x="621737" y="1294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619993" y="5654802"/>
              <a:ext cx="1104900" cy="996950"/>
            </a:xfrm>
            <a:custGeom>
              <a:avLst/>
              <a:gdLst/>
              <a:ahLst/>
              <a:cxnLst/>
              <a:rect l="l" t="t" r="r" b="b"/>
              <a:pathLst>
                <a:path w="1104900" h="996950">
                  <a:moveTo>
                    <a:pt x="1104900" y="166116"/>
                  </a:moveTo>
                  <a:lnTo>
                    <a:pt x="1088024" y="207018"/>
                  </a:lnTo>
                  <a:lnTo>
                    <a:pt x="1040160" y="244208"/>
                  </a:lnTo>
                  <a:lnTo>
                    <a:pt x="1005904" y="261022"/>
                  </a:lnTo>
                  <a:lnTo>
                    <a:pt x="965455" y="276440"/>
                  </a:lnTo>
                  <a:lnTo>
                    <a:pt x="919331" y="290308"/>
                  </a:lnTo>
                  <a:lnTo>
                    <a:pt x="868052" y="302469"/>
                  </a:lnTo>
                  <a:lnTo>
                    <a:pt x="812134" y="312769"/>
                  </a:lnTo>
                  <a:lnTo>
                    <a:pt x="752097" y="321050"/>
                  </a:lnTo>
                  <a:lnTo>
                    <a:pt x="688459" y="327158"/>
                  </a:lnTo>
                  <a:lnTo>
                    <a:pt x="621737" y="330937"/>
                  </a:lnTo>
                  <a:lnTo>
                    <a:pt x="552450" y="332232"/>
                  </a:lnTo>
                  <a:lnTo>
                    <a:pt x="483162" y="330937"/>
                  </a:lnTo>
                  <a:lnTo>
                    <a:pt x="416440" y="327158"/>
                  </a:lnTo>
                  <a:lnTo>
                    <a:pt x="352802" y="321050"/>
                  </a:lnTo>
                  <a:lnTo>
                    <a:pt x="292765" y="312769"/>
                  </a:lnTo>
                  <a:lnTo>
                    <a:pt x="236847" y="302469"/>
                  </a:lnTo>
                  <a:lnTo>
                    <a:pt x="185568" y="290308"/>
                  </a:lnTo>
                  <a:lnTo>
                    <a:pt x="139444" y="276440"/>
                  </a:lnTo>
                  <a:lnTo>
                    <a:pt x="98995" y="261022"/>
                  </a:lnTo>
                  <a:lnTo>
                    <a:pt x="64739" y="244208"/>
                  </a:lnTo>
                  <a:lnTo>
                    <a:pt x="16875" y="207018"/>
                  </a:lnTo>
                  <a:lnTo>
                    <a:pt x="4305" y="186953"/>
                  </a:lnTo>
                  <a:lnTo>
                    <a:pt x="0" y="166116"/>
                  </a:lnTo>
                </a:path>
                <a:path w="1104900" h="996950">
                  <a:moveTo>
                    <a:pt x="0" y="166116"/>
                  </a:moveTo>
                  <a:lnTo>
                    <a:pt x="16875" y="125213"/>
                  </a:lnTo>
                  <a:lnTo>
                    <a:pt x="64739" y="88023"/>
                  </a:lnTo>
                  <a:lnTo>
                    <a:pt x="98995" y="71209"/>
                  </a:lnTo>
                  <a:lnTo>
                    <a:pt x="139444" y="55791"/>
                  </a:lnTo>
                  <a:lnTo>
                    <a:pt x="185568" y="41923"/>
                  </a:lnTo>
                  <a:lnTo>
                    <a:pt x="236847" y="29762"/>
                  </a:lnTo>
                  <a:lnTo>
                    <a:pt x="292765" y="19462"/>
                  </a:lnTo>
                  <a:lnTo>
                    <a:pt x="352802" y="11181"/>
                  </a:lnTo>
                  <a:lnTo>
                    <a:pt x="416440" y="5073"/>
                  </a:lnTo>
                  <a:lnTo>
                    <a:pt x="483162" y="1294"/>
                  </a:lnTo>
                  <a:lnTo>
                    <a:pt x="552450" y="0"/>
                  </a:lnTo>
                  <a:lnTo>
                    <a:pt x="621737" y="1294"/>
                  </a:lnTo>
                  <a:lnTo>
                    <a:pt x="688459" y="5073"/>
                  </a:lnTo>
                  <a:lnTo>
                    <a:pt x="752097" y="11181"/>
                  </a:lnTo>
                  <a:lnTo>
                    <a:pt x="812134" y="19462"/>
                  </a:lnTo>
                  <a:lnTo>
                    <a:pt x="868052" y="29762"/>
                  </a:lnTo>
                  <a:lnTo>
                    <a:pt x="919331" y="41923"/>
                  </a:lnTo>
                  <a:lnTo>
                    <a:pt x="965455" y="55791"/>
                  </a:lnTo>
                  <a:lnTo>
                    <a:pt x="1005904" y="71209"/>
                  </a:lnTo>
                  <a:lnTo>
                    <a:pt x="1040160" y="88023"/>
                  </a:lnTo>
                  <a:lnTo>
                    <a:pt x="1088024" y="125213"/>
                  </a:lnTo>
                  <a:lnTo>
                    <a:pt x="1104900" y="166116"/>
                  </a:lnTo>
                  <a:lnTo>
                    <a:pt x="1104900" y="830580"/>
                  </a:lnTo>
                  <a:lnTo>
                    <a:pt x="1088024" y="871482"/>
                  </a:lnTo>
                  <a:lnTo>
                    <a:pt x="1040160" y="908672"/>
                  </a:lnTo>
                  <a:lnTo>
                    <a:pt x="1005904" y="925486"/>
                  </a:lnTo>
                  <a:lnTo>
                    <a:pt x="965455" y="940904"/>
                  </a:lnTo>
                  <a:lnTo>
                    <a:pt x="919331" y="954772"/>
                  </a:lnTo>
                  <a:lnTo>
                    <a:pt x="868052" y="966933"/>
                  </a:lnTo>
                  <a:lnTo>
                    <a:pt x="812134" y="977233"/>
                  </a:lnTo>
                  <a:lnTo>
                    <a:pt x="752097" y="985514"/>
                  </a:lnTo>
                  <a:lnTo>
                    <a:pt x="688459" y="991622"/>
                  </a:lnTo>
                  <a:lnTo>
                    <a:pt x="621737" y="995401"/>
                  </a:lnTo>
                  <a:lnTo>
                    <a:pt x="552450" y="996696"/>
                  </a:lnTo>
                  <a:lnTo>
                    <a:pt x="483162" y="995401"/>
                  </a:lnTo>
                  <a:lnTo>
                    <a:pt x="416440" y="991622"/>
                  </a:lnTo>
                  <a:lnTo>
                    <a:pt x="352802" y="985514"/>
                  </a:lnTo>
                  <a:lnTo>
                    <a:pt x="292765" y="977233"/>
                  </a:lnTo>
                  <a:lnTo>
                    <a:pt x="236847" y="966933"/>
                  </a:lnTo>
                  <a:lnTo>
                    <a:pt x="185568" y="954772"/>
                  </a:lnTo>
                  <a:lnTo>
                    <a:pt x="139444" y="940904"/>
                  </a:lnTo>
                  <a:lnTo>
                    <a:pt x="98995" y="925486"/>
                  </a:lnTo>
                  <a:lnTo>
                    <a:pt x="64739" y="908672"/>
                  </a:lnTo>
                  <a:lnTo>
                    <a:pt x="16875" y="871482"/>
                  </a:lnTo>
                  <a:lnTo>
                    <a:pt x="0" y="830580"/>
                  </a:lnTo>
                  <a:lnTo>
                    <a:pt x="0" y="166116"/>
                  </a:lnTo>
                  <a:close/>
                </a:path>
              </a:pathLst>
            </a:custGeom>
            <a:ln w="25908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80419" y="6084722"/>
              <a:ext cx="576072" cy="304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115928" y="5301234"/>
              <a:ext cx="111760" cy="353695"/>
            </a:xfrm>
            <a:custGeom>
              <a:avLst/>
              <a:gdLst/>
              <a:ahLst/>
              <a:cxnLst/>
              <a:rect l="l" t="t" r="r" b="b"/>
              <a:pathLst>
                <a:path w="111759" h="353695">
                  <a:moveTo>
                    <a:pt x="11049" y="246506"/>
                  </a:moveTo>
                  <a:lnTo>
                    <a:pt x="6350" y="249173"/>
                  </a:lnTo>
                  <a:lnTo>
                    <a:pt x="1650" y="251967"/>
                  </a:lnTo>
                  <a:lnTo>
                    <a:pt x="0" y="258063"/>
                  </a:lnTo>
                  <a:lnTo>
                    <a:pt x="2794" y="262762"/>
                  </a:lnTo>
                  <a:lnTo>
                    <a:pt x="55752" y="353618"/>
                  </a:lnTo>
                  <a:lnTo>
                    <a:pt x="67212" y="333959"/>
                  </a:lnTo>
                  <a:lnTo>
                    <a:pt x="45847" y="333959"/>
                  </a:lnTo>
                  <a:lnTo>
                    <a:pt x="45847" y="297383"/>
                  </a:lnTo>
                  <a:lnTo>
                    <a:pt x="19812" y="252729"/>
                  </a:lnTo>
                  <a:lnTo>
                    <a:pt x="17145" y="248030"/>
                  </a:lnTo>
                  <a:lnTo>
                    <a:pt x="11049" y="246506"/>
                  </a:lnTo>
                  <a:close/>
                </a:path>
                <a:path w="111759" h="353695">
                  <a:moveTo>
                    <a:pt x="45847" y="297383"/>
                  </a:moveTo>
                  <a:lnTo>
                    <a:pt x="45847" y="333959"/>
                  </a:lnTo>
                  <a:lnTo>
                    <a:pt x="65659" y="333959"/>
                  </a:lnTo>
                  <a:lnTo>
                    <a:pt x="65659" y="328968"/>
                  </a:lnTo>
                  <a:lnTo>
                    <a:pt x="47244" y="328968"/>
                  </a:lnTo>
                  <a:lnTo>
                    <a:pt x="55753" y="314373"/>
                  </a:lnTo>
                  <a:lnTo>
                    <a:pt x="45847" y="297383"/>
                  </a:lnTo>
                  <a:close/>
                </a:path>
                <a:path w="111759" h="353695">
                  <a:moveTo>
                    <a:pt x="100456" y="246506"/>
                  </a:moveTo>
                  <a:lnTo>
                    <a:pt x="94361" y="248030"/>
                  </a:lnTo>
                  <a:lnTo>
                    <a:pt x="91694" y="252729"/>
                  </a:lnTo>
                  <a:lnTo>
                    <a:pt x="65659" y="297383"/>
                  </a:lnTo>
                  <a:lnTo>
                    <a:pt x="65659" y="333959"/>
                  </a:lnTo>
                  <a:lnTo>
                    <a:pt x="67212" y="333959"/>
                  </a:lnTo>
                  <a:lnTo>
                    <a:pt x="108712" y="262762"/>
                  </a:lnTo>
                  <a:lnTo>
                    <a:pt x="111505" y="258063"/>
                  </a:lnTo>
                  <a:lnTo>
                    <a:pt x="109981" y="251967"/>
                  </a:lnTo>
                  <a:lnTo>
                    <a:pt x="105155" y="249173"/>
                  </a:lnTo>
                  <a:lnTo>
                    <a:pt x="100456" y="246506"/>
                  </a:lnTo>
                  <a:close/>
                </a:path>
                <a:path w="111759" h="353695">
                  <a:moveTo>
                    <a:pt x="55753" y="314373"/>
                  </a:moveTo>
                  <a:lnTo>
                    <a:pt x="47244" y="328968"/>
                  </a:lnTo>
                  <a:lnTo>
                    <a:pt x="64262" y="328968"/>
                  </a:lnTo>
                  <a:lnTo>
                    <a:pt x="55753" y="314373"/>
                  </a:lnTo>
                  <a:close/>
                </a:path>
                <a:path w="111759" h="353695">
                  <a:moveTo>
                    <a:pt x="65659" y="297383"/>
                  </a:moveTo>
                  <a:lnTo>
                    <a:pt x="55753" y="314373"/>
                  </a:lnTo>
                  <a:lnTo>
                    <a:pt x="64262" y="328968"/>
                  </a:lnTo>
                  <a:lnTo>
                    <a:pt x="65659" y="328968"/>
                  </a:lnTo>
                  <a:lnTo>
                    <a:pt x="65659" y="297383"/>
                  </a:lnTo>
                  <a:close/>
                </a:path>
                <a:path w="111759" h="353695">
                  <a:moveTo>
                    <a:pt x="55753" y="39224"/>
                  </a:moveTo>
                  <a:lnTo>
                    <a:pt x="45847" y="56206"/>
                  </a:lnTo>
                  <a:lnTo>
                    <a:pt x="45847" y="297383"/>
                  </a:lnTo>
                  <a:lnTo>
                    <a:pt x="55753" y="314373"/>
                  </a:lnTo>
                  <a:lnTo>
                    <a:pt x="65659" y="297383"/>
                  </a:lnTo>
                  <a:lnTo>
                    <a:pt x="65659" y="56206"/>
                  </a:lnTo>
                  <a:lnTo>
                    <a:pt x="55753" y="39224"/>
                  </a:lnTo>
                  <a:close/>
                </a:path>
                <a:path w="111759" h="353695">
                  <a:moveTo>
                    <a:pt x="55752" y="0"/>
                  </a:moveTo>
                  <a:lnTo>
                    <a:pt x="2794" y="90804"/>
                  </a:lnTo>
                  <a:lnTo>
                    <a:pt x="0" y="95503"/>
                  </a:lnTo>
                  <a:lnTo>
                    <a:pt x="1650" y="101599"/>
                  </a:lnTo>
                  <a:lnTo>
                    <a:pt x="11049" y="107187"/>
                  </a:lnTo>
                  <a:lnTo>
                    <a:pt x="17145" y="105536"/>
                  </a:lnTo>
                  <a:lnTo>
                    <a:pt x="19812" y="100837"/>
                  </a:lnTo>
                  <a:lnTo>
                    <a:pt x="45847" y="56206"/>
                  </a:lnTo>
                  <a:lnTo>
                    <a:pt x="45847" y="19557"/>
                  </a:lnTo>
                  <a:lnTo>
                    <a:pt x="67159" y="19557"/>
                  </a:lnTo>
                  <a:lnTo>
                    <a:pt x="55752" y="0"/>
                  </a:lnTo>
                  <a:close/>
                </a:path>
                <a:path w="111759" h="353695">
                  <a:moveTo>
                    <a:pt x="67159" y="19557"/>
                  </a:moveTo>
                  <a:lnTo>
                    <a:pt x="65659" y="19557"/>
                  </a:lnTo>
                  <a:lnTo>
                    <a:pt x="65659" y="56206"/>
                  </a:lnTo>
                  <a:lnTo>
                    <a:pt x="91694" y="100837"/>
                  </a:lnTo>
                  <a:lnTo>
                    <a:pt x="94361" y="105536"/>
                  </a:lnTo>
                  <a:lnTo>
                    <a:pt x="100456" y="107187"/>
                  </a:lnTo>
                  <a:lnTo>
                    <a:pt x="105155" y="104393"/>
                  </a:lnTo>
                  <a:lnTo>
                    <a:pt x="109981" y="101599"/>
                  </a:lnTo>
                  <a:lnTo>
                    <a:pt x="111505" y="95503"/>
                  </a:lnTo>
                  <a:lnTo>
                    <a:pt x="108712" y="90804"/>
                  </a:lnTo>
                  <a:lnTo>
                    <a:pt x="67159" y="19557"/>
                  </a:lnTo>
                  <a:close/>
                </a:path>
                <a:path w="111759" h="353695">
                  <a:moveTo>
                    <a:pt x="65659" y="19557"/>
                  </a:moveTo>
                  <a:lnTo>
                    <a:pt x="45847" y="19557"/>
                  </a:lnTo>
                  <a:lnTo>
                    <a:pt x="45847" y="56206"/>
                  </a:lnTo>
                  <a:lnTo>
                    <a:pt x="55753" y="39224"/>
                  </a:lnTo>
                  <a:lnTo>
                    <a:pt x="47244" y="24637"/>
                  </a:lnTo>
                  <a:lnTo>
                    <a:pt x="65659" y="24637"/>
                  </a:lnTo>
                  <a:lnTo>
                    <a:pt x="65659" y="19557"/>
                  </a:lnTo>
                  <a:close/>
                </a:path>
                <a:path w="111759" h="353695">
                  <a:moveTo>
                    <a:pt x="65659" y="24637"/>
                  </a:moveTo>
                  <a:lnTo>
                    <a:pt x="64262" y="24637"/>
                  </a:lnTo>
                  <a:lnTo>
                    <a:pt x="55753" y="39224"/>
                  </a:lnTo>
                  <a:lnTo>
                    <a:pt x="65659" y="56206"/>
                  </a:lnTo>
                  <a:lnTo>
                    <a:pt x="65659" y="24637"/>
                  </a:lnTo>
                  <a:close/>
                </a:path>
                <a:path w="111759" h="353695">
                  <a:moveTo>
                    <a:pt x="64262" y="24637"/>
                  </a:moveTo>
                  <a:lnTo>
                    <a:pt x="47244" y="24637"/>
                  </a:lnTo>
                  <a:lnTo>
                    <a:pt x="55753" y="39224"/>
                  </a:lnTo>
                  <a:lnTo>
                    <a:pt x="64262" y="24637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208513" y="5846826"/>
              <a:ext cx="1813560" cy="612775"/>
            </a:xfrm>
            <a:custGeom>
              <a:avLst/>
              <a:gdLst/>
              <a:ahLst/>
              <a:cxnLst/>
              <a:rect l="l" t="t" r="r" b="b"/>
              <a:pathLst>
                <a:path w="1813559" h="612775">
                  <a:moveTo>
                    <a:pt x="1813559" y="0"/>
                  </a:moveTo>
                  <a:lnTo>
                    <a:pt x="362711" y="0"/>
                  </a:lnTo>
                  <a:lnTo>
                    <a:pt x="0" y="612648"/>
                  </a:lnTo>
                  <a:lnTo>
                    <a:pt x="1450847" y="612648"/>
                  </a:lnTo>
                  <a:lnTo>
                    <a:pt x="1813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208513" y="5846826"/>
              <a:ext cx="1813560" cy="612775"/>
            </a:xfrm>
            <a:custGeom>
              <a:avLst/>
              <a:gdLst/>
              <a:ahLst/>
              <a:cxnLst/>
              <a:rect l="l" t="t" r="r" b="b"/>
              <a:pathLst>
                <a:path w="1813559" h="612775">
                  <a:moveTo>
                    <a:pt x="0" y="612648"/>
                  </a:moveTo>
                  <a:lnTo>
                    <a:pt x="362711" y="0"/>
                  </a:lnTo>
                  <a:lnTo>
                    <a:pt x="1813559" y="0"/>
                  </a:lnTo>
                  <a:lnTo>
                    <a:pt x="1450847" y="612648"/>
                  </a:lnTo>
                  <a:lnTo>
                    <a:pt x="0" y="612648"/>
                  </a:lnTo>
                  <a:close/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02111" y="5967984"/>
              <a:ext cx="782954" cy="370331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0288523" y="2939795"/>
            <a:ext cx="1819910" cy="1173480"/>
            <a:chOff x="10288523" y="2939795"/>
            <a:chExt cx="1819910" cy="1173480"/>
          </a:xfrm>
        </p:grpSpPr>
        <p:sp>
          <p:nvSpPr>
            <p:cNvPr id="30" name="object 30"/>
            <p:cNvSpPr/>
            <p:nvPr/>
          </p:nvSpPr>
          <p:spPr>
            <a:xfrm>
              <a:off x="10301477" y="2952749"/>
              <a:ext cx="1591310" cy="995680"/>
            </a:xfrm>
            <a:custGeom>
              <a:avLst/>
              <a:gdLst/>
              <a:ahLst/>
              <a:cxnLst/>
              <a:rect l="l" t="t" r="r" b="b"/>
              <a:pathLst>
                <a:path w="1591309" h="995679">
                  <a:moveTo>
                    <a:pt x="1591055" y="0"/>
                  </a:moveTo>
                  <a:lnTo>
                    <a:pt x="318262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91055" y="995172"/>
                  </a:lnTo>
                  <a:lnTo>
                    <a:pt x="1591055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301477" y="2952749"/>
              <a:ext cx="1591310" cy="995680"/>
            </a:xfrm>
            <a:custGeom>
              <a:avLst/>
              <a:gdLst/>
              <a:ahLst/>
              <a:cxnLst/>
              <a:rect l="l" t="t" r="r" b="b"/>
              <a:pathLst>
                <a:path w="1591309" h="995679">
                  <a:moveTo>
                    <a:pt x="0" y="199009"/>
                  </a:moveTo>
                  <a:lnTo>
                    <a:pt x="318262" y="0"/>
                  </a:lnTo>
                  <a:lnTo>
                    <a:pt x="1591055" y="0"/>
                  </a:lnTo>
                  <a:lnTo>
                    <a:pt x="1591055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50569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40" h="995679">
                  <a:moveTo>
                    <a:pt x="1589531" y="0"/>
                  </a:moveTo>
                  <a:lnTo>
                    <a:pt x="317880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89531" y="995172"/>
                  </a:lnTo>
                  <a:lnTo>
                    <a:pt x="158953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50569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40" h="995679">
                  <a:moveTo>
                    <a:pt x="0" y="199009"/>
                  </a:moveTo>
                  <a:lnTo>
                    <a:pt x="317880" y="0"/>
                  </a:lnTo>
                  <a:lnTo>
                    <a:pt x="1589531" y="0"/>
                  </a:lnTo>
                  <a:lnTo>
                    <a:pt x="1589531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22228" y="3547236"/>
              <a:ext cx="1271016" cy="309371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0247376" y="1549908"/>
            <a:ext cx="1788160" cy="1179830"/>
            <a:chOff x="10247376" y="1549908"/>
            <a:chExt cx="1788160" cy="1179830"/>
          </a:xfrm>
        </p:grpSpPr>
        <p:sp>
          <p:nvSpPr>
            <p:cNvPr id="36" name="object 36"/>
            <p:cNvSpPr/>
            <p:nvPr/>
          </p:nvSpPr>
          <p:spPr>
            <a:xfrm>
              <a:off x="10260330" y="1562862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1568196" y="0"/>
                  </a:moveTo>
                  <a:lnTo>
                    <a:pt x="313690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68196" y="995172"/>
                  </a:lnTo>
                  <a:lnTo>
                    <a:pt x="156819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260330" y="1562862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0" y="199009"/>
                  </a:moveTo>
                  <a:lnTo>
                    <a:pt x="313690" y="0"/>
                  </a:lnTo>
                  <a:lnTo>
                    <a:pt x="1568196" y="0"/>
                  </a:lnTo>
                  <a:lnTo>
                    <a:pt x="1568196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455402" y="1721358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79" h="995680">
                  <a:moveTo>
                    <a:pt x="1566672" y="0"/>
                  </a:moveTo>
                  <a:lnTo>
                    <a:pt x="313308" y="0"/>
                  </a:lnTo>
                  <a:lnTo>
                    <a:pt x="0" y="199008"/>
                  </a:lnTo>
                  <a:lnTo>
                    <a:pt x="0" y="995171"/>
                  </a:lnTo>
                  <a:lnTo>
                    <a:pt x="1566672" y="995171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455402" y="1721358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79" h="995680">
                  <a:moveTo>
                    <a:pt x="0" y="199008"/>
                  </a:moveTo>
                  <a:lnTo>
                    <a:pt x="313308" y="0"/>
                  </a:lnTo>
                  <a:lnTo>
                    <a:pt x="1566672" y="0"/>
                  </a:lnTo>
                  <a:lnTo>
                    <a:pt x="1566672" y="995171"/>
                  </a:lnTo>
                  <a:lnTo>
                    <a:pt x="0" y="995171"/>
                  </a:lnTo>
                  <a:lnTo>
                    <a:pt x="0" y="199008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99369" y="2163191"/>
              <a:ext cx="1185214" cy="309372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513587" y="2939795"/>
            <a:ext cx="1818639" cy="1173480"/>
            <a:chOff x="513587" y="2939795"/>
            <a:chExt cx="1818639" cy="1173480"/>
          </a:xfrm>
        </p:grpSpPr>
        <p:sp>
          <p:nvSpPr>
            <p:cNvPr id="42" name="object 42"/>
            <p:cNvSpPr/>
            <p:nvPr/>
          </p:nvSpPr>
          <p:spPr>
            <a:xfrm>
              <a:off x="526541" y="29527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1589532" y="0"/>
                  </a:moveTo>
                  <a:lnTo>
                    <a:pt x="317906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89532" y="995172"/>
                  </a:lnTo>
                  <a:lnTo>
                    <a:pt x="158953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26541" y="29527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0" y="199009"/>
                  </a:moveTo>
                  <a:lnTo>
                    <a:pt x="317906" y="0"/>
                  </a:lnTo>
                  <a:lnTo>
                    <a:pt x="1589532" y="0"/>
                  </a:lnTo>
                  <a:lnTo>
                    <a:pt x="1589532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2923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1589532" y="0"/>
                  </a:moveTo>
                  <a:lnTo>
                    <a:pt x="317906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89532" y="995172"/>
                  </a:lnTo>
                  <a:lnTo>
                    <a:pt x="158953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923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0" y="199009"/>
                  </a:moveTo>
                  <a:lnTo>
                    <a:pt x="317906" y="0"/>
                  </a:lnTo>
                  <a:lnTo>
                    <a:pt x="1589532" y="0"/>
                  </a:lnTo>
                  <a:lnTo>
                    <a:pt x="1589532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5489" y="3547236"/>
              <a:ext cx="1270761" cy="309371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472440" y="1549908"/>
            <a:ext cx="1788160" cy="1179830"/>
            <a:chOff x="472440" y="1549908"/>
            <a:chExt cx="1788160" cy="1179830"/>
          </a:xfrm>
        </p:grpSpPr>
        <p:sp>
          <p:nvSpPr>
            <p:cNvPr id="48" name="object 48"/>
            <p:cNvSpPr/>
            <p:nvPr/>
          </p:nvSpPr>
          <p:spPr>
            <a:xfrm>
              <a:off x="485394" y="1562862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80" h="995680">
                  <a:moveTo>
                    <a:pt x="1566672" y="0"/>
                  </a:moveTo>
                  <a:lnTo>
                    <a:pt x="313334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66672" y="995172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85394" y="1562862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80" h="995680">
                  <a:moveTo>
                    <a:pt x="0" y="199009"/>
                  </a:moveTo>
                  <a:lnTo>
                    <a:pt x="313334" y="0"/>
                  </a:lnTo>
                  <a:lnTo>
                    <a:pt x="1566672" y="0"/>
                  </a:lnTo>
                  <a:lnTo>
                    <a:pt x="1566672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78942" y="1721358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1568195" y="0"/>
                  </a:moveTo>
                  <a:lnTo>
                    <a:pt x="313639" y="0"/>
                  </a:lnTo>
                  <a:lnTo>
                    <a:pt x="0" y="199008"/>
                  </a:lnTo>
                  <a:lnTo>
                    <a:pt x="0" y="995171"/>
                  </a:lnTo>
                  <a:lnTo>
                    <a:pt x="1568195" y="995171"/>
                  </a:lnTo>
                  <a:lnTo>
                    <a:pt x="1568195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78942" y="1721358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0" y="199008"/>
                  </a:moveTo>
                  <a:lnTo>
                    <a:pt x="313639" y="0"/>
                  </a:lnTo>
                  <a:lnTo>
                    <a:pt x="1568195" y="0"/>
                  </a:lnTo>
                  <a:lnTo>
                    <a:pt x="1568195" y="995171"/>
                  </a:lnTo>
                  <a:lnTo>
                    <a:pt x="0" y="995171"/>
                  </a:lnTo>
                  <a:lnTo>
                    <a:pt x="0" y="199008"/>
                  </a:lnTo>
                  <a:close/>
                </a:path>
              </a:pathLst>
            </a:custGeom>
            <a:ln w="25907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2324" y="2163191"/>
              <a:ext cx="1185545" cy="309372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505968" y="4546091"/>
            <a:ext cx="1839595" cy="637540"/>
            <a:chOff x="505968" y="4546091"/>
            <a:chExt cx="1839595" cy="637540"/>
          </a:xfrm>
        </p:grpSpPr>
        <p:sp>
          <p:nvSpPr>
            <p:cNvPr id="54" name="object 54"/>
            <p:cNvSpPr/>
            <p:nvPr/>
          </p:nvSpPr>
          <p:spPr>
            <a:xfrm>
              <a:off x="518922" y="4559045"/>
              <a:ext cx="1813560" cy="611505"/>
            </a:xfrm>
            <a:custGeom>
              <a:avLst/>
              <a:gdLst/>
              <a:ahLst/>
              <a:cxnLst/>
              <a:rect l="l" t="t" r="r" b="b"/>
              <a:pathLst>
                <a:path w="1813560" h="611504">
                  <a:moveTo>
                    <a:pt x="1813560" y="0"/>
                  </a:moveTo>
                  <a:lnTo>
                    <a:pt x="362712" y="0"/>
                  </a:lnTo>
                  <a:lnTo>
                    <a:pt x="0" y="611123"/>
                  </a:lnTo>
                  <a:lnTo>
                    <a:pt x="1450848" y="611123"/>
                  </a:lnTo>
                  <a:lnTo>
                    <a:pt x="1813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18922" y="4559045"/>
              <a:ext cx="1813560" cy="611505"/>
            </a:xfrm>
            <a:custGeom>
              <a:avLst/>
              <a:gdLst/>
              <a:ahLst/>
              <a:cxnLst/>
              <a:rect l="l" t="t" r="r" b="b"/>
              <a:pathLst>
                <a:path w="1813560" h="611504">
                  <a:moveTo>
                    <a:pt x="0" y="611123"/>
                  </a:moveTo>
                  <a:lnTo>
                    <a:pt x="362712" y="0"/>
                  </a:lnTo>
                  <a:lnTo>
                    <a:pt x="1813560" y="0"/>
                  </a:lnTo>
                  <a:lnTo>
                    <a:pt x="1450848" y="611123"/>
                  </a:lnTo>
                  <a:lnTo>
                    <a:pt x="0" y="611123"/>
                  </a:lnTo>
                  <a:close/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1300" y="4678629"/>
              <a:ext cx="782954" cy="370636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30724" y="383989"/>
            <a:ext cx="677300" cy="655858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318664" y="447717"/>
            <a:ext cx="555066" cy="555413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18343" y="444846"/>
            <a:ext cx="678418" cy="627103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323588" y="478536"/>
            <a:ext cx="530351" cy="551688"/>
          </a:xfrm>
          <a:prstGeom prst="rect">
            <a:avLst/>
          </a:prstGeom>
        </p:spPr>
      </p:pic>
      <p:sp>
        <p:nvSpPr>
          <p:cNvPr id="61" name="Slide Number Placeholder 6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4944" y="549859"/>
            <a:ext cx="10796270" cy="5028565"/>
            <a:chOff x="694944" y="549859"/>
            <a:chExt cx="10796270" cy="502856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645661" y="549859"/>
              <a:ext cx="5068316" cy="5489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3230879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230879" y="402336"/>
                  </a:lnTo>
                  <a:lnTo>
                    <a:pt x="323087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0" y="402336"/>
                  </a:moveTo>
                  <a:lnTo>
                    <a:pt x="3230879" y="402336"/>
                  </a:lnTo>
                  <a:lnTo>
                    <a:pt x="3230879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404" y="1094486"/>
              <a:ext cx="2408554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7136" y="1447800"/>
              <a:ext cx="10777855" cy="4124325"/>
            </a:xfrm>
            <a:custGeom>
              <a:avLst/>
              <a:gdLst/>
              <a:ahLst/>
              <a:cxnLst/>
              <a:rect l="l" t="t" r="r" b="b"/>
              <a:pathLst>
                <a:path w="10777855" h="4124325">
                  <a:moveTo>
                    <a:pt x="10777728" y="0"/>
                  </a:moveTo>
                  <a:lnTo>
                    <a:pt x="0" y="0"/>
                  </a:lnTo>
                  <a:lnTo>
                    <a:pt x="0" y="4123944"/>
                  </a:lnTo>
                  <a:lnTo>
                    <a:pt x="10777728" y="4123944"/>
                  </a:lnTo>
                  <a:lnTo>
                    <a:pt x="107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7136" y="1447800"/>
              <a:ext cx="10777855" cy="4124325"/>
            </a:xfrm>
            <a:custGeom>
              <a:avLst/>
              <a:gdLst/>
              <a:ahLst/>
              <a:cxnLst/>
              <a:rect l="l" t="t" r="r" b="b"/>
              <a:pathLst>
                <a:path w="10777855" h="4124325">
                  <a:moveTo>
                    <a:pt x="0" y="4123944"/>
                  </a:moveTo>
                  <a:lnTo>
                    <a:pt x="10777728" y="4123944"/>
                  </a:lnTo>
                  <a:lnTo>
                    <a:pt x="10777728" y="0"/>
                  </a:lnTo>
                  <a:lnTo>
                    <a:pt x="0" y="0"/>
                  </a:lnTo>
                  <a:lnTo>
                    <a:pt x="0" y="4123944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15746" y="1483817"/>
            <a:ext cx="10311130" cy="399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0795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	class</a:t>
            </a:r>
            <a:r>
              <a:rPr sz="2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tabLst>
                <a:tab pos="15367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	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baseUrl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  <a:hlinkClick r:id="rId3"/>
              </a:rPr>
              <a:t>'www.myWebService.com/api/products'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http: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HttpClient)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deleteProduct(id: number):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Observable&lt;{}&gt;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HttpHeaders(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'Content-Type'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'application/json'</a:t>
            </a:r>
            <a:r>
              <a:rPr sz="1600" spc="60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0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url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${this</a:t>
            </a:r>
            <a:r>
              <a:rPr sz="20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.baseUrl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.http.delete&lt;Product&gt;(url,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headers: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11551" y="549859"/>
            <a:ext cx="7311390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4944" y="1216152"/>
            <a:ext cx="10796270" cy="3007360"/>
            <a:chOff x="694944" y="1216152"/>
            <a:chExt cx="10796270" cy="3007360"/>
          </a:xfrm>
        </p:grpSpPr>
        <p:sp>
          <p:nvSpPr>
            <p:cNvPr id="4" name="object 4"/>
            <p:cNvSpPr/>
            <p:nvPr/>
          </p:nvSpPr>
          <p:spPr>
            <a:xfrm>
              <a:off x="707898" y="1229106"/>
              <a:ext cx="3903345" cy="402590"/>
            </a:xfrm>
            <a:custGeom>
              <a:avLst/>
              <a:gdLst/>
              <a:ahLst/>
              <a:cxnLst/>
              <a:rect l="l" t="t" r="r" b="b"/>
              <a:pathLst>
                <a:path w="3903345" h="402589">
                  <a:moveTo>
                    <a:pt x="390296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02964" y="402336"/>
                  </a:lnTo>
                  <a:lnTo>
                    <a:pt x="390296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98" y="1229106"/>
              <a:ext cx="3903345" cy="402590"/>
            </a:xfrm>
            <a:custGeom>
              <a:avLst/>
              <a:gdLst/>
              <a:ahLst/>
              <a:cxnLst/>
              <a:rect l="l" t="t" r="r" b="b"/>
              <a:pathLst>
                <a:path w="3903345" h="402589">
                  <a:moveTo>
                    <a:pt x="0" y="402336"/>
                  </a:moveTo>
                  <a:lnTo>
                    <a:pt x="3902964" y="402336"/>
                  </a:lnTo>
                  <a:lnTo>
                    <a:pt x="390296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003" y="1277696"/>
              <a:ext cx="1161719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6561" y="1277696"/>
              <a:ext cx="207263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0194" y="1277696"/>
              <a:ext cx="2453005" cy="3051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7136" y="1630680"/>
              <a:ext cx="10777855" cy="2586355"/>
            </a:xfrm>
            <a:custGeom>
              <a:avLst/>
              <a:gdLst/>
              <a:ahLst/>
              <a:cxnLst/>
              <a:rect l="l" t="t" r="r" b="b"/>
              <a:pathLst>
                <a:path w="10777855" h="2586354">
                  <a:moveTo>
                    <a:pt x="10777728" y="0"/>
                  </a:moveTo>
                  <a:lnTo>
                    <a:pt x="0" y="0"/>
                  </a:lnTo>
                  <a:lnTo>
                    <a:pt x="0" y="2586228"/>
                  </a:lnTo>
                  <a:lnTo>
                    <a:pt x="10777728" y="2586228"/>
                  </a:lnTo>
                  <a:lnTo>
                    <a:pt x="107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07136" y="1630680"/>
              <a:ext cx="10777855" cy="2586355"/>
            </a:xfrm>
            <a:custGeom>
              <a:avLst/>
              <a:gdLst/>
              <a:ahLst/>
              <a:cxnLst/>
              <a:rect l="l" t="t" r="r" b="b"/>
              <a:pathLst>
                <a:path w="10777855" h="2586354">
                  <a:moveTo>
                    <a:pt x="0" y="2586228"/>
                  </a:moveTo>
                  <a:lnTo>
                    <a:pt x="10777728" y="2586228"/>
                  </a:lnTo>
                  <a:lnTo>
                    <a:pt x="10777728" y="0"/>
                  </a:lnTo>
                  <a:lnTo>
                    <a:pt x="0" y="0"/>
                  </a:lnTo>
                  <a:lnTo>
                    <a:pt x="0" y="2586228"/>
                  </a:lnTo>
                  <a:close/>
                </a:path>
              </a:pathLst>
            </a:custGeom>
            <a:ln w="12192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15746" y="1972818"/>
            <a:ext cx="825627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marR="5080" indent="-61023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deleteProduct: void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.productService.deleteProduct(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.product.id)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 marR="76708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next: () =&gt;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.onSaveComplete(),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err =&gt;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.errorMessage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err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4013454" cy="3660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667250"/>
            <a:ext cx="0" cy="1036319"/>
          </a:xfrm>
          <a:custGeom>
            <a:avLst/>
            <a:gdLst/>
            <a:ahLst/>
            <a:cxnLst/>
            <a:rect l="l" t="t" r="r" b="b"/>
            <a:pathLst>
              <a:path h="1036320">
                <a:moveTo>
                  <a:pt x="0" y="0"/>
                </a:moveTo>
                <a:lnTo>
                  <a:pt x="0" y="1035697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4953" y="1572005"/>
            <a:ext cx="0" cy="757555"/>
          </a:xfrm>
          <a:custGeom>
            <a:avLst/>
            <a:gdLst/>
            <a:ahLst/>
            <a:cxnLst/>
            <a:rect l="l" t="t" r="r" b="b"/>
            <a:pathLst>
              <a:path h="757555">
                <a:moveTo>
                  <a:pt x="0" y="0"/>
                </a:moveTo>
                <a:lnTo>
                  <a:pt x="0" y="757427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3270834"/>
            <a:ext cx="6842759" cy="732155"/>
            <a:chOff x="5096002" y="3270834"/>
            <a:chExt cx="6842759" cy="7321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3270834"/>
              <a:ext cx="918210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0570" y="3270834"/>
              <a:ext cx="2882646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39555" y="3270834"/>
              <a:ext cx="329882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3637152"/>
              <a:ext cx="3469513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498091" y="549859"/>
            <a:ext cx="9341485" cy="549275"/>
            <a:chOff x="1498091" y="549859"/>
            <a:chExt cx="9341485" cy="54927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8091" y="549859"/>
              <a:ext cx="4029075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0057" y="549859"/>
              <a:ext cx="5549011" cy="548944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124205" y="2329433"/>
            <a:ext cx="4639310" cy="2338070"/>
          </a:xfrm>
          <a:custGeom>
            <a:avLst/>
            <a:gdLst/>
            <a:ahLst/>
            <a:cxnLst/>
            <a:rect l="l" t="t" r="r" b="b"/>
            <a:pathLst>
              <a:path w="4639310" h="2338070">
                <a:moveTo>
                  <a:pt x="0" y="2337816"/>
                </a:moveTo>
                <a:lnTo>
                  <a:pt x="4639056" y="2337816"/>
                </a:lnTo>
                <a:lnTo>
                  <a:pt x="4639056" y="0"/>
                </a:lnTo>
                <a:lnTo>
                  <a:pt x="0" y="0"/>
                </a:lnTo>
                <a:lnTo>
                  <a:pt x="0" y="2337816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7160" y="2367787"/>
            <a:ext cx="4613275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795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1600" spc="3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9753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600" spc="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10795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@NgModule({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179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1600" spc="2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179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795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79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600" spc="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1252" y="1914144"/>
            <a:ext cx="3388360" cy="428625"/>
            <a:chOff x="111252" y="1914144"/>
            <a:chExt cx="3388360" cy="428625"/>
          </a:xfrm>
        </p:grpSpPr>
        <p:sp>
          <p:nvSpPr>
            <p:cNvPr id="16" name="object 16"/>
            <p:cNvSpPr/>
            <p:nvPr/>
          </p:nvSpPr>
          <p:spPr>
            <a:xfrm>
              <a:off x="124206" y="1927098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336194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361944" y="402336"/>
                  </a:lnTo>
                  <a:lnTo>
                    <a:pt x="3361944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4206" y="1927098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0" y="402336"/>
                  </a:moveTo>
                  <a:lnTo>
                    <a:pt x="3361944" y="402336"/>
                  </a:lnTo>
                  <a:lnTo>
                    <a:pt x="336194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8550" y="1975104"/>
              <a:ext cx="1951736" cy="304800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005071"/>
            <a:ext cx="0" cy="1697989"/>
          </a:xfrm>
          <a:custGeom>
            <a:avLst/>
            <a:gdLst/>
            <a:ahLst/>
            <a:cxnLst/>
            <a:rect l="l" t="t" r="r" b="b"/>
            <a:pathLst>
              <a:path h="1697989">
                <a:moveTo>
                  <a:pt x="0" y="0"/>
                </a:moveTo>
                <a:lnTo>
                  <a:pt x="0" y="1697875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4953" y="1572005"/>
            <a:ext cx="0" cy="1080135"/>
          </a:xfrm>
          <a:custGeom>
            <a:avLst/>
            <a:gdLst/>
            <a:ahLst/>
            <a:cxnLst/>
            <a:rect l="l" t="t" r="r" b="b"/>
            <a:pathLst>
              <a:path h="1080135">
                <a:moveTo>
                  <a:pt x="0" y="0"/>
                </a:moveTo>
                <a:lnTo>
                  <a:pt x="0" y="1079754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80616" y="549859"/>
            <a:ext cx="8584565" cy="549275"/>
            <a:chOff x="1880616" y="549859"/>
            <a:chExt cx="858456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0616" y="549859"/>
              <a:ext cx="4029329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2962" y="549859"/>
              <a:ext cx="4792091" cy="5489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78307" y="2225039"/>
            <a:ext cx="3474720" cy="428625"/>
            <a:chOff x="178307" y="2225039"/>
            <a:chExt cx="3474720" cy="428625"/>
          </a:xfrm>
        </p:grpSpPr>
        <p:sp>
          <p:nvSpPr>
            <p:cNvPr id="9" name="object 9"/>
            <p:cNvSpPr/>
            <p:nvPr/>
          </p:nvSpPr>
          <p:spPr>
            <a:xfrm>
              <a:off x="191261" y="2237993"/>
              <a:ext cx="3449320" cy="402590"/>
            </a:xfrm>
            <a:custGeom>
              <a:avLst/>
              <a:gdLst/>
              <a:ahLst/>
              <a:cxnLst/>
              <a:rect l="l" t="t" r="r" b="b"/>
              <a:pathLst>
                <a:path w="3449320" h="402589">
                  <a:moveTo>
                    <a:pt x="3448812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448812" y="402336"/>
                  </a:lnTo>
                  <a:lnTo>
                    <a:pt x="344881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1261" y="2237993"/>
              <a:ext cx="3449320" cy="402590"/>
            </a:xfrm>
            <a:custGeom>
              <a:avLst/>
              <a:gdLst/>
              <a:ahLst/>
              <a:cxnLst/>
              <a:rect l="l" t="t" r="r" b="b"/>
              <a:pathLst>
                <a:path w="3449320" h="402589">
                  <a:moveTo>
                    <a:pt x="0" y="402336"/>
                  </a:moveTo>
                  <a:lnTo>
                    <a:pt x="3448812" y="402336"/>
                  </a:lnTo>
                  <a:lnTo>
                    <a:pt x="3448812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01" y="2286330"/>
              <a:ext cx="2408174" cy="30510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5621" y="1639773"/>
            <a:ext cx="3444621" cy="3660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095621" y="2234819"/>
            <a:ext cx="6301105" cy="731520"/>
            <a:chOff x="5095621" y="2234819"/>
            <a:chExt cx="6301105" cy="73152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5621" y="2234819"/>
              <a:ext cx="6300597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5621" y="2600579"/>
              <a:ext cx="1240104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448" y="3042234"/>
            <a:ext cx="4495419" cy="36606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5621" y="3637153"/>
            <a:ext cx="6061075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5621" y="4231208"/>
            <a:ext cx="6484111" cy="36606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624448" y="4673853"/>
            <a:ext cx="2294890" cy="365760"/>
            <a:chOff x="5624448" y="4673853"/>
            <a:chExt cx="2294890" cy="36576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4448" y="4673853"/>
              <a:ext cx="1856104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37805" y="4673853"/>
              <a:ext cx="581151" cy="36576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95621" y="5268163"/>
            <a:ext cx="3071241" cy="366064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84404" y="2645664"/>
            <a:ext cx="6433185" cy="1365885"/>
            <a:chOff x="184404" y="2645664"/>
            <a:chExt cx="6433185" cy="1365885"/>
          </a:xfrm>
        </p:grpSpPr>
        <p:sp>
          <p:nvSpPr>
            <p:cNvPr id="24" name="object 24"/>
            <p:cNvSpPr/>
            <p:nvPr/>
          </p:nvSpPr>
          <p:spPr>
            <a:xfrm>
              <a:off x="190500" y="2651760"/>
              <a:ext cx="6421120" cy="1353820"/>
            </a:xfrm>
            <a:custGeom>
              <a:avLst/>
              <a:gdLst/>
              <a:ahLst/>
              <a:cxnLst/>
              <a:rect l="l" t="t" r="r" b="b"/>
              <a:pathLst>
                <a:path w="6421120" h="1353820">
                  <a:moveTo>
                    <a:pt x="6420611" y="0"/>
                  </a:moveTo>
                  <a:lnTo>
                    <a:pt x="0" y="0"/>
                  </a:lnTo>
                  <a:lnTo>
                    <a:pt x="0" y="1353312"/>
                  </a:lnTo>
                  <a:lnTo>
                    <a:pt x="6420611" y="1353312"/>
                  </a:lnTo>
                  <a:lnTo>
                    <a:pt x="64206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0500" y="2651760"/>
              <a:ext cx="6421120" cy="1353820"/>
            </a:xfrm>
            <a:custGeom>
              <a:avLst/>
              <a:gdLst/>
              <a:ahLst/>
              <a:cxnLst/>
              <a:rect l="l" t="t" r="r" b="b"/>
              <a:pathLst>
                <a:path w="6421120" h="1353820">
                  <a:moveTo>
                    <a:pt x="0" y="1353312"/>
                  </a:moveTo>
                  <a:lnTo>
                    <a:pt x="6420611" y="1353312"/>
                  </a:lnTo>
                  <a:lnTo>
                    <a:pt x="6420611" y="0"/>
                  </a:lnTo>
                  <a:lnTo>
                    <a:pt x="0" y="0"/>
                  </a:lnTo>
                  <a:lnTo>
                    <a:pt x="0" y="1353312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96595" y="2691129"/>
            <a:ext cx="64084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5570" marR="17907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HttpClient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1600" spc="-94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Observable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'rxjs'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557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catchError,</a:t>
            </a:r>
            <a:r>
              <a:rPr sz="16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tap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16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'rxjs/operators'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570476"/>
            <a:ext cx="0" cy="1132840"/>
          </a:xfrm>
          <a:custGeom>
            <a:avLst/>
            <a:gdLst/>
            <a:ahLst/>
            <a:cxnLst/>
            <a:rect l="l" t="t" r="r" b="b"/>
            <a:pathLst>
              <a:path h="1132839">
                <a:moveTo>
                  <a:pt x="0" y="0"/>
                </a:moveTo>
                <a:lnTo>
                  <a:pt x="0" y="1132471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4953" y="1572005"/>
            <a:ext cx="0" cy="1891030"/>
          </a:xfrm>
          <a:custGeom>
            <a:avLst/>
            <a:gdLst/>
            <a:ahLst/>
            <a:cxnLst/>
            <a:rect l="l" t="t" r="r" b="b"/>
            <a:pathLst>
              <a:path h="1891029">
                <a:moveTo>
                  <a:pt x="0" y="0"/>
                </a:moveTo>
                <a:lnTo>
                  <a:pt x="0" y="1890522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80616" y="549859"/>
            <a:ext cx="8584565" cy="549275"/>
            <a:chOff x="1880616" y="549859"/>
            <a:chExt cx="858456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0616" y="549859"/>
              <a:ext cx="4029329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2962" y="549859"/>
              <a:ext cx="4792091" cy="5489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88976" y="3048000"/>
            <a:ext cx="3388360" cy="428625"/>
            <a:chOff x="188976" y="3048000"/>
            <a:chExt cx="3388360" cy="428625"/>
          </a:xfrm>
        </p:grpSpPr>
        <p:sp>
          <p:nvSpPr>
            <p:cNvPr id="9" name="object 9"/>
            <p:cNvSpPr/>
            <p:nvPr/>
          </p:nvSpPr>
          <p:spPr>
            <a:xfrm>
              <a:off x="201930" y="3060953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336194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361944" y="402336"/>
                  </a:lnTo>
                  <a:lnTo>
                    <a:pt x="336194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1930" y="3060953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0" y="402336"/>
                  </a:moveTo>
                  <a:lnTo>
                    <a:pt x="3361944" y="402336"/>
                  </a:lnTo>
                  <a:lnTo>
                    <a:pt x="336194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968" y="3109848"/>
              <a:ext cx="2408555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5621" y="1639773"/>
            <a:ext cx="3444621" cy="3660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095621" y="2234819"/>
            <a:ext cx="6301105" cy="731520"/>
            <a:chOff x="5095621" y="2234819"/>
            <a:chExt cx="6301105" cy="73152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5621" y="2234819"/>
              <a:ext cx="6300597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5621" y="2600579"/>
              <a:ext cx="1240104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448" y="3042234"/>
            <a:ext cx="4495419" cy="36606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95071" y="3456432"/>
            <a:ext cx="11384915" cy="1141095"/>
            <a:chOff x="195071" y="3456432"/>
            <a:chExt cx="11384915" cy="114109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5620" y="3637153"/>
              <a:ext cx="606107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5620" y="4231208"/>
              <a:ext cx="6484111" cy="36606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01167" y="3462528"/>
              <a:ext cx="5791200" cy="1108075"/>
            </a:xfrm>
            <a:custGeom>
              <a:avLst/>
              <a:gdLst/>
              <a:ahLst/>
              <a:cxnLst/>
              <a:rect l="l" t="t" r="r" b="b"/>
              <a:pathLst>
                <a:path w="5791200" h="1108075">
                  <a:moveTo>
                    <a:pt x="5791200" y="0"/>
                  </a:moveTo>
                  <a:lnTo>
                    <a:pt x="0" y="0"/>
                  </a:lnTo>
                  <a:lnTo>
                    <a:pt x="0" y="1107948"/>
                  </a:lnTo>
                  <a:lnTo>
                    <a:pt x="5791200" y="1107948"/>
                  </a:lnTo>
                  <a:lnTo>
                    <a:pt x="579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01167" y="3462528"/>
              <a:ext cx="5791200" cy="1108075"/>
            </a:xfrm>
            <a:custGeom>
              <a:avLst/>
              <a:gdLst/>
              <a:ahLst/>
              <a:cxnLst/>
              <a:rect l="l" t="t" r="r" b="b"/>
              <a:pathLst>
                <a:path w="5791200" h="1108075">
                  <a:moveTo>
                    <a:pt x="0" y="1107948"/>
                  </a:moveTo>
                  <a:lnTo>
                    <a:pt x="5791200" y="1107948"/>
                  </a:lnTo>
                  <a:lnTo>
                    <a:pt x="5791200" y="0"/>
                  </a:lnTo>
                  <a:lnTo>
                    <a:pt x="0" y="0"/>
                  </a:lnTo>
                  <a:lnTo>
                    <a:pt x="0" y="1107948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07263" y="2941867"/>
            <a:ext cx="5779135" cy="156146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R="551815" algn="r">
              <a:lnSpc>
                <a:spcPct val="100000"/>
              </a:lnSpc>
              <a:spcBef>
                <a:spcPts val="1295"/>
              </a:spcBef>
            </a:pPr>
            <a:r>
              <a:rPr sz="1800" dirty="0">
                <a:solidFill>
                  <a:srgbClr val="9BC75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14935">
              <a:lnSpc>
                <a:spcPct val="100000"/>
              </a:lnSpc>
              <a:spcBef>
                <a:spcPts val="105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493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600" spc="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16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35877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600" spc="7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http:</a:t>
            </a:r>
            <a:r>
              <a:rPr sz="16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HttpClient)</a:t>
            </a:r>
            <a:r>
              <a:rPr sz="16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24448" y="4673853"/>
            <a:ext cx="2294890" cy="365760"/>
            <a:chOff x="5624448" y="4673853"/>
            <a:chExt cx="2294890" cy="365760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4448" y="4673853"/>
              <a:ext cx="1856104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37805" y="4673853"/>
              <a:ext cx="581151" cy="36576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95621" y="5268163"/>
            <a:ext cx="3071241" cy="366064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80616" y="549859"/>
            <a:ext cx="8584565" cy="549275"/>
            <a:chOff x="1880616" y="549859"/>
            <a:chExt cx="8584565" cy="5492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0616" y="549859"/>
              <a:ext cx="4029329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2962" y="549859"/>
              <a:ext cx="4792091" cy="54894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78307" y="2083307"/>
            <a:ext cx="4231005" cy="2266315"/>
            <a:chOff x="178307" y="2083307"/>
            <a:chExt cx="4231005" cy="2266315"/>
          </a:xfrm>
        </p:grpSpPr>
        <p:sp>
          <p:nvSpPr>
            <p:cNvPr id="8" name="object 8"/>
            <p:cNvSpPr/>
            <p:nvPr/>
          </p:nvSpPr>
          <p:spPr>
            <a:xfrm>
              <a:off x="191261" y="2096261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336194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361944" y="402336"/>
                  </a:lnTo>
                  <a:lnTo>
                    <a:pt x="336194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1261" y="2096261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0" y="402336"/>
                  </a:moveTo>
                  <a:lnTo>
                    <a:pt x="3361944" y="402336"/>
                  </a:lnTo>
                  <a:lnTo>
                    <a:pt x="336194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605" y="2144267"/>
              <a:ext cx="2408555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0499" y="2497835"/>
              <a:ext cx="4212590" cy="1845945"/>
            </a:xfrm>
            <a:custGeom>
              <a:avLst/>
              <a:gdLst/>
              <a:ahLst/>
              <a:cxnLst/>
              <a:rect l="l" t="t" r="r" b="b"/>
              <a:pathLst>
                <a:path w="4212590" h="1845945">
                  <a:moveTo>
                    <a:pt x="4212336" y="0"/>
                  </a:moveTo>
                  <a:lnTo>
                    <a:pt x="0" y="0"/>
                  </a:lnTo>
                  <a:lnTo>
                    <a:pt x="0" y="1845564"/>
                  </a:lnTo>
                  <a:lnTo>
                    <a:pt x="4212336" y="1845564"/>
                  </a:lnTo>
                  <a:lnTo>
                    <a:pt x="4212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0499" y="2497835"/>
              <a:ext cx="4212590" cy="1845945"/>
            </a:xfrm>
            <a:custGeom>
              <a:avLst/>
              <a:gdLst/>
              <a:ahLst/>
              <a:cxnLst/>
              <a:rect l="l" t="t" r="r" b="b"/>
              <a:pathLst>
                <a:path w="4212590" h="1845945">
                  <a:moveTo>
                    <a:pt x="0" y="1845564"/>
                  </a:moveTo>
                  <a:lnTo>
                    <a:pt x="4212336" y="1845564"/>
                  </a:lnTo>
                  <a:lnTo>
                    <a:pt x="4212336" y="0"/>
                  </a:lnTo>
                  <a:lnTo>
                    <a:pt x="0" y="0"/>
                  </a:lnTo>
                  <a:lnTo>
                    <a:pt x="0" y="1845564"/>
                  </a:lnTo>
                  <a:close/>
                </a:path>
              </a:pathLst>
            </a:custGeom>
            <a:ln w="12191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96595" y="2537205"/>
            <a:ext cx="420052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115570" marR="199898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getProduct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...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createProduct ... </a:t>
            </a:r>
            <a:r>
              <a:rPr sz="1600" spc="-9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updateProduct ... </a:t>
            </a:r>
            <a:r>
              <a:rPr sz="1600" spc="-9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deleteProduct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5621" y="1639773"/>
            <a:ext cx="3444621" cy="36606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095621" y="2234819"/>
            <a:ext cx="6301105" cy="731520"/>
            <a:chOff x="5095621" y="2234819"/>
            <a:chExt cx="6301105" cy="73152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5621" y="2234819"/>
              <a:ext cx="6300597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5621" y="2600579"/>
              <a:ext cx="1240104" cy="36576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322189" y="309354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F2F2F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448" y="3042234"/>
            <a:ext cx="4495419" cy="3660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5621" y="3637153"/>
            <a:ext cx="6061075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5621" y="4231208"/>
            <a:ext cx="6484111" cy="36606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624448" y="4673853"/>
            <a:ext cx="2294890" cy="365760"/>
            <a:chOff x="5624448" y="4673853"/>
            <a:chExt cx="2294890" cy="365760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4448" y="4673853"/>
              <a:ext cx="1856104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37805" y="4673853"/>
              <a:ext cx="581151" cy="36576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95621" y="5268163"/>
            <a:ext cx="3071241" cy="366064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80616" y="549859"/>
            <a:ext cx="8584565" cy="549275"/>
            <a:chOff x="1880616" y="549859"/>
            <a:chExt cx="8584565" cy="5492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0616" y="549859"/>
              <a:ext cx="4029329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2962" y="549859"/>
              <a:ext cx="4792091" cy="54894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88976" y="2193035"/>
            <a:ext cx="4206240" cy="1775460"/>
            <a:chOff x="188976" y="2193035"/>
            <a:chExt cx="4206240" cy="1775460"/>
          </a:xfrm>
        </p:grpSpPr>
        <p:sp>
          <p:nvSpPr>
            <p:cNvPr id="8" name="object 8"/>
            <p:cNvSpPr/>
            <p:nvPr/>
          </p:nvSpPr>
          <p:spPr>
            <a:xfrm>
              <a:off x="201930" y="2205989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336194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361944" y="402336"/>
                  </a:lnTo>
                  <a:lnTo>
                    <a:pt x="336194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1930" y="2205989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0" y="402336"/>
                  </a:moveTo>
                  <a:lnTo>
                    <a:pt x="3361944" y="402336"/>
                  </a:lnTo>
                  <a:lnTo>
                    <a:pt x="336194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968" y="2254884"/>
              <a:ext cx="2408555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1168" y="2607563"/>
              <a:ext cx="4188460" cy="1355090"/>
            </a:xfrm>
            <a:custGeom>
              <a:avLst/>
              <a:gdLst/>
              <a:ahLst/>
              <a:cxnLst/>
              <a:rect l="l" t="t" r="r" b="b"/>
              <a:pathLst>
                <a:path w="4188460" h="1355089">
                  <a:moveTo>
                    <a:pt x="4187952" y="0"/>
                  </a:moveTo>
                  <a:lnTo>
                    <a:pt x="0" y="0"/>
                  </a:lnTo>
                  <a:lnTo>
                    <a:pt x="0" y="1354836"/>
                  </a:lnTo>
                  <a:lnTo>
                    <a:pt x="4187952" y="1354836"/>
                  </a:lnTo>
                  <a:lnTo>
                    <a:pt x="4187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1168" y="2607563"/>
              <a:ext cx="4188460" cy="1355090"/>
            </a:xfrm>
            <a:custGeom>
              <a:avLst/>
              <a:gdLst/>
              <a:ahLst/>
              <a:cxnLst/>
              <a:rect l="l" t="t" r="r" b="b"/>
              <a:pathLst>
                <a:path w="4188460" h="1355089">
                  <a:moveTo>
                    <a:pt x="0" y="1354836"/>
                  </a:moveTo>
                  <a:lnTo>
                    <a:pt x="4187952" y="1354836"/>
                  </a:lnTo>
                  <a:lnTo>
                    <a:pt x="4187952" y="0"/>
                  </a:lnTo>
                  <a:lnTo>
                    <a:pt x="0" y="0"/>
                  </a:lnTo>
                  <a:lnTo>
                    <a:pt x="0" y="1354836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07263" y="2647568"/>
            <a:ext cx="417576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11493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16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url</a:t>
            </a:r>
            <a:r>
              <a:rPr sz="1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4935" marR="880110" indent="121920">
              <a:lnSpc>
                <a:spcPct val="100000"/>
              </a:lnSpc>
            </a:pP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${this</a:t>
            </a:r>
            <a:r>
              <a:rPr sz="16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.baseUrl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.http.get(url);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5621" y="1639773"/>
            <a:ext cx="3444621" cy="36606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095621" y="2234819"/>
            <a:ext cx="6301105" cy="731520"/>
            <a:chOff x="5095621" y="2234819"/>
            <a:chExt cx="6301105" cy="73152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5621" y="2234819"/>
              <a:ext cx="6300597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5621" y="2600579"/>
              <a:ext cx="1240104" cy="36576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322189" y="309354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F2F2F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448" y="3042234"/>
            <a:ext cx="4495419" cy="3660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5621" y="3637153"/>
            <a:ext cx="6061075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5621" y="4231208"/>
            <a:ext cx="6484111" cy="36606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22189" y="472516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BC75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24448" y="4673853"/>
            <a:ext cx="2294890" cy="365760"/>
            <a:chOff x="5624448" y="4673853"/>
            <a:chExt cx="2294890" cy="365760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4448" y="4673853"/>
              <a:ext cx="1856104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37805" y="4673853"/>
              <a:ext cx="581151" cy="36576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95621" y="5268163"/>
            <a:ext cx="3071241" cy="366064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486655"/>
            <a:ext cx="0" cy="1216660"/>
          </a:xfrm>
          <a:custGeom>
            <a:avLst/>
            <a:gdLst/>
            <a:ahLst/>
            <a:cxnLst/>
            <a:rect l="l" t="t" r="r" b="b"/>
            <a:pathLst>
              <a:path h="1216660">
                <a:moveTo>
                  <a:pt x="0" y="0"/>
                </a:moveTo>
                <a:lnTo>
                  <a:pt x="0" y="1216291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4953" y="1572005"/>
            <a:ext cx="0" cy="822325"/>
          </a:xfrm>
          <a:custGeom>
            <a:avLst/>
            <a:gdLst/>
            <a:ahLst/>
            <a:cxnLst/>
            <a:rect l="l" t="t" r="r" b="b"/>
            <a:pathLst>
              <a:path h="822325">
                <a:moveTo>
                  <a:pt x="0" y="0"/>
                </a:moveTo>
                <a:lnTo>
                  <a:pt x="0" y="822198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640077"/>
            <a:ext cx="3444621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96002" y="2234133"/>
            <a:ext cx="6301105" cy="732790"/>
            <a:chOff x="5096002" y="2234133"/>
            <a:chExt cx="6301105" cy="7327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234133"/>
              <a:ext cx="6300597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600579"/>
              <a:ext cx="1240104" cy="3657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22570" y="309384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F2F2F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042539"/>
            <a:ext cx="4495419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637153"/>
            <a:ext cx="6061075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231513"/>
            <a:ext cx="6484111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22570" y="4724476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F2F2F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24829" y="4673168"/>
            <a:ext cx="2294890" cy="366395"/>
            <a:chOff x="5624829" y="4673168"/>
            <a:chExt cx="2294890" cy="36639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673168"/>
              <a:ext cx="1856104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38059" y="4673168"/>
              <a:ext cx="581151" cy="3660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6002" y="5268163"/>
            <a:ext cx="3071241" cy="36575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880616" y="549859"/>
            <a:ext cx="8584565" cy="549275"/>
            <a:chOff x="1880616" y="549859"/>
            <a:chExt cx="8584565" cy="549275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80616" y="549859"/>
              <a:ext cx="4029329" cy="5489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72962" y="549859"/>
              <a:ext cx="4792091" cy="54894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88976" y="1979676"/>
            <a:ext cx="4480560" cy="2513330"/>
            <a:chOff x="188976" y="1979676"/>
            <a:chExt cx="4480560" cy="2513330"/>
          </a:xfrm>
        </p:grpSpPr>
        <p:sp>
          <p:nvSpPr>
            <p:cNvPr id="22" name="object 22"/>
            <p:cNvSpPr/>
            <p:nvPr/>
          </p:nvSpPr>
          <p:spPr>
            <a:xfrm>
              <a:off x="201930" y="1992630"/>
              <a:ext cx="3694429" cy="402590"/>
            </a:xfrm>
            <a:custGeom>
              <a:avLst/>
              <a:gdLst/>
              <a:ahLst/>
              <a:cxnLst/>
              <a:rect l="l" t="t" r="r" b="b"/>
              <a:pathLst>
                <a:path w="3694429" h="402589">
                  <a:moveTo>
                    <a:pt x="3694176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694176" y="402336"/>
                  </a:lnTo>
                  <a:lnTo>
                    <a:pt x="369417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01930" y="1992630"/>
              <a:ext cx="3694429" cy="402590"/>
            </a:xfrm>
            <a:custGeom>
              <a:avLst/>
              <a:gdLst/>
              <a:ahLst/>
              <a:cxnLst/>
              <a:rect l="l" t="t" r="r" b="b"/>
              <a:pathLst>
                <a:path w="3694429" h="402589">
                  <a:moveTo>
                    <a:pt x="0" y="402336"/>
                  </a:moveTo>
                  <a:lnTo>
                    <a:pt x="3694176" y="402336"/>
                  </a:lnTo>
                  <a:lnTo>
                    <a:pt x="3694176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7389" y="2041271"/>
              <a:ext cx="2408555" cy="304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01168" y="2394204"/>
              <a:ext cx="4462780" cy="2092960"/>
            </a:xfrm>
            <a:custGeom>
              <a:avLst/>
              <a:gdLst/>
              <a:ahLst/>
              <a:cxnLst/>
              <a:rect l="l" t="t" r="r" b="b"/>
              <a:pathLst>
                <a:path w="4462780" h="2092960">
                  <a:moveTo>
                    <a:pt x="4462272" y="0"/>
                  </a:moveTo>
                  <a:lnTo>
                    <a:pt x="0" y="0"/>
                  </a:lnTo>
                  <a:lnTo>
                    <a:pt x="0" y="2092452"/>
                  </a:lnTo>
                  <a:lnTo>
                    <a:pt x="4462272" y="2092452"/>
                  </a:lnTo>
                  <a:lnTo>
                    <a:pt x="4462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01168" y="2394204"/>
              <a:ext cx="4462780" cy="2092960"/>
            </a:xfrm>
            <a:custGeom>
              <a:avLst/>
              <a:gdLst/>
              <a:ahLst/>
              <a:cxnLst/>
              <a:rect l="l" t="t" r="r" b="b"/>
              <a:pathLst>
                <a:path w="4462780" h="2092960">
                  <a:moveTo>
                    <a:pt x="0" y="2092452"/>
                  </a:moveTo>
                  <a:lnTo>
                    <a:pt x="4462272" y="2092452"/>
                  </a:lnTo>
                  <a:lnTo>
                    <a:pt x="4462272" y="0"/>
                  </a:lnTo>
                  <a:lnTo>
                    <a:pt x="0" y="0"/>
                  </a:lnTo>
                  <a:lnTo>
                    <a:pt x="0" y="2092452"/>
                  </a:lnTo>
                  <a:close/>
                </a:path>
              </a:pathLst>
            </a:custGeom>
            <a:ln w="12191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07263" y="2433650"/>
            <a:ext cx="4450080" cy="197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493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16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url</a:t>
            </a:r>
            <a:r>
              <a:rPr sz="1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7490">
              <a:lnSpc>
                <a:spcPct val="100000"/>
              </a:lnSpc>
            </a:pP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${this</a:t>
            </a:r>
            <a:r>
              <a:rPr sz="16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.baseUrl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11493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.http.get&lt;Product&gt;(url)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749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.pipe(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4826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.catchError(this.handleError)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749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3102864"/>
            <a:ext cx="0" cy="2600325"/>
          </a:xfrm>
          <a:custGeom>
            <a:avLst/>
            <a:gdLst/>
            <a:ahLst/>
            <a:cxnLst/>
            <a:rect l="l" t="t" r="r" b="b"/>
            <a:pathLst>
              <a:path h="2600325">
                <a:moveTo>
                  <a:pt x="0" y="0"/>
                </a:moveTo>
                <a:lnTo>
                  <a:pt x="0" y="2600083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4953" y="1572005"/>
            <a:ext cx="0" cy="915669"/>
          </a:xfrm>
          <a:custGeom>
            <a:avLst/>
            <a:gdLst/>
            <a:ahLst/>
            <a:cxnLst/>
            <a:rect l="l" t="t" r="r" b="b"/>
            <a:pathLst>
              <a:path h="915669">
                <a:moveTo>
                  <a:pt x="0" y="0"/>
                </a:moveTo>
                <a:lnTo>
                  <a:pt x="0" y="915162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13153"/>
            <a:ext cx="4788027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197607" y="549859"/>
            <a:ext cx="7941309" cy="549275"/>
            <a:chOff x="2197607" y="549859"/>
            <a:chExt cx="7941309" cy="5492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7607" y="549859"/>
              <a:ext cx="4029329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9954" y="549859"/>
              <a:ext cx="4148962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84150" y="2072576"/>
            <a:ext cx="5555615" cy="1036955"/>
            <a:chOff x="184150" y="2072576"/>
            <a:chExt cx="5555615" cy="1036955"/>
          </a:xfrm>
        </p:grpSpPr>
        <p:sp>
          <p:nvSpPr>
            <p:cNvPr id="10" name="object 10"/>
            <p:cNvSpPr/>
            <p:nvPr/>
          </p:nvSpPr>
          <p:spPr>
            <a:xfrm>
              <a:off x="227838" y="2085594"/>
              <a:ext cx="3904615" cy="402590"/>
            </a:xfrm>
            <a:custGeom>
              <a:avLst/>
              <a:gdLst/>
              <a:ahLst/>
              <a:cxnLst/>
              <a:rect l="l" t="t" r="r" b="b"/>
              <a:pathLst>
                <a:path w="3904615" h="402589">
                  <a:moveTo>
                    <a:pt x="3904488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04488" y="402336"/>
                  </a:lnTo>
                  <a:lnTo>
                    <a:pt x="390448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7838" y="2085594"/>
              <a:ext cx="3904615" cy="402590"/>
            </a:xfrm>
            <a:custGeom>
              <a:avLst/>
              <a:gdLst/>
              <a:ahLst/>
              <a:cxnLst/>
              <a:rect l="l" t="t" r="r" b="b"/>
              <a:pathLst>
                <a:path w="3904615" h="402589">
                  <a:moveTo>
                    <a:pt x="0" y="402336"/>
                  </a:moveTo>
                  <a:lnTo>
                    <a:pt x="3904488" y="402336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162" y="2133295"/>
              <a:ext cx="1162075" cy="305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8025" y="2133295"/>
              <a:ext cx="207263" cy="305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1658" y="2133295"/>
              <a:ext cx="2452751" cy="3051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0500" y="2487168"/>
              <a:ext cx="5542915" cy="615950"/>
            </a:xfrm>
            <a:custGeom>
              <a:avLst/>
              <a:gdLst/>
              <a:ahLst/>
              <a:cxnLst/>
              <a:rect l="l" t="t" r="r" b="b"/>
              <a:pathLst>
                <a:path w="5542915" h="615950">
                  <a:moveTo>
                    <a:pt x="5542788" y="0"/>
                  </a:moveTo>
                  <a:lnTo>
                    <a:pt x="0" y="0"/>
                  </a:lnTo>
                  <a:lnTo>
                    <a:pt x="0" y="615696"/>
                  </a:lnTo>
                  <a:lnTo>
                    <a:pt x="5542788" y="615696"/>
                  </a:lnTo>
                  <a:lnTo>
                    <a:pt x="5542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0500" y="2487168"/>
              <a:ext cx="5542915" cy="615950"/>
            </a:xfrm>
            <a:custGeom>
              <a:avLst/>
              <a:gdLst/>
              <a:ahLst/>
              <a:cxnLst/>
              <a:rect l="l" t="t" r="r" b="b"/>
              <a:pathLst>
                <a:path w="5542915" h="615950">
                  <a:moveTo>
                    <a:pt x="0" y="615696"/>
                  </a:moveTo>
                  <a:lnTo>
                    <a:pt x="5542788" y="615696"/>
                  </a:lnTo>
                  <a:lnTo>
                    <a:pt x="5542788" y="0"/>
                  </a:lnTo>
                  <a:lnTo>
                    <a:pt x="0" y="0"/>
                  </a:lnTo>
                  <a:lnTo>
                    <a:pt x="0" y="615696"/>
                  </a:lnTo>
                  <a:close/>
                </a:path>
              </a:pathLst>
            </a:custGeom>
            <a:ln w="12192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08025" y="2526537"/>
            <a:ext cx="55194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4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41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constructor(private</a:t>
            </a:r>
            <a:r>
              <a:rPr sz="1600" spc="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ps: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ProductService)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3547" y="2072639"/>
            <a:ext cx="3930650" cy="428625"/>
            <a:chOff x="193547" y="2072639"/>
            <a:chExt cx="3930650" cy="428625"/>
          </a:xfrm>
        </p:grpSpPr>
        <p:sp>
          <p:nvSpPr>
            <p:cNvPr id="19" name="object 19"/>
            <p:cNvSpPr/>
            <p:nvPr/>
          </p:nvSpPr>
          <p:spPr>
            <a:xfrm>
              <a:off x="206501" y="2085593"/>
              <a:ext cx="3904615" cy="402590"/>
            </a:xfrm>
            <a:custGeom>
              <a:avLst/>
              <a:gdLst/>
              <a:ahLst/>
              <a:cxnLst/>
              <a:rect l="l" t="t" r="r" b="b"/>
              <a:pathLst>
                <a:path w="3904615" h="402589">
                  <a:moveTo>
                    <a:pt x="3904488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04488" y="402336"/>
                  </a:lnTo>
                  <a:lnTo>
                    <a:pt x="390448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06501" y="2085593"/>
              <a:ext cx="3904615" cy="402590"/>
            </a:xfrm>
            <a:custGeom>
              <a:avLst/>
              <a:gdLst/>
              <a:ahLst/>
              <a:cxnLst/>
              <a:rect l="l" t="t" r="r" b="b"/>
              <a:pathLst>
                <a:path w="3904615" h="402589">
                  <a:moveTo>
                    <a:pt x="0" y="402336"/>
                  </a:moveTo>
                  <a:lnTo>
                    <a:pt x="3904488" y="402336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607" y="2133295"/>
              <a:ext cx="1162075" cy="30510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5420" y="2133295"/>
              <a:ext cx="207263" cy="3051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9051" y="2133295"/>
              <a:ext cx="2453005" cy="305104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490855"/>
            <a:ext cx="10246995" cy="561276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13153"/>
            <a:ext cx="4788027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608198"/>
            <a:ext cx="6680200" cy="731520"/>
            <a:chOff x="5096002" y="2608198"/>
            <a:chExt cx="6680200" cy="7315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608198"/>
              <a:ext cx="668020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973958"/>
              <a:ext cx="1864105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197607" y="549859"/>
            <a:ext cx="7941309" cy="549275"/>
            <a:chOff x="2197607" y="549859"/>
            <a:chExt cx="7941309" cy="54927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7607" y="549859"/>
              <a:ext cx="4029329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9954" y="549859"/>
              <a:ext cx="4148962" cy="54894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78307" y="1801367"/>
            <a:ext cx="4209415" cy="1501140"/>
            <a:chOff x="178307" y="1801367"/>
            <a:chExt cx="4209415" cy="1501140"/>
          </a:xfrm>
        </p:grpSpPr>
        <p:sp>
          <p:nvSpPr>
            <p:cNvPr id="12" name="object 12"/>
            <p:cNvSpPr/>
            <p:nvPr/>
          </p:nvSpPr>
          <p:spPr>
            <a:xfrm>
              <a:off x="191261" y="1814321"/>
              <a:ext cx="3904615" cy="374650"/>
            </a:xfrm>
            <a:custGeom>
              <a:avLst/>
              <a:gdLst/>
              <a:ahLst/>
              <a:cxnLst/>
              <a:rect l="l" t="t" r="r" b="b"/>
              <a:pathLst>
                <a:path w="3904615" h="374650">
                  <a:moveTo>
                    <a:pt x="0" y="374141"/>
                  </a:moveTo>
                  <a:lnTo>
                    <a:pt x="3904488" y="374141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374141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1261" y="1814321"/>
              <a:ext cx="3904615" cy="402590"/>
            </a:xfrm>
            <a:custGeom>
              <a:avLst/>
              <a:gdLst/>
              <a:ahLst/>
              <a:cxnLst/>
              <a:rect l="l" t="t" r="r" b="b"/>
              <a:pathLst>
                <a:path w="3904615" h="402589">
                  <a:moveTo>
                    <a:pt x="0" y="402336"/>
                  </a:moveTo>
                  <a:lnTo>
                    <a:pt x="3904488" y="402336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976" y="1862327"/>
              <a:ext cx="1161719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0433" y="1862327"/>
              <a:ext cx="207264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4066" y="1862327"/>
              <a:ext cx="2453005" cy="3048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90499" y="2188463"/>
              <a:ext cx="4191000" cy="1108075"/>
            </a:xfrm>
            <a:custGeom>
              <a:avLst/>
              <a:gdLst/>
              <a:ahLst/>
              <a:cxnLst/>
              <a:rect l="l" t="t" r="r" b="b"/>
              <a:pathLst>
                <a:path w="4191000" h="1108075">
                  <a:moveTo>
                    <a:pt x="4191000" y="0"/>
                  </a:moveTo>
                  <a:lnTo>
                    <a:pt x="0" y="0"/>
                  </a:lnTo>
                  <a:lnTo>
                    <a:pt x="0" y="1107948"/>
                  </a:lnTo>
                  <a:lnTo>
                    <a:pt x="4191000" y="1107948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90499" y="2188463"/>
              <a:ext cx="4191000" cy="1108075"/>
            </a:xfrm>
            <a:custGeom>
              <a:avLst/>
              <a:gdLst/>
              <a:ahLst/>
              <a:cxnLst/>
              <a:rect l="l" t="t" r="r" b="b"/>
              <a:pathLst>
                <a:path w="4191000" h="1108075">
                  <a:moveTo>
                    <a:pt x="0" y="1107948"/>
                  </a:moveTo>
                  <a:lnTo>
                    <a:pt x="4191000" y="1107948"/>
                  </a:lnTo>
                  <a:lnTo>
                    <a:pt x="4191000" y="0"/>
                  </a:lnTo>
                  <a:lnTo>
                    <a:pt x="0" y="0"/>
                  </a:lnTo>
                  <a:lnTo>
                    <a:pt x="0" y="1107948"/>
                  </a:lnTo>
                  <a:close/>
                </a:path>
              </a:pathLst>
            </a:custGeom>
            <a:ln w="12192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03454" y="2228849"/>
            <a:ext cx="417195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10858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.ps.getProduct(id)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05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();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13153"/>
            <a:ext cx="4788027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608198"/>
            <a:ext cx="6680200" cy="731520"/>
            <a:chOff x="5096002" y="2608198"/>
            <a:chExt cx="6680200" cy="7315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608198"/>
              <a:ext cx="668020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973958"/>
              <a:ext cx="1864105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3568572"/>
            <a:ext cx="6336665" cy="731520"/>
            <a:chOff x="5096002" y="3568572"/>
            <a:chExt cx="6336665" cy="73152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3568572"/>
              <a:ext cx="6336538" cy="3657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934332"/>
              <a:ext cx="851535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197607" y="549859"/>
            <a:ext cx="7941309" cy="549275"/>
            <a:chOff x="2197607" y="549859"/>
            <a:chExt cx="7941309" cy="54927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7607" y="549859"/>
              <a:ext cx="4029329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89954" y="549859"/>
              <a:ext cx="4148962" cy="54894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78307" y="1801367"/>
            <a:ext cx="4209415" cy="2240280"/>
            <a:chOff x="178307" y="1801367"/>
            <a:chExt cx="4209415" cy="2240280"/>
          </a:xfrm>
        </p:grpSpPr>
        <p:sp>
          <p:nvSpPr>
            <p:cNvPr id="15" name="object 15"/>
            <p:cNvSpPr/>
            <p:nvPr/>
          </p:nvSpPr>
          <p:spPr>
            <a:xfrm>
              <a:off x="191261" y="1814321"/>
              <a:ext cx="3904615" cy="374650"/>
            </a:xfrm>
            <a:custGeom>
              <a:avLst/>
              <a:gdLst/>
              <a:ahLst/>
              <a:cxnLst/>
              <a:rect l="l" t="t" r="r" b="b"/>
              <a:pathLst>
                <a:path w="3904615" h="374650">
                  <a:moveTo>
                    <a:pt x="0" y="374141"/>
                  </a:moveTo>
                  <a:lnTo>
                    <a:pt x="3904488" y="374141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374141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1261" y="1814321"/>
              <a:ext cx="3904615" cy="402590"/>
            </a:xfrm>
            <a:custGeom>
              <a:avLst/>
              <a:gdLst/>
              <a:ahLst/>
              <a:cxnLst/>
              <a:rect l="l" t="t" r="r" b="b"/>
              <a:pathLst>
                <a:path w="3904615" h="402589">
                  <a:moveTo>
                    <a:pt x="0" y="402336"/>
                  </a:moveTo>
                  <a:lnTo>
                    <a:pt x="3904488" y="402336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976" y="1862327"/>
              <a:ext cx="1161719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0433" y="1862327"/>
              <a:ext cx="207264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4066" y="1862327"/>
              <a:ext cx="2453005" cy="304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90499" y="2188463"/>
              <a:ext cx="4191000" cy="1847214"/>
            </a:xfrm>
            <a:custGeom>
              <a:avLst/>
              <a:gdLst/>
              <a:ahLst/>
              <a:cxnLst/>
              <a:rect l="l" t="t" r="r" b="b"/>
              <a:pathLst>
                <a:path w="4191000" h="1847214">
                  <a:moveTo>
                    <a:pt x="4191000" y="0"/>
                  </a:moveTo>
                  <a:lnTo>
                    <a:pt x="0" y="0"/>
                  </a:lnTo>
                  <a:lnTo>
                    <a:pt x="0" y="1847088"/>
                  </a:lnTo>
                  <a:lnTo>
                    <a:pt x="4191000" y="1847088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90499" y="2188463"/>
              <a:ext cx="4191000" cy="1847214"/>
            </a:xfrm>
            <a:custGeom>
              <a:avLst/>
              <a:gdLst/>
              <a:ahLst/>
              <a:cxnLst/>
              <a:rect l="l" t="t" r="r" b="b"/>
              <a:pathLst>
                <a:path w="4191000" h="1847214">
                  <a:moveTo>
                    <a:pt x="0" y="1847088"/>
                  </a:moveTo>
                  <a:lnTo>
                    <a:pt x="4191000" y="1847088"/>
                  </a:lnTo>
                  <a:lnTo>
                    <a:pt x="4191000" y="0"/>
                  </a:lnTo>
                  <a:lnTo>
                    <a:pt x="0" y="0"/>
                  </a:lnTo>
                  <a:lnTo>
                    <a:pt x="0" y="1847088"/>
                  </a:lnTo>
                  <a:close/>
                </a:path>
              </a:pathLst>
            </a:custGeom>
            <a:ln w="12191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03454" y="2228849"/>
            <a:ext cx="417195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10858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.ps.getProduct(id)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05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({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97535" marR="513715" indent="-24574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next: (product: Product)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1600" spc="-9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.onRetrieved(product)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05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13153"/>
            <a:ext cx="4788027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608198"/>
            <a:ext cx="6680200" cy="731520"/>
            <a:chOff x="5096002" y="2608198"/>
            <a:chExt cx="6680200" cy="7315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608198"/>
              <a:ext cx="668020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973958"/>
              <a:ext cx="1864105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3568572"/>
            <a:ext cx="6336665" cy="731520"/>
            <a:chOff x="5096002" y="3568572"/>
            <a:chExt cx="6336665" cy="73152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3568572"/>
              <a:ext cx="6336538" cy="3657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934332"/>
              <a:ext cx="851535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4528388"/>
            <a:ext cx="6260465" cy="732790"/>
            <a:chOff x="5096002" y="4528388"/>
            <a:chExt cx="6260465" cy="73279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4528388"/>
              <a:ext cx="6259957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4894834"/>
              <a:ext cx="2479421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197607" y="549859"/>
            <a:ext cx="7941309" cy="549275"/>
            <a:chOff x="2197607" y="549859"/>
            <a:chExt cx="7941309" cy="54927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97607" y="549859"/>
              <a:ext cx="4029329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9954" y="549859"/>
              <a:ext cx="4148962" cy="54894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78307" y="1801367"/>
            <a:ext cx="4209415" cy="2733040"/>
            <a:chOff x="178307" y="1801367"/>
            <a:chExt cx="4209415" cy="2733040"/>
          </a:xfrm>
        </p:grpSpPr>
        <p:sp>
          <p:nvSpPr>
            <p:cNvPr id="18" name="object 18"/>
            <p:cNvSpPr/>
            <p:nvPr/>
          </p:nvSpPr>
          <p:spPr>
            <a:xfrm>
              <a:off x="191261" y="1814321"/>
              <a:ext cx="3904615" cy="374650"/>
            </a:xfrm>
            <a:custGeom>
              <a:avLst/>
              <a:gdLst/>
              <a:ahLst/>
              <a:cxnLst/>
              <a:rect l="l" t="t" r="r" b="b"/>
              <a:pathLst>
                <a:path w="3904615" h="374650">
                  <a:moveTo>
                    <a:pt x="0" y="374142"/>
                  </a:moveTo>
                  <a:lnTo>
                    <a:pt x="3904488" y="374142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374142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91261" y="1814321"/>
              <a:ext cx="3904615" cy="402590"/>
            </a:xfrm>
            <a:custGeom>
              <a:avLst/>
              <a:gdLst/>
              <a:ahLst/>
              <a:cxnLst/>
              <a:rect l="l" t="t" r="r" b="b"/>
              <a:pathLst>
                <a:path w="3904615" h="402589">
                  <a:moveTo>
                    <a:pt x="0" y="402336"/>
                  </a:moveTo>
                  <a:lnTo>
                    <a:pt x="3904488" y="402336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976" y="1862327"/>
              <a:ext cx="1161719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40433" y="1862327"/>
              <a:ext cx="207264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44066" y="1862327"/>
              <a:ext cx="2453005" cy="3048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90499" y="2188463"/>
              <a:ext cx="4191000" cy="2339340"/>
            </a:xfrm>
            <a:custGeom>
              <a:avLst/>
              <a:gdLst/>
              <a:ahLst/>
              <a:cxnLst/>
              <a:rect l="l" t="t" r="r" b="b"/>
              <a:pathLst>
                <a:path w="4191000" h="2339340">
                  <a:moveTo>
                    <a:pt x="4191000" y="0"/>
                  </a:moveTo>
                  <a:lnTo>
                    <a:pt x="0" y="0"/>
                  </a:lnTo>
                  <a:lnTo>
                    <a:pt x="0" y="2339339"/>
                  </a:lnTo>
                  <a:lnTo>
                    <a:pt x="4191000" y="2339339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90499" y="2188463"/>
              <a:ext cx="4191000" cy="2339340"/>
            </a:xfrm>
            <a:custGeom>
              <a:avLst/>
              <a:gdLst/>
              <a:ahLst/>
              <a:cxnLst/>
              <a:rect l="l" t="t" r="r" b="b"/>
              <a:pathLst>
                <a:path w="4191000" h="2339340">
                  <a:moveTo>
                    <a:pt x="0" y="2339339"/>
                  </a:moveTo>
                  <a:lnTo>
                    <a:pt x="4191000" y="2339339"/>
                  </a:lnTo>
                  <a:lnTo>
                    <a:pt x="4191000" y="0"/>
                  </a:lnTo>
                  <a:lnTo>
                    <a:pt x="0" y="0"/>
                  </a:lnTo>
                  <a:lnTo>
                    <a:pt x="0" y="2339339"/>
                  </a:lnTo>
                  <a:close/>
                </a:path>
              </a:pathLst>
            </a:custGeom>
            <a:ln w="12192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03454" y="2228849"/>
            <a:ext cx="417195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10858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.ps.getProduct(id)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05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({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97535" marR="395605" indent="-24574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next: (product: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Product)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.onRetrieved(product),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97535" marR="755650" indent="-24574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16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err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.errorMessage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err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05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28515" cy="6858000"/>
            <a:chOff x="0" y="0"/>
            <a:chExt cx="462851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28387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2498"/>
            <a:ext cx="325526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546857"/>
            <a:ext cx="228650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2250694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735959"/>
            <a:ext cx="2406396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4330014"/>
            <a:ext cx="2273427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1043305" y="838200"/>
          <a:ext cx="10105390" cy="467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39400" imgH="5429250" progId="Paint.Picture">
                  <p:embed/>
                </p:oleObj>
              </mc:Choice>
              <mc:Fallback>
                <p:oleObj name="" r:id="rId1" imgW="10439400" imgH="54292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3305" y="838200"/>
                        <a:ext cx="10105390" cy="4677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28515" cy="6858000"/>
            <a:chOff x="0" y="0"/>
            <a:chExt cx="462851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28387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2498"/>
            <a:ext cx="325526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546857"/>
            <a:ext cx="228650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2250694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735959"/>
            <a:ext cx="2406396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4330014"/>
            <a:ext cx="2273427" cy="36606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256690" y="1399286"/>
            <a:ext cx="2386965" cy="1097280"/>
            <a:chOff x="1256690" y="1399286"/>
            <a:chExt cx="2386965" cy="109728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1361" y="1399286"/>
              <a:ext cx="2045081" cy="5486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6690" y="1947621"/>
              <a:ext cx="2386965" cy="54894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90700" y="549859"/>
            <a:ext cx="8768207" cy="5489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63313" y="1857755"/>
            <a:ext cx="1686560" cy="1464945"/>
          </a:xfrm>
          <a:custGeom>
            <a:avLst/>
            <a:gdLst/>
            <a:ahLst/>
            <a:cxnLst/>
            <a:rect l="l" t="t" r="r" b="b"/>
            <a:pathLst>
              <a:path w="1686560" h="1464945">
                <a:moveTo>
                  <a:pt x="1686560" y="0"/>
                </a:moveTo>
                <a:lnTo>
                  <a:pt x="1497203" y="43561"/>
                </a:lnTo>
                <a:lnTo>
                  <a:pt x="1534147" y="88315"/>
                </a:lnTo>
                <a:lnTo>
                  <a:pt x="0" y="1354709"/>
                </a:lnTo>
                <a:lnTo>
                  <a:pt x="18415" y="1377061"/>
                </a:lnTo>
                <a:lnTo>
                  <a:pt x="18415" y="1406652"/>
                </a:lnTo>
                <a:lnTo>
                  <a:pt x="1512824" y="1406652"/>
                </a:lnTo>
                <a:lnTo>
                  <a:pt x="1512824" y="1464564"/>
                </a:lnTo>
                <a:lnTo>
                  <a:pt x="1628635" y="1406652"/>
                </a:lnTo>
                <a:lnTo>
                  <a:pt x="1686560" y="1377696"/>
                </a:lnTo>
                <a:lnTo>
                  <a:pt x="1628648" y="1348740"/>
                </a:lnTo>
                <a:lnTo>
                  <a:pt x="1512824" y="1290828"/>
                </a:lnTo>
                <a:lnTo>
                  <a:pt x="1512824" y="1348740"/>
                </a:lnTo>
                <a:lnTo>
                  <a:pt x="98209" y="1348740"/>
                </a:lnTo>
                <a:lnTo>
                  <a:pt x="1571015" y="132981"/>
                </a:lnTo>
                <a:lnTo>
                  <a:pt x="1607820" y="177546"/>
                </a:lnTo>
                <a:lnTo>
                  <a:pt x="1655572" y="69850"/>
                </a:lnTo>
                <a:lnTo>
                  <a:pt x="168656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29383" y="3148583"/>
            <a:ext cx="496570" cy="173990"/>
          </a:xfrm>
          <a:custGeom>
            <a:avLst/>
            <a:gdLst/>
            <a:ahLst/>
            <a:cxnLst/>
            <a:rect l="l" t="t" r="r" b="b"/>
            <a:pathLst>
              <a:path w="496569" h="173989">
                <a:moveTo>
                  <a:pt x="57912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57912" y="115824"/>
                </a:lnTo>
                <a:lnTo>
                  <a:pt x="57912" y="57912"/>
                </a:lnTo>
                <a:close/>
              </a:path>
              <a:path w="496569" h="173989">
                <a:moveTo>
                  <a:pt x="173736" y="57912"/>
                </a:moveTo>
                <a:lnTo>
                  <a:pt x="115824" y="57912"/>
                </a:lnTo>
                <a:lnTo>
                  <a:pt x="115824" y="115824"/>
                </a:lnTo>
                <a:lnTo>
                  <a:pt x="173736" y="115824"/>
                </a:lnTo>
                <a:lnTo>
                  <a:pt x="173736" y="57912"/>
                </a:lnTo>
                <a:close/>
              </a:path>
              <a:path w="496569" h="173989">
                <a:moveTo>
                  <a:pt x="289560" y="57912"/>
                </a:moveTo>
                <a:lnTo>
                  <a:pt x="231648" y="57912"/>
                </a:lnTo>
                <a:lnTo>
                  <a:pt x="231648" y="115824"/>
                </a:lnTo>
                <a:lnTo>
                  <a:pt x="289560" y="115824"/>
                </a:lnTo>
                <a:lnTo>
                  <a:pt x="289560" y="57912"/>
                </a:lnTo>
                <a:close/>
              </a:path>
              <a:path w="496569" h="173989">
                <a:moveTo>
                  <a:pt x="322834" y="0"/>
                </a:moveTo>
                <a:lnTo>
                  <a:pt x="322834" y="173736"/>
                </a:lnTo>
                <a:lnTo>
                  <a:pt x="438657" y="115824"/>
                </a:lnTo>
                <a:lnTo>
                  <a:pt x="347472" y="115824"/>
                </a:lnTo>
                <a:lnTo>
                  <a:pt x="347472" y="57912"/>
                </a:lnTo>
                <a:lnTo>
                  <a:pt x="438658" y="57912"/>
                </a:lnTo>
                <a:lnTo>
                  <a:pt x="322834" y="0"/>
                </a:lnTo>
                <a:close/>
              </a:path>
              <a:path w="496569" h="173989">
                <a:moveTo>
                  <a:pt x="351790" y="57912"/>
                </a:moveTo>
                <a:lnTo>
                  <a:pt x="347472" y="57912"/>
                </a:lnTo>
                <a:lnTo>
                  <a:pt x="347472" y="115824"/>
                </a:lnTo>
                <a:lnTo>
                  <a:pt x="351790" y="115824"/>
                </a:lnTo>
                <a:lnTo>
                  <a:pt x="351790" y="57912"/>
                </a:lnTo>
                <a:close/>
              </a:path>
              <a:path w="496569" h="173989">
                <a:moveTo>
                  <a:pt x="438658" y="57912"/>
                </a:moveTo>
                <a:lnTo>
                  <a:pt x="351790" y="57912"/>
                </a:lnTo>
                <a:lnTo>
                  <a:pt x="351790" y="115824"/>
                </a:lnTo>
                <a:lnTo>
                  <a:pt x="438657" y="115824"/>
                </a:lnTo>
                <a:lnTo>
                  <a:pt x="496570" y="86867"/>
                </a:lnTo>
                <a:lnTo>
                  <a:pt x="438658" y="57912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08823" y="3696461"/>
            <a:ext cx="1442720" cy="638175"/>
          </a:xfrm>
          <a:custGeom>
            <a:avLst/>
            <a:gdLst/>
            <a:ahLst/>
            <a:cxnLst/>
            <a:rect l="l" t="t" r="r" b="b"/>
            <a:pathLst>
              <a:path w="1442720" h="638175">
                <a:moveTo>
                  <a:pt x="1270856" y="584345"/>
                </a:moveTo>
                <a:lnTo>
                  <a:pt x="1248536" y="637794"/>
                </a:lnTo>
                <a:lnTo>
                  <a:pt x="1442339" y="624586"/>
                </a:lnTo>
                <a:lnTo>
                  <a:pt x="1417249" y="595502"/>
                </a:lnTo>
                <a:lnTo>
                  <a:pt x="1297558" y="595502"/>
                </a:lnTo>
                <a:lnTo>
                  <a:pt x="1270856" y="584345"/>
                </a:lnTo>
                <a:close/>
              </a:path>
              <a:path w="1442720" h="638175">
                <a:moveTo>
                  <a:pt x="1293142" y="530978"/>
                </a:moveTo>
                <a:lnTo>
                  <a:pt x="1270856" y="584345"/>
                </a:lnTo>
                <a:lnTo>
                  <a:pt x="1297558" y="595502"/>
                </a:lnTo>
                <a:lnTo>
                  <a:pt x="1319910" y="542163"/>
                </a:lnTo>
                <a:lnTo>
                  <a:pt x="1293142" y="530978"/>
                </a:lnTo>
                <a:close/>
              </a:path>
              <a:path w="1442720" h="638175">
                <a:moveTo>
                  <a:pt x="1315466" y="477519"/>
                </a:moveTo>
                <a:lnTo>
                  <a:pt x="1293142" y="530978"/>
                </a:lnTo>
                <a:lnTo>
                  <a:pt x="1319910" y="542163"/>
                </a:lnTo>
                <a:lnTo>
                  <a:pt x="1297558" y="595502"/>
                </a:lnTo>
                <a:lnTo>
                  <a:pt x="1417249" y="595502"/>
                </a:lnTo>
                <a:lnTo>
                  <a:pt x="1315466" y="477519"/>
                </a:lnTo>
                <a:close/>
              </a:path>
              <a:path w="1442720" h="638175">
                <a:moveTo>
                  <a:pt x="22351" y="0"/>
                </a:moveTo>
                <a:lnTo>
                  <a:pt x="0" y="53339"/>
                </a:lnTo>
                <a:lnTo>
                  <a:pt x="1270856" y="584345"/>
                </a:lnTo>
                <a:lnTo>
                  <a:pt x="1293142" y="530978"/>
                </a:lnTo>
                <a:lnTo>
                  <a:pt x="22351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889492" y="3148583"/>
            <a:ext cx="1023619" cy="173990"/>
          </a:xfrm>
          <a:custGeom>
            <a:avLst/>
            <a:gdLst/>
            <a:ahLst/>
            <a:cxnLst/>
            <a:rect l="l" t="t" r="r" b="b"/>
            <a:pathLst>
              <a:path w="1023620" h="173989">
                <a:moveTo>
                  <a:pt x="57911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57911" y="115824"/>
                </a:lnTo>
                <a:lnTo>
                  <a:pt x="57911" y="57912"/>
                </a:lnTo>
                <a:close/>
              </a:path>
              <a:path w="1023620" h="173989">
                <a:moveTo>
                  <a:pt x="173735" y="57912"/>
                </a:moveTo>
                <a:lnTo>
                  <a:pt x="115824" y="57912"/>
                </a:lnTo>
                <a:lnTo>
                  <a:pt x="115824" y="115824"/>
                </a:lnTo>
                <a:lnTo>
                  <a:pt x="173735" y="115824"/>
                </a:lnTo>
                <a:lnTo>
                  <a:pt x="173735" y="57912"/>
                </a:lnTo>
                <a:close/>
              </a:path>
              <a:path w="1023620" h="173989">
                <a:moveTo>
                  <a:pt x="289559" y="57912"/>
                </a:moveTo>
                <a:lnTo>
                  <a:pt x="231648" y="57912"/>
                </a:lnTo>
                <a:lnTo>
                  <a:pt x="231648" y="115824"/>
                </a:lnTo>
                <a:lnTo>
                  <a:pt x="289559" y="115824"/>
                </a:lnTo>
                <a:lnTo>
                  <a:pt x="289559" y="57912"/>
                </a:lnTo>
                <a:close/>
              </a:path>
              <a:path w="1023620" h="173989">
                <a:moveTo>
                  <a:pt x="405383" y="57912"/>
                </a:moveTo>
                <a:lnTo>
                  <a:pt x="347472" y="57912"/>
                </a:lnTo>
                <a:lnTo>
                  <a:pt x="347472" y="115824"/>
                </a:lnTo>
                <a:lnTo>
                  <a:pt x="405383" y="115824"/>
                </a:lnTo>
                <a:lnTo>
                  <a:pt x="405383" y="57912"/>
                </a:lnTo>
                <a:close/>
              </a:path>
              <a:path w="1023620" h="173989">
                <a:moveTo>
                  <a:pt x="521207" y="57912"/>
                </a:moveTo>
                <a:lnTo>
                  <a:pt x="463296" y="57912"/>
                </a:lnTo>
                <a:lnTo>
                  <a:pt x="463296" y="115824"/>
                </a:lnTo>
                <a:lnTo>
                  <a:pt x="521207" y="115824"/>
                </a:lnTo>
                <a:lnTo>
                  <a:pt x="521207" y="57912"/>
                </a:lnTo>
                <a:close/>
              </a:path>
              <a:path w="1023620" h="173989">
                <a:moveTo>
                  <a:pt x="637031" y="57912"/>
                </a:moveTo>
                <a:lnTo>
                  <a:pt x="579119" y="57912"/>
                </a:lnTo>
                <a:lnTo>
                  <a:pt x="579119" y="115824"/>
                </a:lnTo>
                <a:lnTo>
                  <a:pt x="637031" y="115824"/>
                </a:lnTo>
                <a:lnTo>
                  <a:pt x="637031" y="57912"/>
                </a:lnTo>
                <a:close/>
              </a:path>
              <a:path w="1023620" h="173989">
                <a:moveTo>
                  <a:pt x="752855" y="57912"/>
                </a:moveTo>
                <a:lnTo>
                  <a:pt x="694943" y="57912"/>
                </a:lnTo>
                <a:lnTo>
                  <a:pt x="694943" y="115824"/>
                </a:lnTo>
                <a:lnTo>
                  <a:pt x="752855" y="115824"/>
                </a:lnTo>
                <a:lnTo>
                  <a:pt x="752855" y="57912"/>
                </a:lnTo>
                <a:close/>
              </a:path>
              <a:path w="1023620" h="173989">
                <a:moveTo>
                  <a:pt x="849756" y="0"/>
                </a:moveTo>
                <a:lnTo>
                  <a:pt x="849756" y="173736"/>
                </a:lnTo>
                <a:lnTo>
                  <a:pt x="965580" y="115824"/>
                </a:lnTo>
                <a:lnTo>
                  <a:pt x="868679" y="115824"/>
                </a:lnTo>
                <a:lnTo>
                  <a:pt x="868679" y="57912"/>
                </a:lnTo>
                <a:lnTo>
                  <a:pt x="965580" y="57912"/>
                </a:lnTo>
                <a:lnTo>
                  <a:pt x="849756" y="0"/>
                </a:lnTo>
                <a:close/>
              </a:path>
              <a:path w="1023620" h="173989">
                <a:moveTo>
                  <a:pt x="849756" y="57912"/>
                </a:moveTo>
                <a:lnTo>
                  <a:pt x="810767" y="57912"/>
                </a:lnTo>
                <a:lnTo>
                  <a:pt x="810767" y="115824"/>
                </a:lnTo>
                <a:lnTo>
                  <a:pt x="849756" y="115824"/>
                </a:lnTo>
                <a:lnTo>
                  <a:pt x="849756" y="57912"/>
                </a:lnTo>
                <a:close/>
              </a:path>
              <a:path w="1023620" h="173989">
                <a:moveTo>
                  <a:pt x="965580" y="57912"/>
                </a:moveTo>
                <a:lnTo>
                  <a:pt x="868679" y="57912"/>
                </a:lnTo>
                <a:lnTo>
                  <a:pt x="868679" y="115824"/>
                </a:lnTo>
                <a:lnTo>
                  <a:pt x="965580" y="115824"/>
                </a:lnTo>
                <a:lnTo>
                  <a:pt x="1023492" y="86867"/>
                </a:lnTo>
                <a:lnTo>
                  <a:pt x="965580" y="57912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227436" y="3723132"/>
            <a:ext cx="702945" cy="1101090"/>
          </a:xfrm>
          <a:custGeom>
            <a:avLst/>
            <a:gdLst/>
            <a:ahLst/>
            <a:cxnLst/>
            <a:rect l="l" t="t" r="r" b="b"/>
            <a:pathLst>
              <a:path w="702945" h="1101089">
                <a:moveTo>
                  <a:pt x="30607" y="1021207"/>
                </a:moveTo>
                <a:lnTo>
                  <a:pt x="0" y="1070356"/>
                </a:lnTo>
                <a:lnTo>
                  <a:pt x="49022" y="1100963"/>
                </a:lnTo>
                <a:lnTo>
                  <a:pt x="79756" y="1051941"/>
                </a:lnTo>
                <a:lnTo>
                  <a:pt x="30607" y="1021207"/>
                </a:lnTo>
                <a:close/>
              </a:path>
              <a:path w="702945" h="1101089">
                <a:moveTo>
                  <a:pt x="91948" y="923036"/>
                </a:moveTo>
                <a:lnTo>
                  <a:pt x="61341" y="972058"/>
                </a:lnTo>
                <a:lnTo>
                  <a:pt x="110490" y="1002792"/>
                </a:lnTo>
                <a:lnTo>
                  <a:pt x="141097" y="953643"/>
                </a:lnTo>
                <a:lnTo>
                  <a:pt x="91948" y="923036"/>
                </a:lnTo>
                <a:close/>
              </a:path>
              <a:path w="702945" h="1101089">
                <a:moveTo>
                  <a:pt x="153416" y="824738"/>
                </a:moveTo>
                <a:lnTo>
                  <a:pt x="122682" y="873887"/>
                </a:lnTo>
                <a:lnTo>
                  <a:pt x="171831" y="904494"/>
                </a:lnTo>
                <a:lnTo>
                  <a:pt x="202438" y="855472"/>
                </a:lnTo>
                <a:lnTo>
                  <a:pt x="153416" y="824738"/>
                </a:lnTo>
                <a:close/>
              </a:path>
              <a:path w="702945" h="1101089">
                <a:moveTo>
                  <a:pt x="214757" y="726567"/>
                </a:moveTo>
                <a:lnTo>
                  <a:pt x="184023" y="775589"/>
                </a:lnTo>
                <a:lnTo>
                  <a:pt x="233172" y="806323"/>
                </a:lnTo>
                <a:lnTo>
                  <a:pt x="263906" y="757174"/>
                </a:lnTo>
                <a:lnTo>
                  <a:pt x="214757" y="726567"/>
                </a:lnTo>
                <a:close/>
              </a:path>
              <a:path w="702945" h="1101089">
                <a:moveTo>
                  <a:pt x="276098" y="628269"/>
                </a:moveTo>
                <a:lnTo>
                  <a:pt x="245491" y="677418"/>
                </a:lnTo>
                <a:lnTo>
                  <a:pt x="294513" y="708025"/>
                </a:lnTo>
                <a:lnTo>
                  <a:pt x="325247" y="659003"/>
                </a:lnTo>
                <a:lnTo>
                  <a:pt x="276098" y="628269"/>
                </a:lnTo>
                <a:close/>
              </a:path>
              <a:path w="702945" h="1101089">
                <a:moveTo>
                  <a:pt x="337439" y="530098"/>
                </a:moveTo>
                <a:lnTo>
                  <a:pt x="306832" y="579120"/>
                </a:lnTo>
                <a:lnTo>
                  <a:pt x="355854" y="609854"/>
                </a:lnTo>
                <a:lnTo>
                  <a:pt x="386588" y="560705"/>
                </a:lnTo>
                <a:lnTo>
                  <a:pt x="337439" y="530098"/>
                </a:lnTo>
                <a:close/>
              </a:path>
              <a:path w="702945" h="1101089">
                <a:moveTo>
                  <a:pt x="398907" y="431800"/>
                </a:moveTo>
                <a:lnTo>
                  <a:pt x="368173" y="480949"/>
                </a:lnTo>
                <a:lnTo>
                  <a:pt x="417322" y="511683"/>
                </a:lnTo>
                <a:lnTo>
                  <a:pt x="447929" y="462534"/>
                </a:lnTo>
                <a:lnTo>
                  <a:pt x="398907" y="431800"/>
                </a:lnTo>
                <a:close/>
              </a:path>
              <a:path w="702945" h="1101089">
                <a:moveTo>
                  <a:pt x="460248" y="333629"/>
                </a:moveTo>
                <a:lnTo>
                  <a:pt x="429514" y="382778"/>
                </a:lnTo>
                <a:lnTo>
                  <a:pt x="478663" y="413385"/>
                </a:lnTo>
                <a:lnTo>
                  <a:pt x="509397" y="364236"/>
                </a:lnTo>
                <a:lnTo>
                  <a:pt x="460248" y="333629"/>
                </a:lnTo>
                <a:close/>
              </a:path>
              <a:path w="702945" h="1101089">
                <a:moveTo>
                  <a:pt x="521589" y="235331"/>
                </a:moveTo>
                <a:lnTo>
                  <a:pt x="490855" y="284480"/>
                </a:lnTo>
                <a:lnTo>
                  <a:pt x="540004" y="315214"/>
                </a:lnTo>
                <a:lnTo>
                  <a:pt x="570738" y="266065"/>
                </a:lnTo>
                <a:lnTo>
                  <a:pt x="521589" y="235331"/>
                </a:lnTo>
                <a:close/>
              </a:path>
              <a:path w="702945" h="1101089">
                <a:moveTo>
                  <a:pt x="582930" y="137160"/>
                </a:moveTo>
                <a:lnTo>
                  <a:pt x="552323" y="186309"/>
                </a:lnTo>
                <a:lnTo>
                  <a:pt x="601345" y="216916"/>
                </a:lnTo>
                <a:lnTo>
                  <a:pt x="632079" y="167767"/>
                </a:lnTo>
                <a:lnTo>
                  <a:pt x="582930" y="137160"/>
                </a:lnTo>
                <a:close/>
              </a:path>
              <a:path w="702945" h="1101089">
                <a:moveTo>
                  <a:pt x="702818" y="0"/>
                </a:moveTo>
                <a:lnTo>
                  <a:pt x="537083" y="101346"/>
                </a:lnTo>
                <a:lnTo>
                  <a:pt x="684403" y="193421"/>
                </a:lnTo>
                <a:lnTo>
                  <a:pt x="702818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59423" y="3696080"/>
            <a:ext cx="1571625" cy="644525"/>
          </a:xfrm>
          <a:custGeom>
            <a:avLst/>
            <a:gdLst/>
            <a:ahLst/>
            <a:cxnLst/>
            <a:rect l="l" t="t" r="r" b="b"/>
            <a:pathLst>
              <a:path w="1571625" h="644525">
                <a:moveTo>
                  <a:pt x="131190" y="481711"/>
                </a:moveTo>
                <a:lnTo>
                  <a:pt x="0" y="624967"/>
                </a:lnTo>
                <a:lnTo>
                  <a:pt x="193293" y="644017"/>
                </a:lnTo>
                <a:lnTo>
                  <a:pt x="176577" y="600329"/>
                </a:lnTo>
                <a:lnTo>
                  <a:pt x="145541" y="600329"/>
                </a:lnTo>
                <a:lnTo>
                  <a:pt x="124840" y="546227"/>
                </a:lnTo>
                <a:lnTo>
                  <a:pt x="151908" y="535855"/>
                </a:lnTo>
                <a:lnTo>
                  <a:pt x="131190" y="481711"/>
                </a:lnTo>
                <a:close/>
              </a:path>
              <a:path w="1571625" h="644525">
                <a:moveTo>
                  <a:pt x="151908" y="535855"/>
                </a:moveTo>
                <a:lnTo>
                  <a:pt x="124840" y="546227"/>
                </a:lnTo>
                <a:lnTo>
                  <a:pt x="145541" y="600329"/>
                </a:lnTo>
                <a:lnTo>
                  <a:pt x="172609" y="589957"/>
                </a:lnTo>
                <a:lnTo>
                  <a:pt x="151908" y="535855"/>
                </a:lnTo>
                <a:close/>
              </a:path>
              <a:path w="1571625" h="644525">
                <a:moveTo>
                  <a:pt x="172609" y="589957"/>
                </a:moveTo>
                <a:lnTo>
                  <a:pt x="145541" y="600329"/>
                </a:lnTo>
                <a:lnTo>
                  <a:pt x="176577" y="600329"/>
                </a:lnTo>
                <a:lnTo>
                  <a:pt x="172609" y="589957"/>
                </a:lnTo>
                <a:close/>
              </a:path>
              <a:path w="1571625" h="644525">
                <a:moveTo>
                  <a:pt x="1550416" y="0"/>
                </a:moveTo>
                <a:lnTo>
                  <a:pt x="151908" y="535855"/>
                </a:lnTo>
                <a:lnTo>
                  <a:pt x="172609" y="589957"/>
                </a:lnTo>
                <a:lnTo>
                  <a:pt x="1571117" y="54102"/>
                </a:lnTo>
                <a:lnTo>
                  <a:pt x="1550416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96011" y="2735579"/>
            <a:ext cx="1885950" cy="1001394"/>
            <a:chOff x="96011" y="2735579"/>
            <a:chExt cx="1885950" cy="1001394"/>
          </a:xfrm>
        </p:grpSpPr>
        <p:sp>
          <p:nvSpPr>
            <p:cNvPr id="10" name="object 10"/>
            <p:cNvSpPr/>
            <p:nvPr/>
          </p:nvSpPr>
          <p:spPr>
            <a:xfrm>
              <a:off x="108965" y="2748533"/>
              <a:ext cx="1821180" cy="975360"/>
            </a:xfrm>
            <a:custGeom>
              <a:avLst/>
              <a:gdLst/>
              <a:ahLst/>
              <a:cxnLst/>
              <a:rect l="l" t="t" r="r" b="b"/>
              <a:pathLst>
                <a:path w="1821180" h="975360">
                  <a:moveTo>
                    <a:pt x="1821180" y="0"/>
                  </a:moveTo>
                  <a:lnTo>
                    <a:pt x="0" y="0"/>
                  </a:lnTo>
                  <a:lnTo>
                    <a:pt x="0" y="975359"/>
                  </a:lnTo>
                  <a:lnTo>
                    <a:pt x="1821180" y="975359"/>
                  </a:lnTo>
                  <a:lnTo>
                    <a:pt x="182118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8965" y="2748533"/>
              <a:ext cx="1821180" cy="975360"/>
            </a:xfrm>
            <a:custGeom>
              <a:avLst/>
              <a:gdLst/>
              <a:ahLst/>
              <a:cxnLst/>
              <a:rect l="l" t="t" r="r" b="b"/>
              <a:pathLst>
                <a:path w="1821180" h="975360">
                  <a:moveTo>
                    <a:pt x="0" y="975359"/>
                  </a:moveTo>
                  <a:lnTo>
                    <a:pt x="1821180" y="975359"/>
                  </a:lnTo>
                  <a:lnTo>
                    <a:pt x="1821180" y="0"/>
                  </a:lnTo>
                  <a:lnTo>
                    <a:pt x="0" y="0"/>
                  </a:lnTo>
                  <a:lnTo>
                    <a:pt x="0" y="975359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798" y="3052825"/>
              <a:ext cx="1765554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414016" y="2735579"/>
            <a:ext cx="2281555" cy="1001394"/>
            <a:chOff x="2414016" y="2735579"/>
            <a:chExt cx="2281555" cy="1001394"/>
          </a:xfrm>
        </p:grpSpPr>
        <p:sp>
          <p:nvSpPr>
            <p:cNvPr id="14" name="object 14"/>
            <p:cNvSpPr/>
            <p:nvPr/>
          </p:nvSpPr>
          <p:spPr>
            <a:xfrm>
              <a:off x="2426970" y="2748533"/>
              <a:ext cx="2255520" cy="975360"/>
            </a:xfrm>
            <a:custGeom>
              <a:avLst/>
              <a:gdLst/>
              <a:ahLst/>
              <a:cxnLst/>
              <a:rect l="l" t="t" r="r" b="b"/>
              <a:pathLst>
                <a:path w="2255520" h="975360">
                  <a:moveTo>
                    <a:pt x="2255520" y="0"/>
                  </a:moveTo>
                  <a:lnTo>
                    <a:pt x="0" y="0"/>
                  </a:lnTo>
                  <a:lnTo>
                    <a:pt x="0" y="975359"/>
                  </a:lnTo>
                  <a:lnTo>
                    <a:pt x="2255520" y="975359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426970" y="2748533"/>
              <a:ext cx="2255520" cy="975360"/>
            </a:xfrm>
            <a:custGeom>
              <a:avLst/>
              <a:gdLst/>
              <a:ahLst/>
              <a:cxnLst/>
              <a:rect l="l" t="t" r="r" b="b"/>
              <a:pathLst>
                <a:path w="2255520" h="975360">
                  <a:moveTo>
                    <a:pt x="0" y="975359"/>
                  </a:moveTo>
                  <a:lnTo>
                    <a:pt x="2255520" y="975359"/>
                  </a:lnTo>
                  <a:lnTo>
                    <a:pt x="2255520" y="0"/>
                  </a:lnTo>
                  <a:lnTo>
                    <a:pt x="0" y="0"/>
                  </a:lnTo>
                  <a:lnTo>
                    <a:pt x="0" y="97535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8466" y="2869945"/>
              <a:ext cx="927734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2395" y="3235705"/>
              <a:ext cx="2003170" cy="36576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336791" y="2735579"/>
            <a:ext cx="2566670" cy="1001394"/>
            <a:chOff x="6336791" y="2735579"/>
            <a:chExt cx="2566670" cy="1001394"/>
          </a:xfrm>
        </p:grpSpPr>
        <p:sp>
          <p:nvSpPr>
            <p:cNvPr id="19" name="object 19"/>
            <p:cNvSpPr/>
            <p:nvPr/>
          </p:nvSpPr>
          <p:spPr>
            <a:xfrm>
              <a:off x="6349745" y="2748533"/>
              <a:ext cx="2540635" cy="975360"/>
            </a:xfrm>
            <a:custGeom>
              <a:avLst/>
              <a:gdLst/>
              <a:ahLst/>
              <a:cxnLst/>
              <a:rect l="l" t="t" r="r" b="b"/>
              <a:pathLst>
                <a:path w="2540634" h="975360">
                  <a:moveTo>
                    <a:pt x="2540507" y="0"/>
                  </a:moveTo>
                  <a:lnTo>
                    <a:pt x="0" y="0"/>
                  </a:lnTo>
                  <a:lnTo>
                    <a:pt x="0" y="975359"/>
                  </a:lnTo>
                  <a:lnTo>
                    <a:pt x="2540507" y="975359"/>
                  </a:lnTo>
                  <a:lnTo>
                    <a:pt x="2540507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349745" y="2748533"/>
              <a:ext cx="2540635" cy="975360"/>
            </a:xfrm>
            <a:custGeom>
              <a:avLst/>
              <a:gdLst/>
              <a:ahLst/>
              <a:cxnLst/>
              <a:rect l="l" t="t" r="r" b="b"/>
              <a:pathLst>
                <a:path w="2540634" h="975360">
                  <a:moveTo>
                    <a:pt x="0" y="975359"/>
                  </a:moveTo>
                  <a:lnTo>
                    <a:pt x="2540507" y="975359"/>
                  </a:lnTo>
                  <a:lnTo>
                    <a:pt x="2540507" y="0"/>
                  </a:lnTo>
                  <a:lnTo>
                    <a:pt x="0" y="0"/>
                  </a:lnTo>
                  <a:lnTo>
                    <a:pt x="0" y="97535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0613" y="2869945"/>
              <a:ext cx="2102739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8045" y="3235705"/>
              <a:ext cx="2003552" cy="36576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412492" y="4308347"/>
            <a:ext cx="2410460" cy="1001394"/>
            <a:chOff x="2412492" y="4308347"/>
            <a:chExt cx="2410460" cy="1001394"/>
          </a:xfrm>
        </p:grpSpPr>
        <p:sp>
          <p:nvSpPr>
            <p:cNvPr id="24" name="object 24"/>
            <p:cNvSpPr/>
            <p:nvPr/>
          </p:nvSpPr>
          <p:spPr>
            <a:xfrm>
              <a:off x="2425446" y="4321301"/>
              <a:ext cx="2255520" cy="975360"/>
            </a:xfrm>
            <a:custGeom>
              <a:avLst/>
              <a:gdLst/>
              <a:ahLst/>
              <a:cxnLst/>
              <a:rect l="l" t="t" r="r" b="b"/>
              <a:pathLst>
                <a:path w="2255520" h="975360">
                  <a:moveTo>
                    <a:pt x="2255520" y="0"/>
                  </a:moveTo>
                  <a:lnTo>
                    <a:pt x="0" y="0"/>
                  </a:lnTo>
                  <a:lnTo>
                    <a:pt x="0" y="975360"/>
                  </a:lnTo>
                  <a:lnTo>
                    <a:pt x="2255520" y="975360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425446" y="4321301"/>
              <a:ext cx="2255520" cy="975360"/>
            </a:xfrm>
            <a:custGeom>
              <a:avLst/>
              <a:gdLst/>
              <a:ahLst/>
              <a:cxnLst/>
              <a:rect l="l" t="t" r="r" b="b"/>
              <a:pathLst>
                <a:path w="2255520" h="975360">
                  <a:moveTo>
                    <a:pt x="0" y="975360"/>
                  </a:moveTo>
                  <a:lnTo>
                    <a:pt x="2255520" y="975360"/>
                  </a:lnTo>
                  <a:lnTo>
                    <a:pt x="2255520" y="0"/>
                  </a:lnTo>
                  <a:lnTo>
                    <a:pt x="0" y="0"/>
                  </a:lnTo>
                  <a:lnTo>
                    <a:pt x="0" y="975360"/>
                  </a:lnTo>
                  <a:close/>
                </a:path>
              </a:pathLst>
            </a:custGeom>
            <a:ln w="25908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8095" y="4443729"/>
              <a:ext cx="2284603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87675" y="4809489"/>
              <a:ext cx="1288923" cy="365760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7837931" y="4308347"/>
            <a:ext cx="2565400" cy="1001394"/>
            <a:chOff x="7837931" y="4308347"/>
            <a:chExt cx="2565400" cy="1001394"/>
          </a:xfrm>
        </p:grpSpPr>
        <p:sp>
          <p:nvSpPr>
            <p:cNvPr id="29" name="object 29"/>
            <p:cNvSpPr/>
            <p:nvPr/>
          </p:nvSpPr>
          <p:spPr>
            <a:xfrm>
              <a:off x="7850885" y="4321301"/>
              <a:ext cx="2402205" cy="975360"/>
            </a:xfrm>
            <a:custGeom>
              <a:avLst/>
              <a:gdLst/>
              <a:ahLst/>
              <a:cxnLst/>
              <a:rect l="l" t="t" r="r" b="b"/>
              <a:pathLst>
                <a:path w="2402204" h="975360">
                  <a:moveTo>
                    <a:pt x="2401824" y="0"/>
                  </a:moveTo>
                  <a:lnTo>
                    <a:pt x="0" y="0"/>
                  </a:lnTo>
                  <a:lnTo>
                    <a:pt x="0" y="975360"/>
                  </a:lnTo>
                  <a:lnTo>
                    <a:pt x="2401824" y="975360"/>
                  </a:lnTo>
                  <a:lnTo>
                    <a:pt x="240182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850885" y="4321301"/>
              <a:ext cx="2402205" cy="975360"/>
            </a:xfrm>
            <a:custGeom>
              <a:avLst/>
              <a:gdLst/>
              <a:ahLst/>
              <a:cxnLst/>
              <a:rect l="l" t="t" r="r" b="b"/>
              <a:pathLst>
                <a:path w="2402204" h="975360">
                  <a:moveTo>
                    <a:pt x="0" y="975360"/>
                  </a:moveTo>
                  <a:lnTo>
                    <a:pt x="2401824" y="975360"/>
                  </a:lnTo>
                  <a:lnTo>
                    <a:pt x="2401824" y="0"/>
                  </a:lnTo>
                  <a:lnTo>
                    <a:pt x="0" y="0"/>
                  </a:lnTo>
                  <a:lnTo>
                    <a:pt x="0" y="975360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46389" y="4443729"/>
              <a:ext cx="2456561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49081" y="4809489"/>
              <a:ext cx="2003552" cy="36576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6336791" y="1357883"/>
            <a:ext cx="2566670" cy="1001394"/>
            <a:chOff x="6336791" y="1357883"/>
            <a:chExt cx="2566670" cy="1001394"/>
          </a:xfrm>
        </p:grpSpPr>
        <p:sp>
          <p:nvSpPr>
            <p:cNvPr id="34" name="object 34"/>
            <p:cNvSpPr/>
            <p:nvPr/>
          </p:nvSpPr>
          <p:spPr>
            <a:xfrm>
              <a:off x="6349745" y="1370837"/>
              <a:ext cx="2540635" cy="975360"/>
            </a:xfrm>
            <a:custGeom>
              <a:avLst/>
              <a:gdLst/>
              <a:ahLst/>
              <a:cxnLst/>
              <a:rect l="l" t="t" r="r" b="b"/>
              <a:pathLst>
                <a:path w="2540634" h="975360">
                  <a:moveTo>
                    <a:pt x="2540507" y="0"/>
                  </a:moveTo>
                  <a:lnTo>
                    <a:pt x="0" y="0"/>
                  </a:lnTo>
                  <a:lnTo>
                    <a:pt x="0" y="975360"/>
                  </a:lnTo>
                  <a:lnTo>
                    <a:pt x="2540507" y="975360"/>
                  </a:lnTo>
                  <a:lnTo>
                    <a:pt x="2540507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349745" y="1370837"/>
              <a:ext cx="2540635" cy="975360"/>
            </a:xfrm>
            <a:custGeom>
              <a:avLst/>
              <a:gdLst/>
              <a:ahLst/>
              <a:cxnLst/>
              <a:rect l="l" t="t" r="r" b="b"/>
              <a:pathLst>
                <a:path w="2540634" h="975360">
                  <a:moveTo>
                    <a:pt x="0" y="975360"/>
                  </a:moveTo>
                  <a:lnTo>
                    <a:pt x="2540507" y="975360"/>
                  </a:lnTo>
                  <a:lnTo>
                    <a:pt x="2540507" y="0"/>
                  </a:lnTo>
                  <a:lnTo>
                    <a:pt x="0" y="0"/>
                  </a:lnTo>
                  <a:lnTo>
                    <a:pt x="0" y="975360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02449" y="1492630"/>
              <a:ext cx="1718309" cy="3657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8045" y="1858390"/>
              <a:ext cx="2003552" cy="365760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9901428" y="2735579"/>
            <a:ext cx="2132330" cy="1001394"/>
            <a:chOff x="9901428" y="2735579"/>
            <a:chExt cx="2132330" cy="1001394"/>
          </a:xfrm>
        </p:grpSpPr>
        <p:sp>
          <p:nvSpPr>
            <p:cNvPr id="39" name="object 39"/>
            <p:cNvSpPr/>
            <p:nvPr/>
          </p:nvSpPr>
          <p:spPr>
            <a:xfrm>
              <a:off x="9914382" y="2748533"/>
              <a:ext cx="2033270" cy="975360"/>
            </a:xfrm>
            <a:custGeom>
              <a:avLst/>
              <a:gdLst/>
              <a:ahLst/>
              <a:cxnLst/>
              <a:rect l="l" t="t" r="r" b="b"/>
              <a:pathLst>
                <a:path w="2033270" h="975360">
                  <a:moveTo>
                    <a:pt x="2033016" y="0"/>
                  </a:moveTo>
                  <a:lnTo>
                    <a:pt x="0" y="0"/>
                  </a:lnTo>
                  <a:lnTo>
                    <a:pt x="0" y="975359"/>
                  </a:lnTo>
                  <a:lnTo>
                    <a:pt x="2033016" y="975359"/>
                  </a:lnTo>
                  <a:lnTo>
                    <a:pt x="203301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914382" y="2748533"/>
              <a:ext cx="2033270" cy="975360"/>
            </a:xfrm>
            <a:custGeom>
              <a:avLst/>
              <a:gdLst/>
              <a:ahLst/>
              <a:cxnLst/>
              <a:rect l="l" t="t" r="r" b="b"/>
              <a:pathLst>
                <a:path w="2033270" h="975360">
                  <a:moveTo>
                    <a:pt x="0" y="975359"/>
                  </a:moveTo>
                  <a:lnTo>
                    <a:pt x="2033016" y="975359"/>
                  </a:lnTo>
                  <a:lnTo>
                    <a:pt x="2033016" y="0"/>
                  </a:lnTo>
                  <a:lnTo>
                    <a:pt x="0" y="0"/>
                  </a:lnTo>
                  <a:lnTo>
                    <a:pt x="0" y="97535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20121" y="2869945"/>
              <a:ext cx="859536" cy="36576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30079" y="3235705"/>
              <a:ext cx="2003552" cy="365760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4663821" y="3212719"/>
            <a:ext cx="3186430" cy="2097405"/>
            <a:chOff x="4663821" y="3212719"/>
            <a:chExt cx="3186430" cy="2097405"/>
          </a:xfrm>
        </p:grpSpPr>
        <p:sp>
          <p:nvSpPr>
            <p:cNvPr id="44" name="object 44"/>
            <p:cNvSpPr/>
            <p:nvPr/>
          </p:nvSpPr>
          <p:spPr>
            <a:xfrm>
              <a:off x="4987290" y="4321302"/>
              <a:ext cx="2144395" cy="975360"/>
            </a:xfrm>
            <a:custGeom>
              <a:avLst/>
              <a:gdLst/>
              <a:ahLst/>
              <a:cxnLst/>
              <a:rect l="l" t="t" r="r" b="b"/>
              <a:pathLst>
                <a:path w="2144395" h="975360">
                  <a:moveTo>
                    <a:pt x="2144267" y="0"/>
                  </a:moveTo>
                  <a:lnTo>
                    <a:pt x="0" y="0"/>
                  </a:lnTo>
                  <a:lnTo>
                    <a:pt x="0" y="975360"/>
                  </a:lnTo>
                  <a:lnTo>
                    <a:pt x="2144267" y="975360"/>
                  </a:lnTo>
                  <a:lnTo>
                    <a:pt x="2144267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987290" y="4321302"/>
              <a:ext cx="2144395" cy="975360"/>
            </a:xfrm>
            <a:custGeom>
              <a:avLst/>
              <a:gdLst/>
              <a:ahLst/>
              <a:cxnLst/>
              <a:rect l="l" t="t" r="r" b="b"/>
              <a:pathLst>
                <a:path w="2144395" h="975360">
                  <a:moveTo>
                    <a:pt x="0" y="975360"/>
                  </a:moveTo>
                  <a:lnTo>
                    <a:pt x="2144267" y="975360"/>
                  </a:lnTo>
                  <a:lnTo>
                    <a:pt x="2144267" y="0"/>
                  </a:lnTo>
                  <a:lnTo>
                    <a:pt x="0" y="0"/>
                  </a:lnTo>
                  <a:lnTo>
                    <a:pt x="0" y="975360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4986" y="4443730"/>
              <a:ext cx="2176652" cy="36576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7470" y="4809490"/>
              <a:ext cx="2003552" cy="36576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663821" y="3212718"/>
              <a:ext cx="3186430" cy="1682750"/>
            </a:xfrm>
            <a:custGeom>
              <a:avLst/>
              <a:gdLst/>
              <a:ahLst/>
              <a:cxnLst/>
              <a:rect l="l" t="t" r="r" b="b"/>
              <a:pathLst>
                <a:path w="3186429" h="1682750">
                  <a:moveTo>
                    <a:pt x="1395222" y="1108329"/>
                  </a:moveTo>
                  <a:lnTo>
                    <a:pt x="1363789" y="1041527"/>
                  </a:lnTo>
                  <a:lnTo>
                    <a:pt x="1312545" y="932561"/>
                  </a:lnTo>
                  <a:lnTo>
                    <a:pt x="1276667" y="978103"/>
                  </a:lnTo>
                  <a:lnTo>
                    <a:pt x="35814" y="0"/>
                  </a:lnTo>
                  <a:lnTo>
                    <a:pt x="0" y="45466"/>
                  </a:lnTo>
                  <a:lnTo>
                    <a:pt x="1240840" y="1023556"/>
                  </a:lnTo>
                  <a:lnTo>
                    <a:pt x="1204976" y="1069086"/>
                  </a:lnTo>
                  <a:lnTo>
                    <a:pt x="1395222" y="1108329"/>
                  </a:lnTo>
                  <a:close/>
                </a:path>
                <a:path w="3186429" h="1682750">
                  <a:moveTo>
                    <a:pt x="3186176" y="1566545"/>
                  </a:moveTo>
                  <a:lnTo>
                    <a:pt x="2640711" y="1566545"/>
                  </a:lnTo>
                  <a:lnTo>
                    <a:pt x="2640711" y="1508633"/>
                  </a:lnTo>
                  <a:lnTo>
                    <a:pt x="2466975" y="1595501"/>
                  </a:lnTo>
                  <a:lnTo>
                    <a:pt x="2640711" y="1682369"/>
                  </a:lnTo>
                  <a:lnTo>
                    <a:pt x="2640711" y="1624457"/>
                  </a:lnTo>
                  <a:lnTo>
                    <a:pt x="3186176" y="1624457"/>
                  </a:lnTo>
                  <a:lnTo>
                    <a:pt x="3186176" y="1566545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35707" y="549859"/>
            <a:ext cx="787158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77083" y="1577339"/>
            <a:ext cx="7527290" cy="3801110"/>
            <a:chOff x="2577083" y="1577339"/>
            <a:chExt cx="7527290" cy="3801110"/>
          </a:xfrm>
        </p:grpSpPr>
        <p:sp>
          <p:nvSpPr>
            <p:cNvPr id="4" name="object 4"/>
            <p:cNvSpPr/>
            <p:nvPr/>
          </p:nvSpPr>
          <p:spPr>
            <a:xfrm>
              <a:off x="2590037" y="1590293"/>
              <a:ext cx="1259205" cy="1257300"/>
            </a:xfrm>
            <a:custGeom>
              <a:avLst/>
              <a:gdLst/>
              <a:ahLst/>
              <a:cxnLst/>
              <a:rect l="l" t="t" r="r" b="b"/>
              <a:pathLst>
                <a:path w="1259204" h="1257300">
                  <a:moveTo>
                    <a:pt x="629412" y="0"/>
                  </a:moveTo>
                  <a:lnTo>
                    <a:pt x="582440" y="1724"/>
                  </a:lnTo>
                  <a:lnTo>
                    <a:pt x="536405" y="6815"/>
                  </a:lnTo>
                  <a:lnTo>
                    <a:pt x="491430" y="15152"/>
                  </a:lnTo>
                  <a:lnTo>
                    <a:pt x="447635" y="26614"/>
                  </a:lnTo>
                  <a:lnTo>
                    <a:pt x="405142" y="41078"/>
                  </a:lnTo>
                  <a:lnTo>
                    <a:pt x="364074" y="58424"/>
                  </a:lnTo>
                  <a:lnTo>
                    <a:pt x="324552" y="78529"/>
                  </a:lnTo>
                  <a:lnTo>
                    <a:pt x="286697" y="101273"/>
                  </a:lnTo>
                  <a:lnTo>
                    <a:pt x="250632" y="126533"/>
                  </a:lnTo>
                  <a:lnTo>
                    <a:pt x="216477" y="154189"/>
                  </a:lnTo>
                  <a:lnTo>
                    <a:pt x="184356" y="184118"/>
                  </a:lnTo>
                  <a:lnTo>
                    <a:pt x="154389" y="216199"/>
                  </a:lnTo>
                  <a:lnTo>
                    <a:pt x="126698" y="250311"/>
                  </a:lnTo>
                  <a:lnTo>
                    <a:pt x="101406" y="286332"/>
                  </a:lnTo>
                  <a:lnTo>
                    <a:pt x="78633" y="324141"/>
                  </a:lnTo>
                  <a:lnTo>
                    <a:pt x="58501" y="363616"/>
                  </a:lnTo>
                  <a:lnTo>
                    <a:pt x="41133" y="404636"/>
                  </a:lnTo>
                  <a:lnTo>
                    <a:pt x="26649" y="447078"/>
                  </a:lnTo>
                  <a:lnTo>
                    <a:pt x="15173" y="490822"/>
                  </a:lnTo>
                  <a:lnTo>
                    <a:pt x="6824" y="535747"/>
                  </a:lnTo>
                  <a:lnTo>
                    <a:pt x="1726" y="581730"/>
                  </a:lnTo>
                  <a:lnTo>
                    <a:pt x="0" y="628650"/>
                  </a:lnTo>
                  <a:lnTo>
                    <a:pt x="1726" y="675569"/>
                  </a:lnTo>
                  <a:lnTo>
                    <a:pt x="6824" y="721552"/>
                  </a:lnTo>
                  <a:lnTo>
                    <a:pt x="15173" y="766477"/>
                  </a:lnTo>
                  <a:lnTo>
                    <a:pt x="26649" y="810221"/>
                  </a:lnTo>
                  <a:lnTo>
                    <a:pt x="41133" y="852663"/>
                  </a:lnTo>
                  <a:lnTo>
                    <a:pt x="58501" y="893683"/>
                  </a:lnTo>
                  <a:lnTo>
                    <a:pt x="78633" y="933158"/>
                  </a:lnTo>
                  <a:lnTo>
                    <a:pt x="101406" y="970967"/>
                  </a:lnTo>
                  <a:lnTo>
                    <a:pt x="126698" y="1006988"/>
                  </a:lnTo>
                  <a:lnTo>
                    <a:pt x="154389" y="1041100"/>
                  </a:lnTo>
                  <a:lnTo>
                    <a:pt x="184356" y="1073181"/>
                  </a:lnTo>
                  <a:lnTo>
                    <a:pt x="216477" y="1103110"/>
                  </a:lnTo>
                  <a:lnTo>
                    <a:pt x="250632" y="1130766"/>
                  </a:lnTo>
                  <a:lnTo>
                    <a:pt x="286697" y="1156026"/>
                  </a:lnTo>
                  <a:lnTo>
                    <a:pt x="324552" y="1178770"/>
                  </a:lnTo>
                  <a:lnTo>
                    <a:pt x="364074" y="1198875"/>
                  </a:lnTo>
                  <a:lnTo>
                    <a:pt x="405142" y="1216221"/>
                  </a:lnTo>
                  <a:lnTo>
                    <a:pt x="447635" y="1230685"/>
                  </a:lnTo>
                  <a:lnTo>
                    <a:pt x="491430" y="1242147"/>
                  </a:lnTo>
                  <a:lnTo>
                    <a:pt x="536405" y="1250484"/>
                  </a:lnTo>
                  <a:lnTo>
                    <a:pt x="582440" y="1255575"/>
                  </a:lnTo>
                  <a:lnTo>
                    <a:pt x="629412" y="1257300"/>
                  </a:lnTo>
                  <a:lnTo>
                    <a:pt x="676383" y="1255575"/>
                  </a:lnTo>
                  <a:lnTo>
                    <a:pt x="722418" y="1250484"/>
                  </a:lnTo>
                  <a:lnTo>
                    <a:pt x="767393" y="1242147"/>
                  </a:lnTo>
                  <a:lnTo>
                    <a:pt x="811188" y="1230685"/>
                  </a:lnTo>
                  <a:lnTo>
                    <a:pt x="853681" y="1216221"/>
                  </a:lnTo>
                  <a:lnTo>
                    <a:pt x="894749" y="1198875"/>
                  </a:lnTo>
                  <a:lnTo>
                    <a:pt x="934271" y="1178770"/>
                  </a:lnTo>
                  <a:lnTo>
                    <a:pt x="972126" y="1156026"/>
                  </a:lnTo>
                  <a:lnTo>
                    <a:pt x="1008191" y="1130766"/>
                  </a:lnTo>
                  <a:lnTo>
                    <a:pt x="1042346" y="1103110"/>
                  </a:lnTo>
                  <a:lnTo>
                    <a:pt x="1074467" y="1073181"/>
                  </a:lnTo>
                  <a:lnTo>
                    <a:pt x="1104434" y="1041100"/>
                  </a:lnTo>
                  <a:lnTo>
                    <a:pt x="1132125" y="1006988"/>
                  </a:lnTo>
                  <a:lnTo>
                    <a:pt x="1157417" y="970967"/>
                  </a:lnTo>
                  <a:lnTo>
                    <a:pt x="1180190" y="933158"/>
                  </a:lnTo>
                  <a:lnTo>
                    <a:pt x="1200322" y="893683"/>
                  </a:lnTo>
                  <a:lnTo>
                    <a:pt x="1217690" y="852663"/>
                  </a:lnTo>
                  <a:lnTo>
                    <a:pt x="1232174" y="810221"/>
                  </a:lnTo>
                  <a:lnTo>
                    <a:pt x="1243650" y="766477"/>
                  </a:lnTo>
                  <a:lnTo>
                    <a:pt x="1251999" y="721552"/>
                  </a:lnTo>
                  <a:lnTo>
                    <a:pt x="1257097" y="675569"/>
                  </a:lnTo>
                  <a:lnTo>
                    <a:pt x="1258824" y="628650"/>
                  </a:lnTo>
                  <a:lnTo>
                    <a:pt x="1257097" y="581730"/>
                  </a:lnTo>
                  <a:lnTo>
                    <a:pt x="1251999" y="535747"/>
                  </a:lnTo>
                  <a:lnTo>
                    <a:pt x="1243650" y="490822"/>
                  </a:lnTo>
                  <a:lnTo>
                    <a:pt x="1232174" y="447078"/>
                  </a:lnTo>
                  <a:lnTo>
                    <a:pt x="1217690" y="404636"/>
                  </a:lnTo>
                  <a:lnTo>
                    <a:pt x="1200322" y="363616"/>
                  </a:lnTo>
                  <a:lnTo>
                    <a:pt x="1180190" y="324141"/>
                  </a:lnTo>
                  <a:lnTo>
                    <a:pt x="1157417" y="286332"/>
                  </a:lnTo>
                  <a:lnTo>
                    <a:pt x="1132125" y="250311"/>
                  </a:lnTo>
                  <a:lnTo>
                    <a:pt x="1104434" y="216199"/>
                  </a:lnTo>
                  <a:lnTo>
                    <a:pt x="1074467" y="184118"/>
                  </a:lnTo>
                  <a:lnTo>
                    <a:pt x="1042346" y="154189"/>
                  </a:lnTo>
                  <a:lnTo>
                    <a:pt x="1008191" y="126533"/>
                  </a:lnTo>
                  <a:lnTo>
                    <a:pt x="972126" y="101273"/>
                  </a:lnTo>
                  <a:lnTo>
                    <a:pt x="934271" y="78529"/>
                  </a:lnTo>
                  <a:lnTo>
                    <a:pt x="894749" y="58424"/>
                  </a:lnTo>
                  <a:lnTo>
                    <a:pt x="853681" y="41078"/>
                  </a:lnTo>
                  <a:lnTo>
                    <a:pt x="811188" y="26614"/>
                  </a:lnTo>
                  <a:lnTo>
                    <a:pt x="767393" y="15152"/>
                  </a:lnTo>
                  <a:lnTo>
                    <a:pt x="722418" y="6815"/>
                  </a:lnTo>
                  <a:lnTo>
                    <a:pt x="676383" y="1724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9BC75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90037" y="1590293"/>
              <a:ext cx="1259205" cy="1257300"/>
            </a:xfrm>
            <a:custGeom>
              <a:avLst/>
              <a:gdLst/>
              <a:ahLst/>
              <a:cxnLst/>
              <a:rect l="l" t="t" r="r" b="b"/>
              <a:pathLst>
                <a:path w="1259204" h="1257300">
                  <a:moveTo>
                    <a:pt x="0" y="628650"/>
                  </a:moveTo>
                  <a:lnTo>
                    <a:pt x="1726" y="581730"/>
                  </a:lnTo>
                  <a:lnTo>
                    <a:pt x="6824" y="535747"/>
                  </a:lnTo>
                  <a:lnTo>
                    <a:pt x="15173" y="490822"/>
                  </a:lnTo>
                  <a:lnTo>
                    <a:pt x="26649" y="447078"/>
                  </a:lnTo>
                  <a:lnTo>
                    <a:pt x="41133" y="404636"/>
                  </a:lnTo>
                  <a:lnTo>
                    <a:pt x="58501" y="363616"/>
                  </a:lnTo>
                  <a:lnTo>
                    <a:pt x="78633" y="324141"/>
                  </a:lnTo>
                  <a:lnTo>
                    <a:pt x="101406" y="286332"/>
                  </a:lnTo>
                  <a:lnTo>
                    <a:pt x="126698" y="250311"/>
                  </a:lnTo>
                  <a:lnTo>
                    <a:pt x="154389" y="216199"/>
                  </a:lnTo>
                  <a:lnTo>
                    <a:pt x="184356" y="184118"/>
                  </a:lnTo>
                  <a:lnTo>
                    <a:pt x="216477" y="154189"/>
                  </a:lnTo>
                  <a:lnTo>
                    <a:pt x="250632" y="126533"/>
                  </a:lnTo>
                  <a:lnTo>
                    <a:pt x="286697" y="101273"/>
                  </a:lnTo>
                  <a:lnTo>
                    <a:pt x="324552" y="78529"/>
                  </a:lnTo>
                  <a:lnTo>
                    <a:pt x="364074" y="58424"/>
                  </a:lnTo>
                  <a:lnTo>
                    <a:pt x="405142" y="41078"/>
                  </a:lnTo>
                  <a:lnTo>
                    <a:pt x="447635" y="26614"/>
                  </a:lnTo>
                  <a:lnTo>
                    <a:pt x="491430" y="15152"/>
                  </a:lnTo>
                  <a:lnTo>
                    <a:pt x="536405" y="6815"/>
                  </a:lnTo>
                  <a:lnTo>
                    <a:pt x="582440" y="1724"/>
                  </a:lnTo>
                  <a:lnTo>
                    <a:pt x="629412" y="0"/>
                  </a:lnTo>
                  <a:lnTo>
                    <a:pt x="676383" y="1724"/>
                  </a:lnTo>
                  <a:lnTo>
                    <a:pt x="722418" y="6815"/>
                  </a:lnTo>
                  <a:lnTo>
                    <a:pt x="767393" y="15152"/>
                  </a:lnTo>
                  <a:lnTo>
                    <a:pt x="811188" y="26614"/>
                  </a:lnTo>
                  <a:lnTo>
                    <a:pt x="853681" y="41078"/>
                  </a:lnTo>
                  <a:lnTo>
                    <a:pt x="894749" y="58424"/>
                  </a:lnTo>
                  <a:lnTo>
                    <a:pt x="934271" y="78529"/>
                  </a:lnTo>
                  <a:lnTo>
                    <a:pt x="972126" y="101273"/>
                  </a:lnTo>
                  <a:lnTo>
                    <a:pt x="1008191" y="126533"/>
                  </a:lnTo>
                  <a:lnTo>
                    <a:pt x="1042346" y="154189"/>
                  </a:lnTo>
                  <a:lnTo>
                    <a:pt x="1074467" y="184118"/>
                  </a:lnTo>
                  <a:lnTo>
                    <a:pt x="1104434" y="216199"/>
                  </a:lnTo>
                  <a:lnTo>
                    <a:pt x="1132125" y="250311"/>
                  </a:lnTo>
                  <a:lnTo>
                    <a:pt x="1157417" y="286332"/>
                  </a:lnTo>
                  <a:lnTo>
                    <a:pt x="1180190" y="324141"/>
                  </a:lnTo>
                  <a:lnTo>
                    <a:pt x="1200322" y="363616"/>
                  </a:lnTo>
                  <a:lnTo>
                    <a:pt x="1217690" y="404636"/>
                  </a:lnTo>
                  <a:lnTo>
                    <a:pt x="1232174" y="447078"/>
                  </a:lnTo>
                  <a:lnTo>
                    <a:pt x="1243650" y="490822"/>
                  </a:lnTo>
                  <a:lnTo>
                    <a:pt x="1251999" y="535747"/>
                  </a:lnTo>
                  <a:lnTo>
                    <a:pt x="1257097" y="581730"/>
                  </a:lnTo>
                  <a:lnTo>
                    <a:pt x="1258824" y="628650"/>
                  </a:lnTo>
                  <a:lnTo>
                    <a:pt x="1257097" y="675569"/>
                  </a:lnTo>
                  <a:lnTo>
                    <a:pt x="1251999" y="721552"/>
                  </a:lnTo>
                  <a:lnTo>
                    <a:pt x="1243650" y="766477"/>
                  </a:lnTo>
                  <a:lnTo>
                    <a:pt x="1232174" y="810221"/>
                  </a:lnTo>
                  <a:lnTo>
                    <a:pt x="1217690" y="852663"/>
                  </a:lnTo>
                  <a:lnTo>
                    <a:pt x="1200322" y="893683"/>
                  </a:lnTo>
                  <a:lnTo>
                    <a:pt x="1180190" y="933158"/>
                  </a:lnTo>
                  <a:lnTo>
                    <a:pt x="1157417" y="970967"/>
                  </a:lnTo>
                  <a:lnTo>
                    <a:pt x="1132125" y="1006988"/>
                  </a:lnTo>
                  <a:lnTo>
                    <a:pt x="1104434" y="1041100"/>
                  </a:lnTo>
                  <a:lnTo>
                    <a:pt x="1074467" y="1073181"/>
                  </a:lnTo>
                  <a:lnTo>
                    <a:pt x="1042346" y="1103110"/>
                  </a:lnTo>
                  <a:lnTo>
                    <a:pt x="1008191" y="1130766"/>
                  </a:lnTo>
                  <a:lnTo>
                    <a:pt x="972126" y="1156026"/>
                  </a:lnTo>
                  <a:lnTo>
                    <a:pt x="934271" y="1178770"/>
                  </a:lnTo>
                  <a:lnTo>
                    <a:pt x="894749" y="1198875"/>
                  </a:lnTo>
                  <a:lnTo>
                    <a:pt x="853681" y="1216221"/>
                  </a:lnTo>
                  <a:lnTo>
                    <a:pt x="811188" y="1230685"/>
                  </a:lnTo>
                  <a:lnTo>
                    <a:pt x="767393" y="1242147"/>
                  </a:lnTo>
                  <a:lnTo>
                    <a:pt x="722418" y="1250484"/>
                  </a:lnTo>
                  <a:lnTo>
                    <a:pt x="676383" y="1255575"/>
                  </a:lnTo>
                  <a:lnTo>
                    <a:pt x="629412" y="1257300"/>
                  </a:lnTo>
                  <a:lnTo>
                    <a:pt x="582440" y="1255575"/>
                  </a:lnTo>
                  <a:lnTo>
                    <a:pt x="536405" y="1250484"/>
                  </a:lnTo>
                  <a:lnTo>
                    <a:pt x="491430" y="1242147"/>
                  </a:lnTo>
                  <a:lnTo>
                    <a:pt x="447635" y="1230685"/>
                  </a:lnTo>
                  <a:lnTo>
                    <a:pt x="405142" y="1216221"/>
                  </a:lnTo>
                  <a:lnTo>
                    <a:pt x="364074" y="1198875"/>
                  </a:lnTo>
                  <a:lnTo>
                    <a:pt x="324552" y="1178770"/>
                  </a:lnTo>
                  <a:lnTo>
                    <a:pt x="286697" y="1156026"/>
                  </a:lnTo>
                  <a:lnTo>
                    <a:pt x="250632" y="1130766"/>
                  </a:lnTo>
                  <a:lnTo>
                    <a:pt x="216477" y="1103110"/>
                  </a:lnTo>
                  <a:lnTo>
                    <a:pt x="184356" y="1073181"/>
                  </a:lnTo>
                  <a:lnTo>
                    <a:pt x="154389" y="1041100"/>
                  </a:lnTo>
                  <a:lnTo>
                    <a:pt x="126698" y="1006988"/>
                  </a:lnTo>
                  <a:lnTo>
                    <a:pt x="101406" y="970967"/>
                  </a:lnTo>
                  <a:lnTo>
                    <a:pt x="78633" y="933158"/>
                  </a:lnTo>
                  <a:lnTo>
                    <a:pt x="58501" y="893683"/>
                  </a:lnTo>
                  <a:lnTo>
                    <a:pt x="41133" y="852663"/>
                  </a:lnTo>
                  <a:lnTo>
                    <a:pt x="26649" y="810221"/>
                  </a:lnTo>
                  <a:lnTo>
                    <a:pt x="15173" y="766477"/>
                  </a:lnTo>
                  <a:lnTo>
                    <a:pt x="6824" y="721552"/>
                  </a:lnTo>
                  <a:lnTo>
                    <a:pt x="1726" y="675569"/>
                  </a:lnTo>
                  <a:lnTo>
                    <a:pt x="0" y="62865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8687" y="1850135"/>
              <a:ext cx="6885431" cy="6705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90037" y="2847593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4" h="1259204">
                  <a:moveTo>
                    <a:pt x="629412" y="0"/>
                  </a:moveTo>
                  <a:lnTo>
                    <a:pt x="582440" y="1726"/>
                  </a:lnTo>
                  <a:lnTo>
                    <a:pt x="536405" y="6824"/>
                  </a:lnTo>
                  <a:lnTo>
                    <a:pt x="491430" y="15173"/>
                  </a:lnTo>
                  <a:lnTo>
                    <a:pt x="447635" y="26649"/>
                  </a:lnTo>
                  <a:lnTo>
                    <a:pt x="405142" y="41133"/>
                  </a:lnTo>
                  <a:lnTo>
                    <a:pt x="364074" y="58501"/>
                  </a:lnTo>
                  <a:lnTo>
                    <a:pt x="324552" y="78633"/>
                  </a:lnTo>
                  <a:lnTo>
                    <a:pt x="286697" y="101406"/>
                  </a:lnTo>
                  <a:lnTo>
                    <a:pt x="250632" y="126698"/>
                  </a:lnTo>
                  <a:lnTo>
                    <a:pt x="216477" y="154389"/>
                  </a:lnTo>
                  <a:lnTo>
                    <a:pt x="184356" y="184356"/>
                  </a:lnTo>
                  <a:lnTo>
                    <a:pt x="154389" y="216477"/>
                  </a:lnTo>
                  <a:lnTo>
                    <a:pt x="126698" y="250632"/>
                  </a:lnTo>
                  <a:lnTo>
                    <a:pt x="101406" y="286697"/>
                  </a:lnTo>
                  <a:lnTo>
                    <a:pt x="78633" y="324552"/>
                  </a:lnTo>
                  <a:lnTo>
                    <a:pt x="58501" y="364074"/>
                  </a:lnTo>
                  <a:lnTo>
                    <a:pt x="41133" y="405142"/>
                  </a:lnTo>
                  <a:lnTo>
                    <a:pt x="26649" y="447635"/>
                  </a:lnTo>
                  <a:lnTo>
                    <a:pt x="15173" y="491430"/>
                  </a:lnTo>
                  <a:lnTo>
                    <a:pt x="6824" y="536405"/>
                  </a:lnTo>
                  <a:lnTo>
                    <a:pt x="1726" y="582440"/>
                  </a:lnTo>
                  <a:lnTo>
                    <a:pt x="0" y="629411"/>
                  </a:lnTo>
                  <a:lnTo>
                    <a:pt x="1726" y="676383"/>
                  </a:lnTo>
                  <a:lnTo>
                    <a:pt x="6824" y="722418"/>
                  </a:lnTo>
                  <a:lnTo>
                    <a:pt x="15173" y="767393"/>
                  </a:lnTo>
                  <a:lnTo>
                    <a:pt x="26649" y="811188"/>
                  </a:lnTo>
                  <a:lnTo>
                    <a:pt x="41133" y="853681"/>
                  </a:lnTo>
                  <a:lnTo>
                    <a:pt x="58501" y="894749"/>
                  </a:lnTo>
                  <a:lnTo>
                    <a:pt x="78633" y="934271"/>
                  </a:lnTo>
                  <a:lnTo>
                    <a:pt x="101406" y="972126"/>
                  </a:lnTo>
                  <a:lnTo>
                    <a:pt x="126698" y="1008191"/>
                  </a:lnTo>
                  <a:lnTo>
                    <a:pt x="154389" y="1042346"/>
                  </a:lnTo>
                  <a:lnTo>
                    <a:pt x="184356" y="1074467"/>
                  </a:lnTo>
                  <a:lnTo>
                    <a:pt x="216477" y="1104434"/>
                  </a:lnTo>
                  <a:lnTo>
                    <a:pt x="250632" y="1132125"/>
                  </a:lnTo>
                  <a:lnTo>
                    <a:pt x="286697" y="1157417"/>
                  </a:lnTo>
                  <a:lnTo>
                    <a:pt x="324552" y="1180190"/>
                  </a:lnTo>
                  <a:lnTo>
                    <a:pt x="364074" y="1200322"/>
                  </a:lnTo>
                  <a:lnTo>
                    <a:pt x="405142" y="1217690"/>
                  </a:lnTo>
                  <a:lnTo>
                    <a:pt x="447635" y="1232174"/>
                  </a:lnTo>
                  <a:lnTo>
                    <a:pt x="491430" y="1243650"/>
                  </a:lnTo>
                  <a:lnTo>
                    <a:pt x="536405" y="1251999"/>
                  </a:lnTo>
                  <a:lnTo>
                    <a:pt x="582440" y="1257097"/>
                  </a:lnTo>
                  <a:lnTo>
                    <a:pt x="629412" y="1258823"/>
                  </a:lnTo>
                  <a:lnTo>
                    <a:pt x="676383" y="1257097"/>
                  </a:lnTo>
                  <a:lnTo>
                    <a:pt x="722418" y="1251999"/>
                  </a:lnTo>
                  <a:lnTo>
                    <a:pt x="767393" y="1243650"/>
                  </a:lnTo>
                  <a:lnTo>
                    <a:pt x="811188" y="1232174"/>
                  </a:lnTo>
                  <a:lnTo>
                    <a:pt x="853681" y="1217690"/>
                  </a:lnTo>
                  <a:lnTo>
                    <a:pt x="894749" y="1200322"/>
                  </a:lnTo>
                  <a:lnTo>
                    <a:pt x="934271" y="1180190"/>
                  </a:lnTo>
                  <a:lnTo>
                    <a:pt x="972126" y="1157417"/>
                  </a:lnTo>
                  <a:lnTo>
                    <a:pt x="1008191" y="1132125"/>
                  </a:lnTo>
                  <a:lnTo>
                    <a:pt x="1042346" y="1104434"/>
                  </a:lnTo>
                  <a:lnTo>
                    <a:pt x="1074467" y="1074467"/>
                  </a:lnTo>
                  <a:lnTo>
                    <a:pt x="1104434" y="1042346"/>
                  </a:lnTo>
                  <a:lnTo>
                    <a:pt x="1132125" y="1008191"/>
                  </a:lnTo>
                  <a:lnTo>
                    <a:pt x="1157417" y="972126"/>
                  </a:lnTo>
                  <a:lnTo>
                    <a:pt x="1180190" y="934271"/>
                  </a:lnTo>
                  <a:lnTo>
                    <a:pt x="1200322" y="894749"/>
                  </a:lnTo>
                  <a:lnTo>
                    <a:pt x="1217690" y="853681"/>
                  </a:lnTo>
                  <a:lnTo>
                    <a:pt x="1232174" y="811188"/>
                  </a:lnTo>
                  <a:lnTo>
                    <a:pt x="1243650" y="767393"/>
                  </a:lnTo>
                  <a:lnTo>
                    <a:pt x="1251999" y="722418"/>
                  </a:lnTo>
                  <a:lnTo>
                    <a:pt x="1257097" y="676383"/>
                  </a:lnTo>
                  <a:lnTo>
                    <a:pt x="1258824" y="629411"/>
                  </a:lnTo>
                  <a:lnTo>
                    <a:pt x="1257097" y="582440"/>
                  </a:lnTo>
                  <a:lnTo>
                    <a:pt x="1251999" y="536405"/>
                  </a:lnTo>
                  <a:lnTo>
                    <a:pt x="1243650" y="491430"/>
                  </a:lnTo>
                  <a:lnTo>
                    <a:pt x="1232174" y="447635"/>
                  </a:lnTo>
                  <a:lnTo>
                    <a:pt x="1217690" y="405142"/>
                  </a:lnTo>
                  <a:lnTo>
                    <a:pt x="1200322" y="364074"/>
                  </a:lnTo>
                  <a:lnTo>
                    <a:pt x="1180190" y="324552"/>
                  </a:lnTo>
                  <a:lnTo>
                    <a:pt x="1157417" y="286697"/>
                  </a:lnTo>
                  <a:lnTo>
                    <a:pt x="1132125" y="250632"/>
                  </a:lnTo>
                  <a:lnTo>
                    <a:pt x="1104434" y="216477"/>
                  </a:lnTo>
                  <a:lnTo>
                    <a:pt x="1074467" y="184356"/>
                  </a:lnTo>
                  <a:lnTo>
                    <a:pt x="1042346" y="154389"/>
                  </a:lnTo>
                  <a:lnTo>
                    <a:pt x="1008191" y="126698"/>
                  </a:lnTo>
                  <a:lnTo>
                    <a:pt x="972126" y="101406"/>
                  </a:lnTo>
                  <a:lnTo>
                    <a:pt x="934271" y="78633"/>
                  </a:lnTo>
                  <a:lnTo>
                    <a:pt x="894749" y="58501"/>
                  </a:lnTo>
                  <a:lnTo>
                    <a:pt x="853681" y="41133"/>
                  </a:lnTo>
                  <a:lnTo>
                    <a:pt x="811188" y="26649"/>
                  </a:lnTo>
                  <a:lnTo>
                    <a:pt x="767393" y="15173"/>
                  </a:lnTo>
                  <a:lnTo>
                    <a:pt x="722418" y="6824"/>
                  </a:lnTo>
                  <a:lnTo>
                    <a:pt x="676383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4B8A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90037" y="2847593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4" h="1259204">
                  <a:moveTo>
                    <a:pt x="0" y="629411"/>
                  </a:moveTo>
                  <a:lnTo>
                    <a:pt x="1726" y="582440"/>
                  </a:lnTo>
                  <a:lnTo>
                    <a:pt x="6824" y="536405"/>
                  </a:lnTo>
                  <a:lnTo>
                    <a:pt x="15173" y="491430"/>
                  </a:lnTo>
                  <a:lnTo>
                    <a:pt x="26649" y="447635"/>
                  </a:lnTo>
                  <a:lnTo>
                    <a:pt x="41133" y="405142"/>
                  </a:lnTo>
                  <a:lnTo>
                    <a:pt x="58501" y="364074"/>
                  </a:lnTo>
                  <a:lnTo>
                    <a:pt x="78633" y="324552"/>
                  </a:lnTo>
                  <a:lnTo>
                    <a:pt x="101406" y="286697"/>
                  </a:lnTo>
                  <a:lnTo>
                    <a:pt x="126698" y="250632"/>
                  </a:lnTo>
                  <a:lnTo>
                    <a:pt x="154389" y="216477"/>
                  </a:lnTo>
                  <a:lnTo>
                    <a:pt x="184356" y="184356"/>
                  </a:lnTo>
                  <a:lnTo>
                    <a:pt x="216477" y="154389"/>
                  </a:lnTo>
                  <a:lnTo>
                    <a:pt x="250632" y="126698"/>
                  </a:lnTo>
                  <a:lnTo>
                    <a:pt x="286697" y="101406"/>
                  </a:lnTo>
                  <a:lnTo>
                    <a:pt x="324552" y="78633"/>
                  </a:lnTo>
                  <a:lnTo>
                    <a:pt x="364074" y="58501"/>
                  </a:lnTo>
                  <a:lnTo>
                    <a:pt x="405142" y="41133"/>
                  </a:lnTo>
                  <a:lnTo>
                    <a:pt x="447635" y="26649"/>
                  </a:lnTo>
                  <a:lnTo>
                    <a:pt x="491430" y="15173"/>
                  </a:lnTo>
                  <a:lnTo>
                    <a:pt x="536405" y="6824"/>
                  </a:lnTo>
                  <a:lnTo>
                    <a:pt x="582440" y="1726"/>
                  </a:lnTo>
                  <a:lnTo>
                    <a:pt x="629412" y="0"/>
                  </a:lnTo>
                  <a:lnTo>
                    <a:pt x="676383" y="1726"/>
                  </a:lnTo>
                  <a:lnTo>
                    <a:pt x="722418" y="6824"/>
                  </a:lnTo>
                  <a:lnTo>
                    <a:pt x="767393" y="15173"/>
                  </a:lnTo>
                  <a:lnTo>
                    <a:pt x="811188" y="26649"/>
                  </a:lnTo>
                  <a:lnTo>
                    <a:pt x="853681" y="41133"/>
                  </a:lnTo>
                  <a:lnTo>
                    <a:pt x="894749" y="58501"/>
                  </a:lnTo>
                  <a:lnTo>
                    <a:pt x="934271" y="78633"/>
                  </a:lnTo>
                  <a:lnTo>
                    <a:pt x="972126" y="101406"/>
                  </a:lnTo>
                  <a:lnTo>
                    <a:pt x="1008191" y="126698"/>
                  </a:lnTo>
                  <a:lnTo>
                    <a:pt x="1042346" y="154389"/>
                  </a:lnTo>
                  <a:lnTo>
                    <a:pt x="1074467" y="184356"/>
                  </a:lnTo>
                  <a:lnTo>
                    <a:pt x="1104434" y="216477"/>
                  </a:lnTo>
                  <a:lnTo>
                    <a:pt x="1132125" y="250632"/>
                  </a:lnTo>
                  <a:lnTo>
                    <a:pt x="1157417" y="286697"/>
                  </a:lnTo>
                  <a:lnTo>
                    <a:pt x="1180190" y="324552"/>
                  </a:lnTo>
                  <a:lnTo>
                    <a:pt x="1200322" y="364074"/>
                  </a:lnTo>
                  <a:lnTo>
                    <a:pt x="1217690" y="405142"/>
                  </a:lnTo>
                  <a:lnTo>
                    <a:pt x="1232174" y="447635"/>
                  </a:lnTo>
                  <a:lnTo>
                    <a:pt x="1243650" y="491430"/>
                  </a:lnTo>
                  <a:lnTo>
                    <a:pt x="1251999" y="536405"/>
                  </a:lnTo>
                  <a:lnTo>
                    <a:pt x="1257097" y="582440"/>
                  </a:lnTo>
                  <a:lnTo>
                    <a:pt x="1258824" y="629411"/>
                  </a:lnTo>
                  <a:lnTo>
                    <a:pt x="1257097" y="676383"/>
                  </a:lnTo>
                  <a:lnTo>
                    <a:pt x="1251999" y="722418"/>
                  </a:lnTo>
                  <a:lnTo>
                    <a:pt x="1243650" y="767393"/>
                  </a:lnTo>
                  <a:lnTo>
                    <a:pt x="1232174" y="811188"/>
                  </a:lnTo>
                  <a:lnTo>
                    <a:pt x="1217690" y="853681"/>
                  </a:lnTo>
                  <a:lnTo>
                    <a:pt x="1200322" y="894749"/>
                  </a:lnTo>
                  <a:lnTo>
                    <a:pt x="1180190" y="934271"/>
                  </a:lnTo>
                  <a:lnTo>
                    <a:pt x="1157417" y="972126"/>
                  </a:lnTo>
                  <a:lnTo>
                    <a:pt x="1132125" y="1008191"/>
                  </a:lnTo>
                  <a:lnTo>
                    <a:pt x="1104434" y="1042346"/>
                  </a:lnTo>
                  <a:lnTo>
                    <a:pt x="1074467" y="1074467"/>
                  </a:lnTo>
                  <a:lnTo>
                    <a:pt x="1042346" y="1104434"/>
                  </a:lnTo>
                  <a:lnTo>
                    <a:pt x="1008191" y="1132125"/>
                  </a:lnTo>
                  <a:lnTo>
                    <a:pt x="972126" y="1157417"/>
                  </a:lnTo>
                  <a:lnTo>
                    <a:pt x="934271" y="1180190"/>
                  </a:lnTo>
                  <a:lnTo>
                    <a:pt x="894749" y="1200322"/>
                  </a:lnTo>
                  <a:lnTo>
                    <a:pt x="853681" y="1217690"/>
                  </a:lnTo>
                  <a:lnTo>
                    <a:pt x="811188" y="1232174"/>
                  </a:lnTo>
                  <a:lnTo>
                    <a:pt x="767393" y="1243650"/>
                  </a:lnTo>
                  <a:lnTo>
                    <a:pt x="722418" y="1251999"/>
                  </a:lnTo>
                  <a:lnTo>
                    <a:pt x="676383" y="1257097"/>
                  </a:lnTo>
                  <a:lnTo>
                    <a:pt x="629412" y="1258823"/>
                  </a:lnTo>
                  <a:lnTo>
                    <a:pt x="582440" y="1257097"/>
                  </a:lnTo>
                  <a:lnTo>
                    <a:pt x="536405" y="1251999"/>
                  </a:lnTo>
                  <a:lnTo>
                    <a:pt x="491430" y="1243650"/>
                  </a:lnTo>
                  <a:lnTo>
                    <a:pt x="447635" y="1232174"/>
                  </a:lnTo>
                  <a:lnTo>
                    <a:pt x="405142" y="1217690"/>
                  </a:lnTo>
                  <a:lnTo>
                    <a:pt x="364074" y="1200322"/>
                  </a:lnTo>
                  <a:lnTo>
                    <a:pt x="324552" y="1180190"/>
                  </a:lnTo>
                  <a:lnTo>
                    <a:pt x="286697" y="1157417"/>
                  </a:lnTo>
                  <a:lnTo>
                    <a:pt x="250632" y="1132125"/>
                  </a:lnTo>
                  <a:lnTo>
                    <a:pt x="216477" y="1104434"/>
                  </a:lnTo>
                  <a:lnTo>
                    <a:pt x="184356" y="1074467"/>
                  </a:lnTo>
                  <a:lnTo>
                    <a:pt x="154389" y="1042346"/>
                  </a:lnTo>
                  <a:lnTo>
                    <a:pt x="126698" y="1008191"/>
                  </a:lnTo>
                  <a:lnTo>
                    <a:pt x="101406" y="972126"/>
                  </a:lnTo>
                  <a:lnTo>
                    <a:pt x="78633" y="934271"/>
                  </a:lnTo>
                  <a:lnTo>
                    <a:pt x="58501" y="894749"/>
                  </a:lnTo>
                  <a:lnTo>
                    <a:pt x="41133" y="853681"/>
                  </a:lnTo>
                  <a:lnTo>
                    <a:pt x="26649" y="811188"/>
                  </a:lnTo>
                  <a:lnTo>
                    <a:pt x="15173" y="767393"/>
                  </a:lnTo>
                  <a:lnTo>
                    <a:pt x="6824" y="722418"/>
                  </a:lnTo>
                  <a:lnTo>
                    <a:pt x="1726" y="676383"/>
                  </a:lnTo>
                  <a:lnTo>
                    <a:pt x="0" y="62941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8687" y="3108959"/>
              <a:ext cx="3391916" cy="6705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90037" y="4106417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4" h="1259204">
                  <a:moveTo>
                    <a:pt x="629412" y="0"/>
                  </a:moveTo>
                  <a:lnTo>
                    <a:pt x="582440" y="1726"/>
                  </a:lnTo>
                  <a:lnTo>
                    <a:pt x="536405" y="6824"/>
                  </a:lnTo>
                  <a:lnTo>
                    <a:pt x="491430" y="15173"/>
                  </a:lnTo>
                  <a:lnTo>
                    <a:pt x="447635" y="26649"/>
                  </a:lnTo>
                  <a:lnTo>
                    <a:pt x="405142" y="41133"/>
                  </a:lnTo>
                  <a:lnTo>
                    <a:pt x="364074" y="58501"/>
                  </a:lnTo>
                  <a:lnTo>
                    <a:pt x="324552" y="78633"/>
                  </a:lnTo>
                  <a:lnTo>
                    <a:pt x="286697" y="101406"/>
                  </a:lnTo>
                  <a:lnTo>
                    <a:pt x="250632" y="126698"/>
                  </a:lnTo>
                  <a:lnTo>
                    <a:pt x="216477" y="154389"/>
                  </a:lnTo>
                  <a:lnTo>
                    <a:pt x="184356" y="184356"/>
                  </a:lnTo>
                  <a:lnTo>
                    <a:pt x="154389" y="216477"/>
                  </a:lnTo>
                  <a:lnTo>
                    <a:pt x="126698" y="250632"/>
                  </a:lnTo>
                  <a:lnTo>
                    <a:pt x="101406" y="286697"/>
                  </a:lnTo>
                  <a:lnTo>
                    <a:pt x="78633" y="324552"/>
                  </a:lnTo>
                  <a:lnTo>
                    <a:pt x="58501" y="364074"/>
                  </a:lnTo>
                  <a:lnTo>
                    <a:pt x="41133" y="405142"/>
                  </a:lnTo>
                  <a:lnTo>
                    <a:pt x="26649" y="447635"/>
                  </a:lnTo>
                  <a:lnTo>
                    <a:pt x="15173" y="491430"/>
                  </a:lnTo>
                  <a:lnTo>
                    <a:pt x="6824" y="536405"/>
                  </a:lnTo>
                  <a:lnTo>
                    <a:pt x="1726" y="582440"/>
                  </a:lnTo>
                  <a:lnTo>
                    <a:pt x="0" y="629411"/>
                  </a:lnTo>
                  <a:lnTo>
                    <a:pt x="1726" y="676383"/>
                  </a:lnTo>
                  <a:lnTo>
                    <a:pt x="6824" y="722418"/>
                  </a:lnTo>
                  <a:lnTo>
                    <a:pt x="15173" y="767393"/>
                  </a:lnTo>
                  <a:lnTo>
                    <a:pt x="26649" y="811188"/>
                  </a:lnTo>
                  <a:lnTo>
                    <a:pt x="41133" y="853681"/>
                  </a:lnTo>
                  <a:lnTo>
                    <a:pt x="58501" y="894749"/>
                  </a:lnTo>
                  <a:lnTo>
                    <a:pt x="78633" y="934271"/>
                  </a:lnTo>
                  <a:lnTo>
                    <a:pt x="101406" y="972126"/>
                  </a:lnTo>
                  <a:lnTo>
                    <a:pt x="126698" y="1008191"/>
                  </a:lnTo>
                  <a:lnTo>
                    <a:pt x="154389" y="1042346"/>
                  </a:lnTo>
                  <a:lnTo>
                    <a:pt x="184356" y="1074467"/>
                  </a:lnTo>
                  <a:lnTo>
                    <a:pt x="216477" y="1104434"/>
                  </a:lnTo>
                  <a:lnTo>
                    <a:pt x="250632" y="1132125"/>
                  </a:lnTo>
                  <a:lnTo>
                    <a:pt x="286697" y="1157417"/>
                  </a:lnTo>
                  <a:lnTo>
                    <a:pt x="324552" y="1180190"/>
                  </a:lnTo>
                  <a:lnTo>
                    <a:pt x="364074" y="1200322"/>
                  </a:lnTo>
                  <a:lnTo>
                    <a:pt x="405142" y="1217690"/>
                  </a:lnTo>
                  <a:lnTo>
                    <a:pt x="447635" y="1232174"/>
                  </a:lnTo>
                  <a:lnTo>
                    <a:pt x="491430" y="1243650"/>
                  </a:lnTo>
                  <a:lnTo>
                    <a:pt x="536405" y="1251999"/>
                  </a:lnTo>
                  <a:lnTo>
                    <a:pt x="582440" y="1257097"/>
                  </a:lnTo>
                  <a:lnTo>
                    <a:pt x="629412" y="1258823"/>
                  </a:lnTo>
                  <a:lnTo>
                    <a:pt x="676383" y="1257097"/>
                  </a:lnTo>
                  <a:lnTo>
                    <a:pt x="722418" y="1251999"/>
                  </a:lnTo>
                  <a:lnTo>
                    <a:pt x="767393" y="1243650"/>
                  </a:lnTo>
                  <a:lnTo>
                    <a:pt x="811188" y="1232174"/>
                  </a:lnTo>
                  <a:lnTo>
                    <a:pt x="853681" y="1217690"/>
                  </a:lnTo>
                  <a:lnTo>
                    <a:pt x="894749" y="1200322"/>
                  </a:lnTo>
                  <a:lnTo>
                    <a:pt x="934271" y="1180190"/>
                  </a:lnTo>
                  <a:lnTo>
                    <a:pt x="972126" y="1157417"/>
                  </a:lnTo>
                  <a:lnTo>
                    <a:pt x="1008191" y="1132125"/>
                  </a:lnTo>
                  <a:lnTo>
                    <a:pt x="1042346" y="1104434"/>
                  </a:lnTo>
                  <a:lnTo>
                    <a:pt x="1074467" y="1074467"/>
                  </a:lnTo>
                  <a:lnTo>
                    <a:pt x="1104434" y="1042346"/>
                  </a:lnTo>
                  <a:lnTo>
                    <a:pt x="1132125" y="1008191"/>
                  </a:lnTo>
                  <a:lnTo>
                    <a:pt x="1157417" y="972126"/>
                  </a:lnTo>
                  <a:lnTo>
                    <a:pt x="1180190" y="934271"/>
                  </a:lnTo>
                  <a:lnTo>
                    <a:pt x="1200322" y="894749"/>
                  </a:lnTo>
                  <a:lnTo>
                    <a:pt x="1217690" y="853681"/>
                  </a:lnTo>
                  <a:lnTo>
                    <a:pt x="1232174" y="811188"/>
                  </a:lnTo>
                  <a:lnTo>
                    <a:pt x="1243650" y="767393"/>
                  </a:lnTo>
                  <a:lnTo>
                    <a:pt x="1251999" y="722418"/>
                  </a:lnTo>
                  <a:lnTo>
                    <a:pt x="1257097" y="676383"/>
                  </a:lnTo>
                  <a:lnTo>
                    <a:pt x="1258824" y="629411"/>
                  </a:lnTo>
                  <a:lnTo>
                    <a:pt x="1257097" y="582440"/>
                  </a:lnTo>
                  <a:lnTo>
                    <a:pt x="1251999" y="536405"/>
                  </a:lnTo>
                  <a:lnTo>
                    <a:pt x="1243650" y="491430"/>
                  </a:lnTo>
                  <a:lnTo>
                    <a:pt x="1232174" y="447635"/>
                  </a:lnTo>
                  <a:lnTo>
                    <a:pt x="1217690" y="405142"/>
                  </a:lnTo>
                  <a:lnTo>
                    <a:pt x="1200322" y="364074"/>
                  </a:lnTo>
                  <a:lnTo>
                    <a:pt x="1180190" y="324552"/>
                  </a:lnTo>
                  <a:lnTo>
                    <a:pt x="1157417" y="286697"/>
                  </a:lnTo>
                  <a:lnTo>
                    <a:pt x="1132125" y="250632"/>
                  </a:lnTo>
                  <a:lnTo>
                    <a:pt x="1104434" y="216477"/>
                  </a:lnTo>
                  <a:lnTo>
                    <a:pt x="1074467" y="184356"/>
                  </a:lnTo>
                  <a:lnTo>
                    <a:pt x="1042346" y="154389"/>
                  </a:lnTo>
                  <a:lnTo>
                    <a:pt x="1008191" y="126698"/>
                  </a:lnTo>
                  <a:lnTo>
                    <a:pt x="972126" y="101406"/>
                  </a:lnTo>
                  <a:lnTo>
                    <a:pt x="934271" y="78633"/>
                  </a:lnTo>
                  <a:lnTo>
                    <a:pt x="894749" y="58501"/>
                  </a:lnTo>
                  <a:lnTo>
                    <a:pt x="853681" y="41133"/>
                  </a:lnTo>
                  <a:lnTo>
                    <a:pt x="811188" y="26649"/>
                  </a:lnTo>
                  <a:lnTo>
                    <a:pt x="767393" y="15173"/>
                  </a:lnTo>
                  <a:lnTo>
                    <a:pt x="722418" y="6824"/>
                  </a:lnTo>
                  <a:lnTo>
                    <a:pt x="676383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675BA7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90037" y="4106417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4" h="1259204">
                  <a:moveTo>
                    <a:pt x="0" y="629411"/>
                  </a:moveTo>
                  <a:lnTo>
                    <a:pt x="1726" y="582440"/>
                  </a:lnTo>
                  <a:lnTo>
                    <a:pt x="6824" y="536405"/>
                  </a:lnTo>
                  <a:lnTo>
                    <a:pt x="15173" y="491430"/>
                  </a:lnTo>
                  <a:lnTo>
                    <a:pt x="26649" y="447635"/>
                  </a:lnTo>
                  <a:lnTo>
                    <a:pt x="41133" y="405142"/>
                  </a:lnTo>
                  <a:lnTo>
                    <a:pt x="58501" y="364074"/>
                  </a:lnTo>
                  <a:lnTo>
                    <a:pt x="78633" y="324552"/>
                  </a:lnTo>
                  <a:lnTo>
                    <a:pt x="101406" y="286697"/>
                  </a:lnTo>
                  <a:lnTo>
                    <a:pt x="126698" y="250632"/>
                  </a:lnTo>
                  <a:lnTo>
                    <a:pt x="154389" y="216477"/>
                  </a:lnTo>
                  <a:lnTo>
                    <a:pt x="184356" y="184356"/>
                  </a:lnTo>
                  <a:lnTo>
                    <a:pt x="216477" y="154389"/>
                  </a:lnTo>
                  <a:lnTo>
                    <a:pt x="250632" y="126698"/>
                  </a:lnTo>
                  <a:lnTo>
                    <a:pt x="286697" y="101406"/>
                  </a:lnTo>
                  <a:lnTo>
                    <a:pt x="324552" y="78633"/>
                  </a:lnTo>
                  <a:lnTo>
                    <a:pt x="364074" y="58501"/>
                  </a:lnTo>
                  <a:lnTo>
                    <a:pt x="405142" y="41133"/>
                  </a:lnTo>
                  <a:lnTo>
                    <a:pt x="447635" y="26649"/>
                  </a:lnTo>
                  <a:lnTo>
                    <a:pt x="491430" y="15173"/>
                  </a:lnTo>
                  <a:lnTo>
                    <a:pt x="536405" y="6824"/>
                  </a:lnTo>
                  <a:lnTo>
                    <a:pt x="582440" y="1726"/>
                  </a:lnTo>
                  <a:lnTo>
                    <a:pt x="629412" y="0"/>
                  </a:lnTo>
                  <a:lnTo>
                    <a:pt x="676383" y="1726"/>
                  </a:lnTo>
                  <a:lnTo>
                    <a:pt x="722418" y="6824"/>
                  </a:lnTo>
                  <a:lnTo>
                    <a:pt x="767393" y="15173"/>
                  </a:lnTo>
                  <a:lnTo>
                    <a:pt x="811188" y="26649"/>
                  </a:lnTo>
                  <a:lnTo>
                    <a:pt x="853681" y="41133"/>
                  </a:lnTo>
                  <a:lnTo>
                    <a:pt x="894749" y="58501"/>
                  </a:lnTo>
                  <a:lnTo>
                    <a:pt x="934271" y="78633"/>
                  </a:lnTo>
                  <a:lnTo>
                    <a:pt x="972126" y="101406"/>
                  </a:lnTo>
                  <a:lnTo>
                    <a:pt x="1008191" y="126698"/>
                  </a:lnTo>
                  <a:lnTo>
                    <a:pt x="1042346" y="154389"/>
                  </a:lnTo>
                  <a:lnTo>
                    <a:pt x="1074467" y="184356"/>
                  </a:lnTo>
                  <a:lnTo>
                    <a:pt x="1104434" y="216477"/>
                  </a:lnTo>
                  <a:lnTo>
                    <a:pt x="1132125" y="250632"/>
                  </a:lnTo>
                  <a:lnTo>
                    <a:pt x="1157417" y="286697"/>
                  </a:lnTo>
                  <a:lnTo>
                    <a:pt x="1180190" y="324552"/>
                  </a:lnTo>
                  <a:lnTo>
                    <a:pt x="1200322" y="364074"/>
                  </a:lnTo>
                  <a:lnTo>
                    <a:pt x="1217690" y="405142"/>
                  </a:lnTo>
                  <a:lnTo>
                    <a:pt x="1232174" y="447635"/>
                  </a:lnTo>
                  <a:lnTo>
                    <a:pt x="1243650" y="491430"/>
                  </a:lnTo>
                  <a:lnTo>
                    <a:pt x="1251999" y="536405"/>
                  </a:lnTo>
                  <a:lnTo>
                    <a:pt x="1257097" y="582440"/>
                  </a:lnTo>
                  <a:lnTo>
                    <a:pt x="1258824" y="629411"/>
                  </a:lnTo>
                  <a:lnTo>
                    <a:pt x="1257097" y="676383"/>
                  </a:lnTo>
                  <a:lnTo>
                    <a:pt x="1251999" y="722418"/>
                  </a:lnTo>
                  <a:lnTo>
                    <a:pt x="1243650" y="767393"/>
                  </a:lnTo>
                  <a:lnTo>
                    <a:pt x="1232174" y="811188"/>
                  </a:lnTo>
                  <a:lnTo>
                    <a:pt x="1217690" y="853681"/>
                  </a:lnTo>
                  <a:lnTo>
                    <a:pt x="1200322" y="894749"/>
                  </a:lnTo>
                  <a:lnTo>
                    <a:pt x="1180190" y="934271"/>
                  </a:lnTo>
                  <a:lnTo>
                    <a:pt x="1157417" y="972126"/>
                  </a:lnTo>
                  <a:lnTo>
                    <a:pt x="1132125" y="1008191"/>
                  </a:lnTo>
                  <a:lnTo>
                    <a:pt x="1104434" y="1042346"/>
                  </a:lnTo>
                  <a:lnTo>
                    <a:pt x="1074467" y="1074467"/>
                  </a:lnTo>
                  <a:lnTo>
                    <a:pt x="1042346" y="1104434"/>
                  </a:lnTo>
                  <a:lnTo>
                    <a:pt x="1008191" y="1132125"/>
                  </a:lnTo>
                  <a:lnTo>
                    <a:pt x="972126" y="1157417"/>
                  </a:lnTo>
                  <a:lnTo>
                    <a:pt x="934271" y="1180190"/>
                  </a:lnTo>
                  <a:lnTo>
                    <a:pt x="894749" y="1200322"/>
                  </a:lnTo>
                  <a:lnTo>
                    <a:pt x="853681" y="1217690"/>
                  </a:lnTo>
                  <a:lnTo>
                    <a:pt x="811188" y="1232174"/>
                  </a:lnTo>
                  <a:lnTo>
                    <a:pt x="767393" y="1243650"/>
                  </a:lnTo>
                  <a:lnTo>
                    <a:pt x="722418" y="1251999"/>
                  </a:lnTo>
                  <a:lnTo>
                    <a:pt x="676383" y="1257097"/>
                  </a:lnTo>
                  <a:lnTo>
                    <a:pt x="629412" y="1258823"/>
                  </a:lnTo>
                  <a:lnTo>
                    <a:pt x="582440" y="1257097"/>
                  </a:lnTo>
                  <a:lnTo>
                    <a:pt x="536405" y="1251999"/>
                  </a:lnTo>
                  <a:lnTo>
                    <a:pt x="491430" y="1243650"/>
                  </a:lnTo>
                  <a:lnTo>
                    <a:pt x="447635" y="1232174"/>
                  </a:lnTo>
                  <a:lnTo>
                    <a:pt x="405142" y="1217690"/>
                  </a:lnTo>
                  <a:lnTo>
                    <a:pt x="364074" y="1200322"/>
                  </a:lnTo>
                  <a:lnTo>
                    <a:pt x="324552" y="1180190"/>
                  </a:lnTo>
                  <a:lnTo>
                    <a:pt x="286697" y="1157417"/>
                  </a:lnTo>
                  <a:lnTo>
                    <a:pt x="250632" y="1132125"/>
                  </a:lnTo>
                  <a:lnTo>
                    <a:pt x="216477" y="1104434"/>
                  </a:lnTo>
                  <a:lnTo>
                    <a:pt x="184356" y="1074467"/>
                  </a:lnTo>
                  <a:lnTo>
                    <a:pt x="154389" y="1042346"/>
                  </a:lnTo>
                  <a:lnTo>
                    <a:pt x="126698" y="1008191"/>
                  </a:lnTo>
                  <a:lnTo>
                    <a:pt x="101406" y="972126"/>
                  </a:lnTo>
                  <a:lnTo>
                    <a:pt x="78633" y="934271"/>
                  </a:lnTo>
                  <a:lnTo>
                    <a:pt x="58501" y="894749"/>
                  </a:lnTo>
                  <a:lnTo>
                    <a:pt x="41133" y="853681"/>
                  </a:lnTo>
                  <a:lnTo>
                    <a:pt x="26649" y="811188"/>
                  </a:lnTo>
                  <a:lnTo>
                    <a:pt x="15173" y="767393"/>
                  </a:lnTo>
                  <a:lnTo>
                    <a:pt x="6824" y="722418"/>
                  </a:lnTo>
                  <a:lnTo>
                    <a:pt x="1726" y="676383"/>
                  </a:lnTo>
                  <a:lnTo>
                    <a:pt x="0" y="62941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8687" y="4367225"/>
              <a:ext cx="3938269" cy="67086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10738" y="549859"/>
            <a:ext cx="6140577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4944" y="1613916"/>
            <a:ext cx="2421890" cy="3733800"/>
            <a:chOff x="694944" y="1613916"/>
            <a:chExt cx="2421890" cy="3733800"/>
          </a:xfrm>
        </p:grpSpPr>
        <p:sp>
          <p:nvSpPr>
            <p:cNvPr id="4" name="object 4"/>
            <p:cNvSpPr/>
            <p:nvPr/>
          </p:nvSpPr>
          <p:spPr>
            <a:xfrm>
              <a:off x="707898" y="1626870"/>
              <a:ext cx="2277110" cy="3708400"/>
            </a:xfrm>
            <a:custGeom>
              <a:avLst/>
              <a:gdLst/>
              <a:ahLst/>
              <a:cxnLst/>
              <a:rect l="l" t="t" r="r" b="b"/>
              <a:pathLst>
                <a:path w="2277110" h="3708400">
                  <a:moveTo>
                    <a:pt x="2276856" y="0"/>
                  </a:moveTo>
                  <a:lnTo>
                    <a:pt x="0" y="0"/>
                  </a:lnTo>
                  <a:lnTo>
                    <a:pt x="0" y="3707891"/>
                  </a:lnTo>
                  <a:lnTo>
                    <a:pt x="2276856" y="3707891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98" y="1626870"/>
              <a:ext cx="2277110" cy="3708400"/>
            </a:xfrm>
            <a:custGeom>
              <a:avLst/>
              <a:gdLst/>
              <a:ahLst/>
              <a:cxnLst/>
              <a:rect l="l" t="t" r="r" b="b"/>
              <a:pathLst>
                <a:path w="2277110" h="3708400">
                  <a:moveTo>
                    <a:pt x="0" y="3707891"/>
                  </a:moveTo>
                  <a:lnTo>
                    <a:pt x="2276856" y="3707891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3707891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799" y="3115055"/>
              <a:ext cx="2284984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430" y="3480511"/>
              <a:ext cx="1289177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9169880" y="1203948"/>
            <a:ext cx="1504315" cy="4685030"/>
            <a:chOff x="9169880" y="1203948"/>
            <a:chExt cx="1504315" cy="468503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9880" y="1203948"/>
              <a:ext cx="1504242" cy="46847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03435" y="3049536"/>
              <a:ext cx="1435607" cy="10865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08007" y="1222247"/>
              <a:ext cx="1432560" cy="46131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208007" y="1222247"/>
              <a:ext cx="1432560" cy="4613275"/>
            </a:xfrm>
            <a:custGeom>
              <a:avLst/>
              <a:gdLst/>
              <a:ahLst/>
              <a:cxnLst/>
              <a:rect l="l" t="t" r="r" b="b"/>
              <a:pathLst>
                <a:path w="1432559" h="4613275">
                  <a:moveTo>
                    <a:pt x="0" y="238760"/>
                  </a:moveTo>
                  <a:lnTo>
                    <a:pt x="4852" y="190652"/>
                  </a:lnTo>
                  <a:lnTo>
                    <a:pt x="18768" y="145839"/>
                  </a:lnTo>
                  <a:lnTo>
                    <a:pt x="40786" y="105283"/>
                  </a:lnTo>
                  <a:lnTo>
                    <a:pt x="69945" y="69945"/>
                  </a:lnTo>
                  <a:lnTo>
                    <a:pt x="105283" y="40786"/>
                  </a:lnTo>
                  <a:lnTo>
                    <a:pt x="145839" y="18768"/>
                  </a:lnTo>
                  <a:lnTo>
                    <a:pt x="190652" y="4852"/>
                  </a:lnTo>
                  <a:lnTo>
                    <a:pt x="238760" y="0"/>
                  </a:lnTo>
                  <a:lnTo>
                    <a:pt x="1193800" y="0"/>
                  </a:lnTo>
                  <a:lnTo>
                    <a:pt x="1241907" y="4852"/>
                  </a:lnTo>
                  <a:lnTo>
                    <a:pt x="1286720" y="18768"/>
                  </a:lnTo>
                  <a:lnTo>
                    <a:pt x="1327276" y="40786"/>
                  </a:lnTo>
                  <a:lnTo>
                    <a:pt x="1362614" y="69945"/>
                  </a:lnTo>
                  <a:lnTo>
                    <a:pt x="1391773" y="105283"/>
                  </a:lnTo>
                  <a:lnTo>
                    <a:pt x="1413791" y="145839"/>
                  </a:lnTo>
                  <a:lnTo>
                    <a:pt x="1427707" y="190652"/>
                  </a:lnTo>
                  <a:lnTo>
                    <a:pt x="1432560" y="238760"/>
                  </a:lnTo>
                  <a:lnTo>
                    <a:pt x="1432560" y="4374388"/>
                  </a:lnTo>
                  <a:lnTo>
                    <a:pt x="1427707" y="4422506"/>
                  </a:lnTo>
                  <a:lnTo>
                    <a:pt x="1413791" y="4467324"/>
                  </a:lnTo>
                  <a:lnTo>
                    <a:pt x="1391773" y="4507881"/>
                  </a:lnTo>
                  <a:lnTo>
                    <a:pt x="1362614" y="4543217"/>
                  </a:lnTo>
                  <a:lnTo>
                    <a:pt x="1327276" y="4572371"/>
                  </a:lnTo>
                  <a:lnTo>
                    <a:pt x="1286720" y="4594385"/>
                  </a:lnTo>
                  <a:lnTo>
                    <a:pt x="1241907" y="4608297"/>
                  </a:lnTo>
                  <a:lnTo>
                    <a:pt x="1193800" y="4613148"/>
                  </a:lnTo>
                  <a:lnTo>
                    <a:pt x="238760" y="4613148"/>
                  </a:lnTo>
                  <a:lnTo>
                    <a:pt x="190652" y="4608297"/>
                  </a:lnTo>
                  <a:lnTo>
                    <a:pt x="145839" y="4594385"/>
                  </a:lnTo>
                  <a:lnTo>
                    <a:pt x="105283" y="4572371"/>
                  </a:lnTo>
                  <a:lnTo>
                    <a:pt x="69945" y="4543217"/>
                  </a:lnTo>
                  <a:lnTo>
                    <a:pt x="40786" y="4507881"/>
                  </a:lnTo>
                  <a:lnTo>
                    <a:pt x="18768" y="4467324"/>
                  </a:lnTo>
                  <a:lnTo>
                    <a:pt x="4852" y="4422506"/>
                  </a:lnTo>
                  <a:lnTo>
                    <a:pt x="0" y="4374388"/>
                  </a:lnTo>
                  <a:lnTo>
                    <a:pt x="0" y="238760"/>
                  </a:lnTo>
                  <a:close/>
                </a:path>
              </a:pathLst>
            </a:custGeom>
            <a:ln w="914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70465" y="3163824"/>
              <a:ext cx="1002410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30257" y="3529583"/>
              <a:ext cx="1154277" cy="36575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983992" y="1613916"/>
            <a:ext cx="6224270" cy="3733800"/>
            <a:chOff x="2983992" y="1613916"/>
            <a:chExt cx="6224270" cy="3733800"/>
          </a:xfrm>
        </p:grpSpPr>
        <p:sp>
          <p:nvSpPr>
            <p:cNvPr id="16" name="object 16"/>
            <p:cNvSpPr/>
            <p:nvPr/>
          </p:nvSpPr>
          <p:spPr>
            <a:xfrm>
              <a:off x="4958334" y="1626870"/>
              <a:ext cx="2277110" cy="3708400"/>
            </a:xfrm>
            <a:custGeom>
              <a:avLst/>
              <a:gdLst/>
              <a:ahLst/>
              <a:cxnLst/>
              <a:rect l="l" t="t" r="r" b="b"/>
              <a:pathLst>
                <a:path w="2277109" h="3708400">
                  <a:moveTo>
                    <a:pt x="2276856" y="0"/>
                  </a:moveTo>
                  <a:lnTo>
                    <a:pt x="0" y="0"/>
                  </a:lnTo>
                  <a:lnTo>
                    <a:pt x="0" y="3707891"/>
                  </a:lnTo>
                  <a:lnTo>
                    <a:pt x="2276856" y="3707891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958334" y="1626870"/>
              <a:ext cx="2277110" cy="3708400"/>
            </a:xfrm>
            <a:custGeom>
              <a:avLst/>
              <a:gdLst/>
              <a:ahLst/>
              <a:cxnLst/>
              <a:rect l="l" t="t" r="r" b="b"/>
              <a:pathLst>
                <a:path w="2277109" h="3708400">
                  <a:moveTo>
                    <a:pt x="0" y="3707891"/>
                  </a:moveTo>
                  <a:lnTo>
                    <a:pt x="2276856" y="3707891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3707891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42611" y="3297885"/>
              <a:ext cx="2065782" cy="36606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983992" y="2839212"/>
              <a:ext cx="1973580" cy="173990"/>
            </a:xfrm>
            <a:custGeom>
              <a:avLst/>
              <a:gdLst/>
              <a:ahLst/>
              <a:cxnLst/>
              <a:rect l="l" t="t" r="r" b="b"/>
              <a:pathLst>
                <a:path w="1973579" h="173989">
                  <a:moveTo>
                    <a:pt x="57912" y="57912"/>
                  </a:moveTo>
                  <a:lnTo>
                    <a:pt x="0" y="57912"/>
                  </a:lnTo>
                  <a:lnTo>
                    <a:pt x="0" y="115824"/>
                  </a:lnTo>
                  <a:lnTo>
                    <a:pt x="57912" y="115824"/>
                  </a:lnTo>
                  <a:lnTo>
                    <a:pt x="57912" y="57912"/>
                  </a:lnTo>
                  <a:close/>
                </a:path>
                <a:path w="1973579" h="173989">
                  <a:moveTo>
                    <a:pt x="173735" y="57912"/>
                  </a:moveTo>
                  <a:lnTo>
                    <a:pt x="115824" y="57912"/>
                  </a:lnTo>
                  <a:lnTo>
                    <a:pt x="115824" y="115824"/>
                  </a:lnTo>
                  <a:lnTo>
                    <a:pt x="173735" y="115824"/>
                  </a:lnTo>
                  <a:lnTo>
                    <a:pt x="173735" y="57912"/>
                  </a:lnTo>
                  <a:close/>
                </a:path>
                <a:path w="1973579" h="173989">
                  <a:moveTo>
                    <a:pt x="289559" y="57912"/>
                  </a:moveTo>
                  <a:lnTo>
                    <a:pt x="231647" y="57912"/>
                  </a:lnTo>
                  <a:lnTo>
                    <a:pt x="231647" y="115824"/>
                  </a:lnTo>
                  <a:lnTo>
                    <a:pt x="289559" y="115824"/>
                  </a:lnTo>
                  <a:lnTo>
                    <a:pt x="289559" y="57912"/>
                  </a:lnTo>
                  <a:close/>
                </a:path>
                <a:path w="1973579" h="173989">
                  <a:moveTo>
                    <a:pt x="405383" y="57912"/>
                  </a:moveTo>
                  <a:lnTo>
                    <a:pt x="347471" y="57912"/>
                  </a:lnTo>
                  <a:lnTo>
                    <a:pt x="347471" y="115824"/>
                  </a:lnTo>
                  <a:lnTo>
                    <a:pt x="405383" y="115824"/>
                  </a:lnTo>
                  <a:lnTo>
                    <a:pt x="405383" y="57912"/>
                  </a:lnTo>
                  <a:close/>
                </a:path>
                <a:path w="1973579" h="173989">
                  <a:moveTo>
                    <a:pt x="521207" y="57912"/>
                  </a:moveTo>
                  <a:lnTo>
                    <a:pt x="463295" y="57912"/>
                  </a:lnTo>
                  <a:lnTo>
                    <a:pt x="463295" y="115824"/>
                  </a:lnTo>
                  <a:lnTo>
                    <a:pt x="521207" y="115824"/>
                  </a:lnTo>
                  <a:lnTo>
                    <a:pt x="521207" y="57912"/>
                  </a:lnTo>
                  <a:close/>
                </a:path>
                <a:path w="1973579" h="173989">
                  <a:moveTo>
                    <a:pt x="637032" y="57912"/>
                  </a:moveTo>
                  <a:lnTo>
                    <a:pt x="579119" y="57912"/>
                  </a:lnTo>
                  <a:lnTo>
                    <a:pt x="579119" y="115824"/>
                  </a:lnTo>
                  <a:lnTo>
                    <a:pt x="637032" y="115824"/>
                  </a:lnTo>
                  <a:lnTo>
                    <a:pt x="637032" y="57912"/>
                  </a:lnTo>
                  <a:close/>
                </a:path>
                <a:path w="1973579" h="173989">
                  <a:moveTo>
                    <a:pt x="752856" y="57912"/>
                  </a:moveTo>
                  <a:lnTo>
                    <a:pt x="694944" y="57912"/>
                  </a:lnTo>
                  <a:lnTo>
                    <a:pt x="694944" y="115824"/>
                  </a:lnTo>
                  <a:lnTo>
                    <a:pt x="752856" y="115824"/>
                  </a:lnTo>
                  <a:lnTo>
                    <a:pt x="752856" y="57912"/>
                  </a:lnTo>
                  <a:close/>
                </a:path>
                <a:path w="1973579" h="173989">
                  <a:moveTo>
                    <a:pt x="868680" y="57912"/>
                  </a:moveTo>
                  <a:lnTo>
                    <a:pt x="810768" y="57912"/>
                  </a:lnTo>
                  <a:lnTo>
                    <a:pt x="810768" y="115824"/>
                  </a:lnTo>
                  <a:lnTo>
                    <a:pt x="868680" y="115824"/>
                  </a:lnTo>
                  <a:lnTo>
                    <a:pt x="868680" y="57912"/>
                  </a:lnTo>
                  <a:close/>
                </a:path>
                <a:path w="1973579" h="173989">
                  <a:moveTo>
                    <a:pt x="984504" y="57912"/>
                  </a:moveTo>
                  <a:lnTo>
                    <a:pt x="926592" y="57912"/>
                  </a:lnTo>
                  <a:lnTo>
                    <a:pt x="926592" y="115824"/>
                  </a:lnTo>
                  <a:lnTo>
                    <a:pt x="984504" y="115824"/>
                  </a:lnTo>
                  <a:lnTo>
                    <a:pt x="984504" y="57912"/>
                  </a:lnTo>
                  <a:close/>
                </a:path>
                <a:path w="1973579" h="173989">
                  <a:moveTo>
                    <a:pt x="1100328" y="57912"/>
                  </a:moveTo>
                  <a:lnTo>
                    <a:pt x="1042416" y="57912"/>
                  </a:lnTo>
                  <a:lnTo>
                    <a:pt x="1042416" y="115824"/>
                  </a:lnTo>
                  <a:lnTo>
                    <a:pt x="1100328" y="115824"/>
                  </a:lnTo>
                  <a:lnTo>
                    <a:pt x="1100328" y="57912"/>
                  </a:lnTo>
                  <a:close/>
                </a:path>
                <a:path w="1973579" h="173989">
                  <a:moveTo>
                    <a:pt x="1216152" y="57912"/>
                  </a:moveTo>
                  <a:lnTo>
                    <a:pt x="1158240" y="57912"/>
                  </a:lnTo>
                  <a:lnTo>
                    <a:pt x="1158240" y="115824"/>
                  </a:lnTo>
                  <a:lnTo>
                    <a:pt x="1216152" y="115824"/>
                  </a:lnTo>
                  <a:lnTo>
                    <a:pt x="1216152" y="57912"/>
                  </a:lnTo>
                  <a:close/>
                </a:path>
                <a:path w="1973579" h="173989">
                  <a:moveTo>
                    <a:pt x="1331975" y="57912"/>
                  </a:moveTo>
                  <a:lnTo>
                    <a:pt x="1274063" y="57912"/>
                  </a:lnTo>
                  <a:lnTo>
                    <a:pt x="1274063" y="115824"/>
                  </a:lnTo>
                  <a:lnTo>
                    <a:pt x="1331975" y="115824"/>
                  </a:lnTo>
                  <a:lnTo>
                    <a:pt x="1331975" y="57912"/>
                  </a:lnTo>
                  <a:close/>
                </a:path>
                <a:path w="1973579" h="173989">
                  <a:moveTo>
                    <a:pt x="1447799" y="57912"/>
                  </a:moveTo>
                  <a:lnTo>
                    <a:pt x="1389887" y="57912"/>
                  </a:lnTo>
                  <a:lnTo>
                    <a:pt x="1389887" y="115824"/>
                  </a:lnTo>
                  <a:lnTo>
                    <a:pt x="1447799" y="115824"/>
                  </a:lnTo>
                  <a:lnTo>
                    <a:pt x="1447799" y="57912"/>
                  </a:lnTo>
                  <a:close/>
                </a:path>
                <a:path w="1973579" h="173989">
                  <a:moveTo>
                    <a:pt x="1563623" y="57912"/>
                  </a:moveTo>
                  <a:lnTo>
                    <a:pt x="1505711" y="57912"/>
                  </a:lnTo>
                  <a:lnTo>
                    <a:pt x="1505711" y="115824"/>
                  </a:lnTo>
                  <a:lnTo>
                    <a:pt x="1563623" y="115824"/>
                  </a:lnTo>
                  <a:lnTo>
                    <a:pt x="1563623" y="57912"/>
                  </a:lnTo>
                  <a:close/>
                </a:path>
                <a:path w="1973579" h="173989">
                  <a:moveTo>
                    <a:pt x="1679447" y="57912"/>
                  </a:moveTo>
                  <a:lnTo>
                    <a:pt x="1621535" y="57912"/>
                  </a:lnTo>
                  <a:lnTo>
                    <a:pt x="1621535" y="115824"/>
                  </a:lnTo>
                  <a:lnTo>
                    <a:pt x="1679447" y="115824"/>
                  </a:lnTo>
                  <a:lnTo>
                    <a:pt x="1679447" y="57912"/>
                  </a:lnTo>
                  <a:close/>
                </a:path>
                <a:path w="1973579" h="173989">
                  <a:moveTo>
                    <a:pt x="1795271" y="57912"/>
                  </a:moveTo>
                  <a:lnTo>
                    <a:pt x="1737359" y="57912"/>
                  </a:lnTo>
                  <a:lnTo>
                    <a:pt x="1737359" y="115824"/>
                  </a:lnTo>
                  <a:lnTo>
                    <a:pt x="1795271" y="115824"/>
                  </a:lnTo>
                  <a:lnTo>
                    <a:pt x="1795271" y="57912"/>
                  </a:lnTo>
                  <a:close/>
                </a:path>
                <a:path w="1973579" h="173989">
                  <a:moveTo>
                    <a:pt x="1799717" y="0"/>
                  </a:moveTo>
                  <a:lnTo>
                    <a:pt x="1799717" y="173736"/>
                  </a:lnTo>
                  <a:lnTo>
                    <a:pt x="1973453" y="86867"/>
                  </a:lnTo>
                  <a:lnTo>
                    <a:pt x="1799717" y="0"/>
                  </a:lnTo>
                  <a:close/>
                </a:path>
              </a:pathLst>
            </a:custGeom>
            <a:solidFill>
              <a:srgbClr val="4D447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6653" y="2275916"/>
              <a:ext cx="1196911" cy="3051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34105" y="2581402"/>
              <a:ext cx="806869" cy="3048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234427" y="2839212"/>
              <a:ext cx="1973580" cy="173990"/>
            </a:xfrm>
            <a:custGeom>
              <a:avLst/>
              <a:gdLst/>
              <a:ahLst/>
              <a:cxnLst/>
              <a:rect l="l" t="t" r="r" b="b"/>
              <a:pathLst>
                <a:path w="1973579" h="173989">
                  <a:moveTo>
                    <a:pt x="57912" y="57912"/>
                  </a:moveTo>
                  <a:lnTo>
                    <a:pt x="0" y="57912"/>
                  </a:lnTo>
                  <a:lnTo>
                    <a:pt x="0" y="115824"/>
                  </a:lnTo>
                  <a:lnTo>
                    <a:pt x="57912" y="115824"/>
                  </a:lnTo>
                  <a:lnTo>
                    <a:pt x="57912" y="57912"/>
                  </a:lnTo>
                  <a:close/>
                </a:path>
                <a:path w="1973579" h="173989">
                  <a:moveTo>
                    <a:pt x="173736" y="57912"/>
                  </a:moveTo>
                  <a:lnTo>
                    <a:pt x="115824" y="57912"/>
                  </a:lnTo>
                  <a:lnTo>
                    <a:pt x="115824" y="115824"/>
                  </a:lnTo>
                  <a:lnTo>
                    <a:pt x="173736" y="115824"/>
                  </a:lnTo>
                  <a:lnTo>
                    <a:pt x="173736" y="57912"/>
                  </a:lnTo>
                  <a:close/>
                </a:path>
                <a:path w="1973579" h="173989">
                  <a:moveTo>
                    <a:pt x="289560" y="57912"/>
                  </a:moveTo>
                  <a:lnTo>
                    <a:pt x="231648" y="57912"/>
                  </a:lnTo>
                  <a:lnTo>
                    <a:pt x="231648" y="115824"/>
                  </a:lnTo>
                  <a:lnTo>
                    <a:pt x="289560" y="115824"/>
                  </a:lnTo>
                  <a:lnTo>
                    <a:pt x="289560" y="57912"/>
                  </a:lnTo>
                  <a:close/>
                </a:path>
                <a:path w="1973579" h="173989">
                  <a:moveTo>
                    <a:pt x="405383" y="57912"/>
                  </a:moveTo>
                  <a:lnTo>
                    <a:pt x="347472" y="57912"/>
                  </a:lnTo>
                  <a:lnTo>
                    <a:pt x="347472" y="115824"/>
                  </a:lnTo>
                  <a:lnTo>
                    <a:pt x="405383" y="115824"/>
                  </a:lnTo>
                  <a:lnTo>
                    <a:pt x="405383" y="57912"/>
                  </a:lnTo>
                  <a:close/>
                </a:path>
                <a:path w="1973579" h="173989">
                  <a:moveTo>
                    <a:pt x="521207" y="57912"/>
                  </a:moveTo>
                  <a:lnTo>
                    <a:pt x="463296" y="57912"/>
                  </a:lnTo>
                  <a:lnTo>
                    <a:pt x="463296" y="115824"/>
                  </a:lnTo>
                  <a:lnTo>
                    <a:pt x="521207" y="115824"/>
                  </a:lnTo>
                  <a:lnTo>
                    <a:pt x="521207" y="57912"/>
                  </a:lnTo>
                  <a:close/>
                </a:path>
                <a:path w="1973579" h="173989">
                  <a:moveTo>
                    <a:pt x="637031" y="57912"/>
                  </a:moveTo>
                  <a:lnTo>
                    <a:pt x="579120" y="57912"/>
                  </a:lnTo>
                  <a:lnTo>
                    <a:pt x="579120" y="115824"/>
                  </a:lnTo>
                  <a:lnTo>
                    <a:pt x="637031" y="115824"/>
                  </a:lnTo>
                  <a:lnTo>
                    <a:pt x="637031" y="57912"/>
                  </a:lnTo>
                  <a:close/>
                </a:path>
                <a:path w="1973579" h="173989">
                  <a:moveTo>
                    <a:pt x="752855" y="57912"/>
                  </a:moveTo>
                  <a:lnTo>
                    <a:pt x="694944" y="57912"/>
                  </a:lnTo>
                  <a:lnTo>
                    <a:pt x="694944" y="115824"/>
                  </a:lnTo>
                  <a:lnTo>
                    <a:pt x="752855" y="115824"/>
                  </a:lnTo>
                  <a:lnTo>
                    <a:pt x="752855" y="57912"/>
                  </a:lnTo>
                  <a:close/>
                </a:path>
                <a:path w="1973579" h="173989">
                  <a:moveTo>
                    <a:pt x="868679" y="57912"/>
                  </a:moveTo>
                  <a:lnTo>
                    <a:pt x="810768" y="57912"/>
                  </a:lnTo>
                  <a:lnTo>
                    <a:pt x="810768" y="115824"/>
                  </a:lnTo>
                  <a:lnTo>
                    <a:pt x="868679" y="115824"/>
                  </a:lnTo>
                  <a:lnTo>
                    <a:pt x="868679" y="57912"/>
                  </a:lnTo>
                  <a:close/>
                </a:path>
                <a:path w="1973579" h="173989">
                  <a:moveTo>
                    <a:pt x="984503" y="57912"/>
                  </a:moveTo>
                  <a:lnTo>
                    <a:pt x="926592" y="57912"/>
                  </a:lnTo>
                  <a:lnTo>
                    <a:pt x="926592" y="115824"/>
                  </a:lnTo>
                  <a:lnTo>
                    <a:pt x="984503" y="115824"/>
                  </a:lnTo>
                  <a:lnTo>
                    <a:pt x="984503" y="57912"/>
                  </a:lnTo>
                  <a:close/>
                </a:path>
                <a:path w="1973579" h="173989">
                  <a:moveTo>
                    <a:pt x="1100327" y="57912"/>
                  </a:moveTo>
                  <a:lnTo>
                    <a:pt x="1042416" y="57912"/>
                  </a:lnTo>
                  <a:lnTo>
                    <a:pt x="1042416" y="115824"/>
                  </a:lnTo>
                  <a:lnTo>
                    <a:pt x="1100327" y="115824"/>
                  </a:lnTo>
                  <a:lnTo>
                    <a:pt x="1100327" y="57912"/>
                  </a:lnTo>
                  <a:close/>
                </a:path>
                <a:path w="1973579" h="173989">
                  <a:moveTo>
                    <a:pt x="1216152" y="57912"/>
                  </a:moveTo>
                  <a:lnTo>
                    <a:pt x="1158240" y="57912"/>
                  </a:lnTo>
                  <a:lnTo>
                    <a:pt x="1158240" y="115824"/>
                  </a:lnTo>
                  <a:lnTo>
                    <a:pt x="1216152" y="115824"/>
                  </a:lnTo>
                  <a:lnTo>
                    <a:pt x="1216152" y="57912"/>
                  </a:lnTo>
                  <a:close/>
                </a:path>
                <a:path w="1973579" h="173989">
                  <a:moveTo>
                    <a:pt x="1331976" y="57912"/>
                  </a:moveTo>
                  <a:lnTo>
                    <a:pt x="1274064" y="57912"/>
                  </a:lnTo>
                  <a:lnTo>
                    <a:pt x="1274064" y="115824"/>
                  </a:lnTo>
                  <a:lnTo>
                    <a:pt x="1331976" y="115824"/>
                  </a:lnTo>
                  <a:lnTo>
                    <a:pt x="1331976" y="57912"/>
                  </a:lnTo>
                  <a:close/>
                </a:path>
                <a:path w="1973579" h="173989">
                  <a:moveTo>
                    <a:pt x="1447800" y="57912"/>
                  </a:moveTo>
                  <a:lnTo>
                    <a:pt x="1389888" y="57912"/>
                  </a:lnTo>
                  <a:lnTo>
                    <a:pt x="1389888" y="115824"/>
                  </a:lnTo>
                  <a:lnTo>
                    <a:pt x="1447800" y="115824"/>
                  </a:lnTo>
                  <a:lnTo>
                    <a:pt x="1447800" y="57912"/>
                  </a:lnTo>
                  <a:close/>
                </a:path>
                <a:path w="1973579" h="173989">
                  <a:moveTo>
                    <a:pt x="1563624" y="57912"/>
                  </a:moveTo>
                  <a:lnTo>
                    <a:pt x="1505712" y="57912"/>
                  </a:lnTo>
                  <a:lnTo>
                    <a:pt x="1505712" y="115824"/>
                  </a:lnTo>
                  <a:lnTo>
                    <a:pt x="1563624" y="115824"/>
                  </a:lnTo>
                  <a:lnTo>
                    <a:pt x="1563624" y="57912"/>
                  </a:lnTo>
                  <a:close/>
                </a:path>
                <a:path w="1973579" h="173989">
                  <a:moveTo>
                    <a:pt x="1679448" y="57912"/>
                  </a:moveTo>
                  <a:lnTo>
                    <a:pt x="1621536" y="57912"/>
                  </a:lnTo>
                  <a:lnTo>
                    <a:pt x="1621536" y="115824"/>
                  </a:lnTo>
                  <a:lnTo>
                    <a:pt x="1679448" y="115824"/>
                  </a:lnTo>
                  <a:lnTo>
                    <a:pt x="1679448" y="57912"/>
                  </a:lnTo>
                  <a:close/>
                </a:path>
                <a:path w="1973579" h="173989">
                  <a:moveTo>
                    <a:pt x="1795272" y="57912"/>
                  </a:moveTo>
                  <a:lnTo>
                    <a:pt x="1737360" y="57912"/>
                  </a:lnTo>
                  <a:lnTo>
                    <a:pt x="1737360" y="115824"/>
                  </a:lnTo>
                  <a:lnTo>
                    <a:pt x="1795272" y="115824"/>
                  </a:lnTo>
                  <a:lnTo>
                    <a:pt x="1795272" y="57912"/>
                  </a:lnTo>
                  <a:close/>
                </a:path>
                <a:path w="1973579" h="173989">
                  <a:moveTo>
                    <a:pt x="1799717" y="0"/>
                  </a:moveTo>
                  <a:lnTo>
                    <a:pt x="1799717" y="173736"/>
                  </a:lnTo>
                  <a:lnTo>
                    <a:pt x="1973452" y="86867"/>
                  </a:lnTo>
                  <a:lnTo>
                    <a:pt x="179971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97977" y="2275916"/>
              <a:ext cx="1196911" cy="3051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47330" y="2581402"/>
              <a:ext cx="900137" cy="304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234427" y="3875532"/>
              <a:ext cx="1940560" cy="173990"/>
            </a:xfrm>
            <a:custGeom>
              <a:avLst/>
              <a:gdLst/>
              <a:ahLst/>
              <a:cxnLst/>
              <a:rect l="l" t="t" r="r" b="b"/>
              <a:pathLst>
                <a:path w="1940559" h="173989">
                  <a:moveTo>
                    <a:pt x="173736" y="0"/>
                  </a:moveTo>
                  <a:lnTo>
                    <a:pt x="0" y="86868"/>
                  </a:lnTo>
                  <a:lnTo>
                    <a:pt x="173736" y="173736"/>
                  </a:lnTo>
                  <a:lnTo>
                    <a:pt x="173736" y="115824"/>
                  </a:lnTo>
                  <a:lnTo>
                    <a:pt x="144779" y="115824"/>
                  </a:lnTo>
                  <a:lnTo>
                    <a:pt x="144779" y="57912"/>
                  </a:lnTo>
                  <a:lnTo>
                    <a:pt x="173736" y="57912"/>
                  </a:lnTo>
                  <a:lnTo>
                    <a:pt x="173736" y="0"/>
                  </a:lnTo>
                  <a:close/>
                </a:path>
                <a:path w="1940559" h="173989">
                  <a:moveTo>
                    <a:pt x="173736" y="57912"/>
                  </a:moveTo>
                  <a:lnTo>
                    <a:pt x="144779" y="57912"/>
                  </a:lnTo>
                  <a:lnTo>
                    <a:pt x="144779" y="115824"/>
                  </a:lnTo>
                  <a:lnTo>
                    <a:pt x="173736" y="115824"/>
                  </a:lnTo>
                  <a:lnTo>
                    <a:pt x="173736" y="57912"/>
                  </a:lnTo>
                  <a:close/>
                </a:path>
                <a:path w="1940559" h="173989">
                  <a:moveTo>
                    <a:pt x="202692" y="57912"/>
                  </a:moveTo>
                  <a:lnTo>
                    <a:pt x="173736" y="57912"/>
                  </a:lnTo>
                  <a:lnTo>
                    <a:pt x="173736" y="115824"/>
                  </a:lnTo>
                  <a:lnTo>
                    <a:pt x="202692" y="115824"/>
                  </a:lnTo>
                  <a:lnTo>
                    <a:pt x="202692" y="57912"/>
                  </a:lnTo>
                  <a:close/>
                </a:path>
                <a:path w="1940559" h="173989">
                  <a:moveTo>
                    <a:pt x="318516" y="57912"/>
                  </a:moveTo>
                  <a:lnTo>
                    <a:pt x="260603" y="57912"/>
                  </a:lnTo>
                  <a:lnTo>
                    <a:pt x="260603" y="115824"/>
                  </a:lnTo>
                  <a:lnTo>
                    <a:pt x="318516" y="115824"/>
                  </a:lnTo>
                  <a:lnTo>
                    <a:pt x="318516" y="57912"/>
                  </a:lnTo>
                  <a:close/>
                </a:path>
                <a:path w="1940559" h="173989">
                  <a:moveTo>
                    <a:pt x="434340" y="57912"/>
                  </a:moveTo>
                  <a:lnTo>
                    <a:pt x="376427" y="57912"/>
                  </a:lnTo>
                  <a:lnTo>
                    <a:pt x="376427" y="115824"/>
                  </a:lnTo>
                  <a:lnTo>
                    <a:pt x="434340" y="115824"/>
                  </a:lnTo>
                  <a:lnTo>
                    <a:pt x="434340" y="57912"/>
                  </a:lnTo>
                  <a:close/>
                </a:path>
                <a:path w="1940559" h="173989">
                  <a:moveTo>
                    <a:pt x="550164" y="57912"/>
                  </a:moveTo>
                  <a:lnTo>
                    <a:pt x="492251" y="57912"/>
                  </a:lnTo>
                  <a:lnTo>
                    <a:pt x="492251" y="115824"/>
                  </a:lnTo>
                  <a:lnTo>
                    <a:pt x="550164" y="115824"/>
                  </a:lnTo>
                  <a:lnTo>
                    <a:pt x="550164" y="57912"/>
                  </a:lnTo>
                  <a:close/>
                </a:path>
                <a:path w="1940559" h="173989">
                  <a:moveTo>
                    <a:pt x="665988" y="57912"/>
                  </a:moveTo>
                  <a:lnTo>
                    <a:pt x="608076" y="57912"/>
                  </a:lnTo>
                  <a:lnTo>
                    <a:pt x="608076" y="115824"/>
                  </a:lnTo>
                  <a:lnTo>
                    <a:pt x="665988" y="115824"/>
                  </a:lnTo>
                  <a:lnTo>
                    <a:pt x="665988" y="57912"/>
                  </a:lnTo>
                  <a:close/>
                </a:path>
                <a:path w="1940559" h="173989">
                  <a:moveTo>
                    <a:pt x="781812" y="57912"/>
                  </a:moveTo>
                  <a:lnTo>
                    <a:pt x="723900" y="57912"/>
                  </a:lnTo>
                  <a:lnTo>
                    <a:pt x="723900" y="115824"/>
                  </a:lnTo>
                  <a:lnTo>
                    <a:pt x="781812" y="115824"/>
                  </a:lnTo>
                  <a:lnTo>
                    <a:pt x="781812" y="57912"/>
                  </a:lnTo>
                  <a:close/>
                </a:path>
                <a:path w="1940559" h="173989">
                  <a:moveTo>
                    <a:pt x="897636" y="57912"/>
                  </a:moveTo>
                  <a:lnTo>
                    <a:pt x="839724" y="57912"/>
                  </a:lnTo>
                  <a:lnTo>
                    <a:pt x="839724" y="115824"/>
                  </a:lnTo>
                  <a:lnTo>
                    <a:pt x="897636" y="115824"/>
                  </a:lnTo>
                  <a:lnTo>
                    <a:pt x="897636" y="57912"/>
                  </a:lnTo>
                  <a:close/>
                </a:path>
                <a:path w="1940559" h="173989">
                  <a:moveTo>
                    <a:pt x="1013460" y="57912"/>
                  </a:moveTo>
                  <a:lnTo>
                    <a:pt x="955548" y="57912"/>
                  </a:lnTo>
                  <a:lnTo>
                    <a:pt x="955548" y="115824"/>
                  </a:lnTo>
                  <a:lnTo>
                    <a:pt x="1013460" y="115824"/>
                  </a:lnTo>
                  <a:lnTo>
                    <a:pt x="1013460" y="57912"/>
                  </a:lnTo>
                  <a:close/>
                </a:path>
                <a:path w="1940559" h="173989">
                  <a:moveTo>
                    <a:pt x="1129283" y="57912"/>
                  </a:moveTo>
                  <a:lnTo>
                    <a:pt x="1071372" y="57912"/>
                  </a:lnTo>
                  <a:lnTo>
                    <a:pt x="1071372" y="115824"/>
                  </a:lnTo>
                  <a:lnTo>
                    <a:pt x="1129283" y="115824"/>
                  </a:lnTo>
                  <a:lnTo>
                    <a:pt x="1129283" y="57912"/>
                  </a:lnTo>
                  <a:close/>
                </a:path>
                <a:path w="1940559" h="173989">
                  <a:moveTo>
                    <a:pt x="1245107" y="57912"/>
                  </a:moveTo>
                  <a:lnTo>
                    <a:pt x="1187196" y="57912"/>
                  </a:lnTo>
                  <a:lnTo>
                    <a:pt x="1187196" y="115824"/>
                  </a:lnTo>
                  <a:lnTo>
                    <a:pt x="1245107" y="115824"/>
                  </a:lnTo>
                  <a:lnTo>
                    <a:pt x="1245107" y="57912"/>
                  </a:lnTo>
                  <a:close/>
                </a:path>
                <a:path w="1940559" h="173989">
                  <a:moveTo>
                    <a:pt x="1360931" y="57912"/>
                  </a:moveTo>
                  <a:lnTo>
                    <a:pt x="1303020" y="57912"/>
                  </a:lnTo>
                  <a:lnTo>
                    <a:pt x="1303020" y="115824"/>
                  </a:lnTo>
                  <a:lnTo>
                    <a:pt x="1360931" y="115824"/>
                  </a:lnTo>
                  <a:lnTo>
                    <a:pt x="1360931" y="57912"/>
                  </a:lnTo>
                  <a:close/>
                </a:path>
                <a:path w="1940559" h="173989">
                  <a:moveTo>
                    <a:pt x="1476755" y="57912"/>
                  </a:moveTo>
                  <a:lnTo>
                    <a:pt x="1418844" y="57912"/>
                  </a:lnTo>
                  <a:lnTo>
                    <a:pt x="1418844" y="115824"/>
                  </a:lnTo>
                  <a:lnTo>
                    <a:pt x="1476755" y="115824"/>
                  </a:lnTo>
                  <a:lnTo>
                    <a:pt x="1476755" y="57912"/>
                  </a:lnTo>
                  <a:close/>
                </a:path>
                <a:path w="1940559" h="173989">
                  <a:moveTo>
                    <a:pt x="1592579" y="57912"/>
                  </a:moveTo>
                  <a:lnTo>
                    <a:pt x="1534668" y="57912"/>
                  </a:lnTo>
                  <a:lnTo>
                    <a:pt x="1534668" y="115824"/>
                  </a:lnTo>
                  <a:lnTo>
                    <a:pt x="1592579" y="115824"/>
                  </a:lnTo>
                  <a:lnTo>
                    <a:pt x="1592579" y="57912"/>
                  </a:lnTo>
                  <a:close/>
                </a:path>
                <a:path w="1940559" h="173989">
                  <a:moveTo>
                    <a:pt x="1708403" y="57912"/>
                  </a:moveTo>
                  <a:lnTo>
                    <a:pt x="1650492" y="57912"/>
                  </a:lnTo>
                  <a:lnTo>
                    <a:pt x="1650492" y="115824"/>
                  </a:lnTo>
                  <a:lnTo>
                    <a:pt x="1708403" y="115824"/>
                  </a:lnTo>
                  <a:lnTo>
                    <a:pt x="1708403" y="57912"/>
                  </a:lnTo>
                  <a:close/>
                </a:path>
                <a:path w="1940559" h="173989">
                  <a:moveTo>
                    <a:pt x="1824227" y="57912"/>
                  </a:moveTo>
                  <a:lnTo>
                    <a:pt x="1766316" y="57912"/>
                  </a:lnTo>
                  <a:lnTo>
                    <a:pt x="1766316" y="115824"/>
                  </a:lnTo>
                  <a:lnTo>
                    <a:pt x="1824227" y="115824"/>
                  </a:lnTo>
                  <a:lnTo>
                    <a:pt x="1824227" y="57912"/>
                  </a:lnTo>
                  <a:close/>
                </a:path>
                <a:path w="1940559" h="173989">
                  <a:moveTo>
                    <a:pt x="1940052" y="57912"/>
                  </a:moveTo>
                  <a:lnTo>
                    <a:pt x="1882140" y="57912"/>
                  </a:lnTo>
                  <a:lnTo>
                    <a:pt x="1882140" y="115824"/>
                  </a:lnTo>
                  <a:lnTo>
                    <a:pt x="1940052" y="115824"/>
                  </a:lnTo>
                  <a:lnTo>
                    <a:pt x="1940052" y="5791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00442" y="3599942"/>
              <a:ext cx="1397634" cy="30479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983992" y="3881627"/>
              <a:ext cx="1940560" cy="173990"/>
            </a:xfrm>
            <a:custGeom>
              <a:avLst/>
              <a:gdLst/>
              <a:ahLst/>
              <a:cxnLst/>
              <a:rect l="l" t="t" r="r" b="b"/>
              <a:pathLst>
                <a:path w="1940560" h="173989">
                  <a:moveTo>
                    <a:pt x="173735" y="0"/>
                  </a:moveTo>
                  <a:lnTo>
                    <a:pt x="0" y="86868"/>
                  </a:lnTo>
                  <a:lnTo>
                    <a:pt x="173735" y="173736"/>
                  </a:lnTo>
                  <a:lnTo>
                    <a:pt x="173735" y="115824"/>
                  </a:lnTo>
                  <a:lnTo>
                    <a:pt x="144780" y="115824"/>
                  </a:lnTo>
                  <a:lnTo>
                    <a:pt x="144780" y="57912"/>
                  </a:lnTo>
                  <a:lnTo>
                    <a:pt x="173735" y="57912"/>
                  </a:lnTo>
                  <a:lnTo>
                    <a:pt x="173735" y="0"/>
                  </a:lnTo>
                  <a:close/>
                </a:path>
                <a:path w="1940560" h="173989">
                  <a:moveTo>
                    <a:pt x="173735" y="57912"/>
                  </a:moveTo>
                  <a:lnTo>
                    <a:pt x="144780" y="57912"/>
                  </a:lnTo>
                  <a:lnTo>
                    <a:pt x="144780" y="115824"/>
                  </a:lnTo>
                  <a:lnTo>
                    <a:pt x="173735" y="115824"/>
                  </a:lnTo>
                  <a:lnTo>
                    <a:pt x="173735" y="57912"/>
                  </a:lnTo>
                  <a:close/>
                </a:path>
                <a:path w="1940560" h="173989">
                  <a:moveTo>
                    <a:pt x="202691" y="57912"/>
                  </a:moveTo>
                  <a:lnTo>
                    <a:pt x="173735" y="57912"/>
                  </a:lnTo>
                  <a:lnTo>
                    <a:pt x="173735" y="115824"/>
                  </a:lnTo>
                  <a:lnTo>
                    <a:pt x="202691" y="115824"/>
                  </a:lnTo>
                  <a:lnTo>
                    <a:pt x="202691" y="57912"/>
                  </a:lnTo>
                  <a:close/>
                </a:path>
                <a:path w="1940560" h="173989">
                  <a:moveTo>
                    <a:pt x="318516" y="57912"/>
                  </a:moveTo>
                  <a:lnTo>
                    <a:pt x="260603" y="57912"/>
                  </a:lnTo>
                  <a:lnTo>
                    <a:pt x="260603" y="115824"/>
                  </a:lnTo>
                  <a:lnTo>
                    <a:pt x="318516" y="115824"/>
                  </a:lnTo>
                  <a:lnTo>
                    <a:pt x="318516" y="57912"/>
                  </a:lnTo>
                  <a:close/>
                </a:path>
                <a:path w="1940560" h="173989">
                  <a:moveTo>
                    <a:pt x="434340" y="57912"/>
                  </a:moveTo>
                  <a:lnTo>
                    <a:pt x="376428" y="57912"/>
                  </a:lnTo>
                  <a:lnTo>
                    <a:pt x="376428" y="115824"/>
                  </a:lnTo>
                  <a:lnTo>
                    <a:pt x="434340" y="115824"/>
                  </a:lnTo>
                  <a:lnTo>
                    <a:pt x="434340" y="57912"/>
                  </a:lnTo>
                  <a:close/>
                </a:path>
                <a:path w="1940560" h="173989">
                  <a:moveTo>
                    <a:pt x="550163" y="57912"/>
                  </a:moveTo>
                  <a:lnTo>
                    <a:pt x="492252" y="57912"/>
                  </a:lnTo>
                  <a:lnTo>
                    <a:pt x="492252" y="115824"/>
                  </a:lnTo>
                  <a:lnTo>
                    <a:pt x="550163" y="115824"/>
                  </a:lnTo>
                  <a:lnTo>
                    <a:pt x="550163" y="57912"/>
                  </a:lnTo>
                  <a:close/>
                </a:path>
                <a:path w="1940560" h="173989">
                  <a:moveTo>
                    <a:pt x="665987" y="57912"/>
                  </a:moveTo>
                  <a:lnTo>
                    <a:pt x="608075" y="57912"/>
                  </a:lnTo>
                  <a:lnTo>
                    <a:pt x="608075" y="115824"/>
                  </a:lnTo>
                  <a:lnTo>
                    <a:pt x="665987" y="115824"/>
                  </a:lnTo>
                  <a:lnTo>
                    <a:pt x="665987" y="57912"/>
                  </a:lnTo>
                  <a:close/>
                </a:path>
                <a:path w="1940560" h="173989">
                  <a:moveTo>
                    <a:pt x="781811" y="57912"/>
                  </a:moveTo>
                  <a:lnTo>
                    <a:pt x="723899" y="57912"/>
                  </a:lnTo>
                  <a:lnTo>
                    <a:pt x="723899" y="115824"/>
                  </a:lnTo>
                  <a:lnTo>
                    <a:pt x="781811" y="115824"/>
                  </a:lnTo>
                  <a:lnTo>
                    <a:pt x="781811" y="57912"/>
                  </a:lnTo>
                  <a:close/>
                </a:path>
                <a:path w="1940560" h="173989">
                  <a:moveTo>
                    <a:pt x="897635" y="57912"/>
                  </a:moveTo>
                  <a:lnTo>
                    <a:pt x="839723" y="57912"/>
                  </a:lnTo>
                  <a:lnTo>
                    <a:pt x="839723" y="115824"/>
                  </a:lnTo>
                  <a:lnTo>
                    <a:pt x="897635" y="115824"/>
                  </a:lnTo>
                  <a:lnTo>
                    <a:pt x="897635" y="57912"/>
                  </a:lnTo>
                  <a:close/>
                </a:path>
                <a:path w="1940560" h="173989">
                  <a:moveTo>
                    <a:pt x="1013459" y="57912"/>
                  </a:moveTo>
                  <a:lnTo>
                    <a:pt x="955547" y="57912"/>
                  </a:lnTo>
                  <a:lnTo>
                    <a:pt x="955547" y="115824"/>
                  </a:lnTo>
                  <a:lnTo>
                    <a:pt x="1013459" y="115824"/>
                  </a:lnTo>
                  <a:lnTo>
                    <a:pt x="1013459" y="57912"/>
                  </a:lnTo>
                  <a:close/>
                </a:path>
                <a:path w="1940560" h="173989">
                  <a:moveTo>
                    <a:pt x="1129283" y="57912"/>
                  </a:moveTo>
                  <a:lnTo>
                    <a:pt x="1071371" y="57912"/>
                  </a:lnTo>
                  <a:lnTo>
                    <a:pt x="1071371" y="115824"/>
                  </a:lnTo>
                  <a:lnTo>
                    <a:pt x="1129283" y="115824"/>
                  </a:lnTo>
                  <a:lnTo>
                    <a:pt x="1129283" y="57912"/>
                  </a:lnTo>
                  <a:close/>
                </a:path>
                <a:path w="1940560" h="173989">
                  <a:moveTo>
                    <a:pt x="1245108" y="57912"/>
                  </a:moveTo>
                  <a:lnTo>
                    <a:pt x="1187195" y="57912"/>
                  </a:lnTo>
                  <a:lnTo>
                    <a:pt x="1187195" y="115824"/>
                  </a:lnTo>
                  <a:lnTo>
                    <a:pt x="1245108" y="115824"/>
                  </a:lnTo>
                  <a:lnTo>
                    <a:pt x="1245108" y="57912"/>
                  </a:lnTo>
                  <a:close/>
                </a:path>
                <a:path w="1940560" h="173989">
                  <a:moveTo>
                    <a:pt x="1360932" y="57912"/>
                  </a:moveTo>
                  <a:lnTo>
                    <a:pt x="1303020" y="57912"/>
                  </a:lnTo>
                  <a:lnTo>
                    <a:pt x="1303020" y="115824"/>
                  </a:lnTo>
                  <a:lnTo>
                    <a:pt x="1360932" y="115824"/>
                  </a:lnTo>
                  <a:lnTo>
                    <a:pt x="1360932" y="57912"/>
                  </a:lnTo>
                  <a:close/>
                </a:path>
                <a:path w="1940560" h="173989">
                  <a:moveTo>
                    <a:pt x="1476756" y="57912"/>
                  </a:moveTo>
                  <a:lnTo>
                    <a:pt x="1418844" y="57912"/>
                  </a:lnTo>
                  <a:lnTo>
                    <a:pt x="1418844" y="115824"/>
                  </a:lnTo>
                  <a:lnTo>
                    <a:pt x="1476756" y="115824"/>
                  </a:lnTo>
                  <a:lnTo>
                    <a:pt x="1476756" y="57912"/>
                  </a:lnTo>
                  <a:close/>
                </a:path>
                <a:path w="1940560" h="173989">
                  <a:moveTo>
                    <a:pt x="1592580" y="57912"/>
                  </a:moveTo>
                  <a:lnTo>
                    <a:pt x="1534668" y="57912"/>
                  </a:lnTo>
                  <a:lnTo>
                    <a:pt x="1534668" y="115824"/>
                  </a:lnTo>
                  <a:lnTo>
                    <a:pt x="1592580" y="115824"/>
                  </a:lnTo>
                  <a:lnTo>
                    <a:pt x="1592580" y="57912"/>
                  </a:lnTo>
                  <a:close/>
                </a:path>
                <a:path w="1940560" h="173989">
                  <a:moveTo>
                    <a:pt x="1708404" y="57912"/>
                  </a:moveTo>
                  <a:lnTo>
                    <a:pt x="1650492" y="57912"/>
                  </a:lnTo>
                  <a:lnTo>
                    <a:pt x="1650492" y="115824"/>
                  </a:lnTo>
                  <a:lnTo>
                    <a:pt x="1708404" y="115824"/>
                  </a:lnTo>
                  <a:lnTo>
                    <a:pt x="1708404" y="57912"/>
                  </a:lnTo>
                  <a:close/>
                </a:path>
                <a:path w="1940560" h="173989">
                  <a:moveTo>
                    <a:pt x="1824228" y="57912"/>
                  </a:moveTo>
                  <a:lnTo>
                    <a:pt x="1766316" y="57912"/>
                  </a:lnTo>
                  <a:lnTo>
                    <a:pt x="1766316" y="115824"/>
                  </a:lnTo>
                  <a:lnTo>
                    <a:pt x="1824228" y="115824"/>
                  </a:lnTo>
                  <a:lnTo>
                    <a:pt x="1824228" y="57912"/>
                  </a:lnTo>
                  <a:close/>
                </a:path>
                <a:path w="1940560" h="173989">
                  <a:moveTo>
                    <a:pt x="1940052" y="57912"/>
                  </a:moveTo>
                  <a:lnTo>
                    <a:pt x="1882140" y="57912"/>
                  </a:lnTo>
                  <a:lnTo>
                    <a:pt x="1882140" y="115824"/>
                  </a:lnTo>
                  <a:lnTo>
                    <a:pt x="1940052" y="115824"/>
                  </a:lnTo>
                  <a:lnTo>
                    <a:pt x="1940052" y="5791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49117" y="3573729"/>
              <a:ext cx="1397635" cy="305104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E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3579</Words>
  <Application>WPS Presentation</Application>
  <PresentationFormat>On-screen Show (4:3)</PresentationFormat>
  <Paragraphs>265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Arial</vt:lpstr>
      <vt:lpstr>SimSun</vt:lpstr>
      <vt:lpstr>Wingdings</vt:lpstr>
      <vt:lpstr>Microsoft YaHei</vt:lpstr>
      <vt:lpstr>Arial Unicode MS</vt:lpstr>
      <vt:lpstr>Calibri</vt:lpstr>
      <vt:lpstr>Courier New</vt:lpstr>
      <vt:lpstr>Arial MT</vt:lpstr>
      <vt:lpstr>Segoe UI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Kurata</dc:creator>
  <cp:lastModifiedBy>Steve Sam</cp:lastModifiedBy>
  <cp:revision>3</cp:revision>
  <dcterms:created xsi:type="dcterms:W3CDTF">2021-11-13T14:39:22Z</dcterms:created>
  <dcterms:modified xsi:type="dcterms:W3CDTF">2021-11-13T16:13:30Z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2019-09-05T05:30:00Z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2021-11-13T05:30:00Z</vt:filetime>
  </property>
  <property fmtid="{D5CDD505-2E9C-101B-9397-08002B2CF9AE}" pid="5" name="ICV">
    <vt:lpwstr>9CF7285BA020494EA081B293F4A1B4E6</vt:lpwstr>
  </property>
  <property fmtid="{D5CDD505-2E9C-101B-9397-08002B2CF9AE}" pid="6" name="KSOProductBuildVer">
    <vt:lpwstr>1033-11.2.0.10351</vt:lpwstr>
  </property>
</Properties>
</file>