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61C3-BA96-45F8-BD30-65662494701F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0317-FDB9-47B1-9D31-10EC02D80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FCD-BEA7-43BB-A173-6F2D57865945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8969-F8FE-4145-B448-74025B00735C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F04-580E-481A-B38D-5BDD36B3D2F9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80D5-1876-405D-9F55-E56944E8254E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6666-C6D2-4624-AB57-009D8E74E8E9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033" y="1925828"/>
            <a:ext cx="1040193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3DA3-EEFE-43C0-A2A7-1A69E0B278E7}" type="datetime1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10502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 smtClean="0">
                <a:solidFill>
                  <a:srgbClr val="171717"/>
                </a:solidFill>
                <a:latin typeface="Verdana"/>
                <a:cs typeface="Verdana"/>
              </a:rPr>
              <a:t>COURSE OVERVIEW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431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4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y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819150"/>
            <a:ext cx="96202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928688"/>
            <a:ext cx="95535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666750"/>
            <a:ext cx="104965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1687"/>
          <a:stretch>
            <a:fillRect/>
          </a:stretch>
        </p:blipFill>
        <p:spPr bwMode="auto">
          <a:xfrm>
            <a:off x="809625" y="747713"/>
            <a:ext cx="1057275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04863"/>
            <a:ext cx="10515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776288"/>
            <a:ext cx="1053465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</Words>
  <Application>Microsoft Office PowerPoint</Application>
  <PresentationFormat>Custom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TypeScript: Getting Started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Getting Started</dc:title>
  <cp:lastModifiedBy>Stephen Samuels</cp:lastModifiedBy>
  <cp:revision>6</cp:revision>
  <dcterms:created xsi:type="dcterms:W3CDTF">2021-07-27T03:17:15Z</dcterms:created>
  <dcterms:modified xsi:type="dcterms:W3CDTF">2021-07-27T03:29:07Z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2021-07-27T00:00:00Z</vt:filetime>
  </property>
</Properties>
</file>