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30657-2A32-495F-8DBB-7142A881B1F3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835D8-750F-4BA4-9F75-EF2BD3B71A9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6392" y="1922779"/>
            <a:ext cx="893921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5CFDE-E006-40F1-A634-7C5278765A7A}" type="datetime1">
              <a:rPr lang="en-US" smtClean="0"/>
              <a:t>7/28/2021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C2456-E386-431E-AFA8-4548F1E9D134}" type="datetime1">
              <a:rPr lang="en-US" smtClean="0"/>
              <a:t>7/28/2021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096000" y="176212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1" y="4645479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49BDB-3EE5-4027-9EB7-1181236003AA}" type="datetime1">
              <a:rPr lang="en-US" smtClean="0"/>
              <a:t>7/28/2021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1F5FB-58FC-40B2-BF2C-DF708B4EF270}" type="datetime1">
              <a:rPr lang="en-US" smtClean="0"/>
              <a:t>7/28/2021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14F92-8447-4B4E-80D7-790F2B215677}" type="datetime1">
              <a:rPr lang="en-US" smtClean="0"/>
              <a:t>7/28/2021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86575" y="1660652"/>
            <a:ext cx="4815840" cy="2168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635" y="1169923"/>
            <a:ext cx="10814729" cy="2235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91A59-429B-4074-AE99-D429DE951737}" type="datetime1">
              <a:rPr lang="en-US" smtClean="0"/>
              <a:t>7/28/2021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921512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60" dirty="0">
                <a:solidFill>
                  <a:srgbClr val="171717"/>
                </a:solidFill>
              </a:rPr>
              <a:t>C</a:t>
            </a:r>
            <a:r>
              <a:rPr sz="4500" spc="-180" dirty="0">
                <a:solidFill>
                  <a:srgbClr val="171717"/>
                </a:solidFill>
              </a:rPr>
              <a:t>r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240" dirty="0">
                <a:solidFill>
                  <a:srgbClr val="171717"/>
                </a:solidFill>
              </a:rPr>
              <a:t>a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95" dirty="0">
                <a:solidFill>
                  <a:srgbClr val="171717"/>
                </a:solidFill>
              </a:rPr>
              <a:t>in</a:t>
            </a:r>
            <a:r>
              <a:rPr sz="4500" spc="20" dirty="0">
                <a:solidFill>
                  <a:srgbClr val="171717"/>
                </a:solidFill>
              </a:rPr>
              <a:t>g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-60" dirty="0">
                <a:solidFill>
                  <a:srgbClr val="171717"/>
                </a:solidFill>
              </a:rPr>
              <a:t>n</a:t>
            </a:r>
            <a:r>
              <a:rPr sz="4500" spc="50" dirty="0">
                <a:solidFill>
                  <a:srgbClr val="171717"/>
                </a:solidFill>
              </a:rPr>
              <a:t>d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dirty="0">
                <a:solidFill>
                  <a:srgbClr val="171717"/>
                </a:solidFill>
              </a:rPr>
              <a:t>U</a:t>
            </a:r>
            <a:r>
              <a:rPr sz="4500" spc="-225" dirty="0">
                <a:solidFill>
                  <a:srgbClr val="171717"/>
                </a:solidFill>
              </a:rPr>
              <a:t>s</a:t>
            </a:r>
            <a:r>
              <a:rPr sz="4500" spc="-95" dirty="0">
                <a:solidFill>
                  <a:srgbClr val="171717"/>
                </a:solidFill>
              </a:rPr>
              <a:t>in</a:t>
            </a:r>
            <a:r>
              <a:rPr sz="4500" spc="20" dirty="0">
                <a:solidFill>
                  <a:srgbClr val="171717"/>
                </a:solidFill>
              </a:rPr>
              <a:t>g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110" dirty="0">
                <a:solidFill>
                  <a:srgbClr val="171717"/>
                </a:solidFill>
              </a:rPr>
              <a:t>Cu</a:t>
            </a:r>
            <a:r>
              <a:rPr sz="4500" spc="-165" dirty="0">
                <a:solidFill>
                  <a:srgbClr val="171717"/>
                </a:solidFill>
              </a:rPr>
              <a:t>s</a:t>
            </a:r>
            <a:r>
              <a:rPr sz="4500" spc="-145" dirty="0">
                <a:solidFill>
                  <a:srgbClr val="171717"/>
                </a:solidFill>
              </a:rPr>
              <a:t>t</a:t>
            </a:r>
            <a:r>
              <a:rPr sz="4500" spc="-80" dirty="0">
                <a:solidFill>
                  <a:srgbClr val="171717"/>
                </a:solidFill>
              </a:rPr>
              <a:t>o</a:t>
            </a:r>
            <a:r>
              <a:rPr sz="4500" spc="45" dirty="0">
                <a:solidFill>
                  <a:srgbClr val="171717"/>
                </a:solidFill>
              </a:rPr>
              <a:t>m</a:t>
            </a:r>
            <a:r>
              <a:rPr sz="4500" spc="-465" dirty="0">
                <a:solidFill>
                  <a:srgbClr val="171717"/>
                </a:solidFill>
              </a:rPr>
              <a:t> </a:t>
            </a:r>
            <a:r>
              <a:rPr sz="4500" spc="-365" dirty="0">
                <a:solidFill>
                  <a:srgbClr val="171717"/>
                </a:solidFill>
              </a:rPr>
              <a:t>T</a:t>
            </a:r>
            <a:r>
              <a:rPr sz="4500" spc="-25" dirty="0">
                <a:solidFill>
                  <a:srgbClr val="171717"/>
                </a:solidFill>
              </a:rPr>
              <a:t>yp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105" dirty="0">
                <a:solidFill>
                  <a:srgbClr val="171717"/>
                </a:solidFill>
              </a:rPr>
              <a:t>s</a:t>
            </a:r>
            <a:endParaRPr sz="45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194307"/>
            <a:ext cx="7511415" cy="468630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742315" marR="3838575" indent="-730250">
              <a:lnSpc>
                <a:spcPct val="140400"/>
              </a:lnSpc>
              <a:spcBef>
                <a:spcPts val="16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interface</a:t>
            </a:r>
            <a:r>
              <a:rPr sz="2400" spc="-5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Employee</a:t>
            </a:r>
            <a:r>
              <a:rPr sz="2400" spc="-55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name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742315" marR="3656965" indent="-730250">
              <a:lnSpc>
                <a:spcPct val="142500"/>
              </a:lnSpc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developer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 { </a:t>
            </a:r>
            <a:r>
              <a:rPr sz="2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name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1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'Michelle'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  <a:p>
            <a:pPr marL="742315" marR="5080">
              <a:lnSpc>
                <a:spcPct val="138300"/>
              </a:lnSpc>
              <a:spcBef>
                <a:spcPts val="120"/>
              </a:spcBef>
            </a:pP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'Senior</a:t>
            </a:r>
            <a:r>
              <a:rPr sz="2400" spc="-3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TypeScript</a:t>
            </a:r>
            <a:r>
              <a:rPr sz="2400" spc="-3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Developer'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editor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'Visual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Studio</a:t>
            </a:r>
            <a:r>
              <a:rPr sz="2400" spc="-2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Code'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86170" y="517651"/>
            <a:ext cx="8131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FFFFFF"/>
                </a:solidFill>
              </a:rPr>
              <a:t>TypeScript’s</a:t>
            </a:r>
            <a:r>
              <a:rPr sz="3600" spc="-215" dirty="0">
                <a:solidFill>
                  <a:srgbClr val="FFFFFF"/>
                </a:solidFill>
              </a:rPr>
              <a:t> </a:t>
            </a:r>
            <a:r>
              <a:rPr sz="3600" spc="-60" dirty="0">
                <a:solidFill>
                  <a:srgbClr val="FFFFFF"/>
                </a:solidFill>
              </a:rPr>
              <a:t>Structural</a:t>
            </a:r>
            <a:r>
              <a:rPr sz="3600" spc="-210" dirty="0">
                <a:solidFill>
                  <a:srgbClr val="FFFFFF"/>
                </a:solidFill>
              </a:rPr>
              <a:t> </a:t>
            </a:r>
            <a:r>
              <a:rPr sz="3600" spc="-45" dirty="0">
                <a:solidFill>
                  <a:srgbClr val="FFFFFF"/>
                </a:solidFill>
              </a:rPr>
              <a:t>Type</a:t>
            </a:r>
            <a:r>
              <a:rPr sz="3600" spc="-215" dirty="0">
                <a:solidFill>
                  <a:srgbClr val="FFFFFF"/>
                </a:solidFill>
              </a:rPr>
              <a:t> </a:t>
            </a:r>
            <a:r>
              <a:rPr sz="3600" spc="-105" dirty="0">
                <a:solidFill>
                  <a:srgbClr val="FFFFFF"/>
                </a:solidFill>
              </a:rPr>
              <a:t>System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194307"/>
            <a:ext cx="3677285" cy="261620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742315" marR="5080" indent="-730250">
              <a:lnSpc>
                <a:spcPct val="140400"/>
              </a:lnSpc>
              <a:spcBef>
                <a:spcPts val="16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interface</a:t>
            </a:r>
            <a:r>
              <a:rPr sz="2400" spc="-5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Employee</a:t>
            </a:r>
            <a:r>
              <a:rPr sz="2400" spc="-55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name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4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developer</a:t>
            </a:r>
            <a:r>
              <a:rPr sz="2400" spc="-35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5135" y="3896881"/>
            <a:ext cx="7212965" cy="1085850"/>
          </a:xfrm>
          <a:prstGeom prst="rect">
            <a:avLst/>
          </a:prstGeom>
          <a:solidFill>
            <a:srgbClr val="404040"/>
          </a:solidFill>
          <a:ln w="63500">
            <a:solidFill>
              <a:srgbClr val="F05A28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marL="286385">
              <a:lnSpc>
                <a:spcPct val="100000"/>
              </a:lnSpc>
              <a:spcBef>
                <a:spcPts val="440"/>
              </a:spcBef>
            </a:pP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name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'Michelle'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  <a:p>
            <a:pPr marL="286385">
              <a:lnSpc>
                <a:spcPct val="100000"/>
              </a:lnSpc>
              <a:spcBef>
                <a:spcPts val="1225"/>
              </a:spcBef>
            </a:pP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'Senior</a:t>
            </a:r>
            <a:r>
              <a:rPr sz="2400" spc="-3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TypeScript</a:t>
            </a:r>
            <a:r>
              <a:rPr sz="2400" spc="-3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Developer'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635" y="4812284"/>
            <a:ext cx="5867400" cy="1068070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742315">
              <a:lnSpc>
                <a:spcPct val="100000"/>
              </a:lnSpc>
              <a:spcBef>
                <a:spcPts val="1320"/>
              </a:spcBef>
            </a:pP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editor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'Visual</a:t>
            </a:r>
            <a:r>
              <a:rPr sz="2400" spc="-3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Studio</a:t>
            </a:r>
            <a:r>
              <a:rPr sz="2400" spc="-4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Code'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86170" y="517651"/>
            <a:ext cx="8131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FFFFFF"/>
                </a:solidFill>
              </a:rPr>
              <a:t>TypeScript’s</a:t>
            </a:r>
            <a:r>
              <a:rPr sz="3600" spc="-215" dirty="0">
                <a:solidFill>
                  <a:srgbClr val="FFFFFF"/>
                </a:solidFill>
              </a:rPr>
              <a:t> </a:t>
            </a:r>
            <a:r>
              <a:rPr sz="3600" spc="-60" dirty="0">
                <a:solidFill>
                  <a:srgbClr val="FFFFFF"/>
                </a:solidFill>
              </a:rPr>
              <a:t>Structural</a:t>
            </a:r>
            <a:r>
              <a:rPr sz="3600" spc="-210" dirty="0">
                <a:solidFill>
                  <a:srgbClr val="FFFFFF"/>
                </a:solidFill>
              </a:rPr>
              <a:t> </a:t>
            </a:r>
            <a:r>
              <a:rPr sz="3600" spc="-45" dirty="0">
                <a:solidFill>
                  <a:srgbClr val="FFFFFF"/>
                </a:solidFill>
              </a:rPr>
              <a:t>Type</a:t>
            </a:r>
            <a:r>
              <a:rPr sz="3600" spc="-215" dirty="0">
                <a:solidFill>
                  <a:srgbClr val="FFFFFF"/>
                </a:solidFill>
              </a:rPr>
              <a:t> </a:t>
            </a:r>
            <a:r>
              <a:rPr sz="3600" spc="-105" dirty="0">
                <a:solidFill>
                  <a:srgbClr val="FFFFFF"/>
                </a:solidFill>
              </a:rPr>
              <a:t>System</a:t>
            </a:r>
            <a:endParaRPr sz="36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194307"/>
            <a:ext cx="7511415" cy="365887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742315" marR="3838575" indent="-730250">
              <a:lnSpc>
                <a:spcPct val="140400"/>
              </a:lnSpc>
              <a:spcBef>
                <a:spcPts val="16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interface</a:t>
            </a:r>
            <a:r>
              <a:rPr sz="2400" spc="-5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Employee</a:t>
            </a:r>
            <a:r>
              <a:rPr sz="2400" spc="-55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name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742315" marR="3656965" indent="-730250">
              <a:lnSpc>
                <a:spcPct val="142500"/>
              </a:lnSpc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developer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 { </a:t>
            </a:r>
            <a:r>
              <a:rPr sz="2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name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1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'Michelle'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1220"/>
              </a:spcBef>
            </a:pP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'Senior</a:t>
            </a:r>
            <a:r>
              <a:rPr sz="2400" spc="-3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TypeScript</a:t>
            </a:r>
            <a:r>
              <a:rPr sz="2400" spc="-3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Developer'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5135" y="4873450"/>
            <a:ext cx="5617845" cy="593090"/>
          </a:xfrm>
          <a:prstGeom prst="rect">
            <a:avLst/>
          </a:prstGeom>
          <a:solidFill>
            <a:srgbClr val="404040"/>
          </a:solidFill>
          <a:ln w="63500">
            <a:solidFill>
              <a:srgbClr val="F05A28"/>
            </a:solidFill>
          </a:ln>
        </p:spPr>
        <p:txBody>
          <a:bodyPr vert="horz" wrap="square" lIns="0" tIns="106680" rIns="0" bIns="0" rtlCol="0">
            <a:spAutoFit/>
          </a:bodyPr>
          <a:lstStyle/>
          <a:p>
            <a:pPr marL="286385">
              <a:lnSpc>
                <a:spcPct val="100000"/>
              </a:lnSpc>
              <a:spcBef>
                <a:spcPts val="840"/>
              </a:spcBef>
            </a:pP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editor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'Visual</a:t>
            </a:r>
            <a:r>
              <a:rPr sz="2400" spc="-3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Studio</a:t>
            </a:r>
            <a:r>
              <a:rPr sz="2400" spc="-3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Code'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635" y="5488940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86170" y="517651"/>
            <a:ext cx="8131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FFFFFF"/>
                </a:solidFill>
              </a:rPr>
              <a:t>TypeScript’s</a:t>
            </a:r>
            <a:r>
              <a:rPr sz="3600" spc="-215" dirty="0">
                <a:solidFill>
                  <a:srgbClr val="FFFFFF"/>
                </a:solidFill>
              </a:rPr>
              <a:t> </a:t>
            </a:r>
            <a:r>
              <a:rPr sz="3600" spc="-60" dirty="0">
                <a:solidFill>
                  <a:srgbClr val="FFFFFF"/>
                </a:solidFill>
              </a:rPr>
              <a:t>Structural</a:t>
            </a:r>
            <a:r>
              <a:rPr sz="3600" spc="-210" dirty="0">
                <a:solidFill>
                  <a:srgbClr val="FFFFFF"/>
                </a:solidFill>
              </a:rPr>
              <a:t> </a:t>
            </a:r>
            <a:r>
              <a:rPr sz="3600" spc="-45" dirty="0">
                <a:solidFill>
                  <a:srgbClr val="FFFFFF"/>
                </a:solidFill>
              </a:rPr>
              <a:t>Type</a:t>
            </a:r>
            <a:r>
              <a:rPr sz="3600" spc="-215" dirty="0">
                <a:solidFill>
                  <a:srgbClr val="FFFFFF"/>
                </a:solidFill>
              </a:rPr>
              <a:t> </a:t>
            </a:r>
            <a:r>
              <a:rPr sz="3600" spc="-105" dirty="0">
                <a:solidFill>
                  <a:srgbClr val="FFFFFF"/>
                </a:solidFill>
              </a:rPr>
              <a:t>System</a:t>
            </a:r>
            <a:endParaRPr sz="36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194307"/>
            <a:ext cx="7511415" cy="520700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742315" marR="3838575" indent="-730250">
              <a:lnSpc>
                <a:spcPct val="140400"/>
              </a:lnSpc>
              <a:spcBef>
                <a:spcPts val="16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interface</a:t>
            </a:r>
            <a:r>
              <a:rPr sz="2400" spc="-5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Employee</a:t>
            </a:r>
            <a:r>
              <a:rPr sz="2400" spc="-55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name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742315" marR="3656965" indent="-730250">
              <a:lnSpc>
                <a:spcPct val="142500"/>
              </a:lnSpc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developer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 { </a:t>
            </a:r>
            <a:r>
              <a:rPr sz="2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name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1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'Michelle'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  <a:p>
            <a:pPr marL="742315" marR="5080">
              <a:lnSpc>
                <a:spcPct val="138300"/>
              </a:lnSpc>
              <a:spcBef>
                <a:spcPts val="120"/>
              </a:spcBef>
            </a:pP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'Senior</a:t>
            </a:r>
            <a:r>
              <a:rPr sz="2400" spc="-3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TypeScript</a:t>
            </a:r>
            <a:r>
              <a:rPr sz="2400" spc="-3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Developer'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editor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'Visual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Studio</a:t>
            </a:r>
            <a:r>
              <a:rPr sz="2400" spc="-2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Code'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newEmployee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Employee</a:t>
            </a:r>
            <a:r>
              <a:rPr sz="2400" spc="-25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developer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86170" y="517651"/>
            <a:ext cx="8131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FFFFFF"/>
                </a:solidFill>
              </a:rPr>
              <a:t>TypeScript’s</a:t>
            </a:r>
            <a:r>
              <a:rPr sz="3600" spc="-215" dirty="0">
                <a:solidFill>
                  <a:srgbClr val="FFFFFF"/>
                </a:solidFill>
              </a:rPr>
              <a:t> </a:t>
            </a:r>
            <a:r>
              <a:rPr sz="3600" spc="-60" dirty="0">
                <a:solidFill>
                  <a:srgbClr val="FFFFFF"/>
                </a:solidFill>
              </a:rPr>
              <a:t>Structural</a:t>
            </a:r>
            <a:r>
              <a:rPr sz="3600" spc="-210" dirty="0">
                <a:solidFill>
                  <a:srgbClr val="FFFFFF"/>
                </a:solidFill>
              </a:rPr>
              <a:t> </a:t>
            </a:r>
            <a:r>
              <a:rPr sz="3600" spc="-45" dirty="0">
                <a:solidFill>
                  <a:srgbClr val="FFFFFF"/>
                </a:solidFill>
              </a:rPr>
              <a:t>Type</a:t>
            </a:r>
            <a:r>
              <a:rPr sz="3600" spc="-215" dirty="0">
                <a:solidFill>
                  <a:srgbClr val="FFFFFF"/>
                </a:solidFill>
              </a:rPr>
              <a:t> </a:t>
            </a:r>
            <a:r>
              <a:rPr sz="3600" spc="-105" dirty="0">
                <a:solidFill>
                  <a:srgbClr val="FFFFFF"/>
                </a:solidFill>
              </a:rPr>
              <a:t>System</a:t>
            </a:r>
            <a:endParaRPr sz="36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87247" y="5861056"/>
            <a:ext cx="703911" cy="70391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0812" y="3114547"/>
            <a:ext cx="2934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2A9FBC"/>
                </a:solidFill>
                <a:latin typeface="Verdana"/>
                <a:cs typeface="Verdana"/>
              </a:rPr>
              <a:t>Creating</a:t>
            </a:r>
            <a:r>
              <a:rPr sz="2400" spc="-17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interfaces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Method</a:t>
            </a:r>
            <a:r>
              <a:rPr spc="-145" dirty="0"/>
              <a:t> </a:t>
            </a:r>
            <a:r>
              <a:rPr spc="5" dirty="0"/>
              <a:t>implementations</a:t>
            </a:r>
          </a:p>
          <a:p>
            <a:pPr marL="12700" marR="5080">
              <a:lnSpc>
                <a:spcPct val="161700"/>
              </a:lnSpc>
              <a:spcBef>
                <a:spcPts val="20"/>
              </a:spcBef>
            </a:pPr>
            <a:r>
              <a:rPr spc="40" dirty="0"/>
              <a:t>Property </a:t>
            </a:r>
            <a:r>
              <a:rPr spc="5" dirty="0"/>
              <a:t>implementations </a:t>
            </a:r>
            <a:r>
              <a:rPr spc="10" dirty="0"/>
              <a:t> </a:t>
            </a:r>
            <a:r>
              <a:rPr spc="30" dirty="0"/>
              <a:t>Accessors</a:t>
            </a:r>
            <a:r>
              <a:rPr spc="-130" dirty="0"/>
              <a:t> </a:t>
            </a:r>
            <a:r>
              <a:rPr spc="5" dirty="0"/>
              <a:t>(getters</a:t>
            </a:r>
            <a:r>
              <a:rPr spc="-130" dirty="0"/>
              <a:t> </a:t>
            </a:r>
            <a:r>
              <a:rPr spc="10" dirty="0"/>
              <a:t>and</a:t>
            </a:r>
            <a:r>
              <a:rPr spc="-125" dirty="0"/>
              <a:t> </a:t>
            </a:r>
            <a:r>
              <a:rPr spc="-20" dirty="0"/>
              <a:t>setters) </a:t>
            </a:r>
            <a:r>
              <a:rPr spc="-830" dirty="0"/>
              <a:t> </a:t>
            </a:r>
            <a:r>
              <a:rPr spc="40" dirty="0"/>
              <a:t>Access</a:t>
            </a:r>
            <a:r>
              <a:rPr spc="-125" dirty="0"/>
              <a:t> </a:t>
            </a:r>
            <a:r>
              <a:rPr spc="20" dirty="0"/>
              <a:t>modifiers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21843" y="3803396"/>
            <a:ext cx="1808480" cy="135763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01625" indent="-288925">
              <a:lnSpc>
                <a:spcPct val="100000"/>
              </a:lnSpc>
              <a:spcBef>
                <a:spcPts val="720"/>
              </a:spcBef>
              <a:buSzPct val="75000"/>
              <a:buFont typeface="Lucida Sans Unicode"/>
              <a:buChar char="-"/>
              <a:tabLst>
                <a:tab pos="300990" algn="l"/>
                <a:tab pos="301625" algn="l"/>
              </a:tabLst>
            </a:pP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Public</a:t>
            </a:r>
            <a:endParaRPr sz="2400">
              <a:latin typeface="Verdana"/>
              <a:cs typeface="Verdana"/>
            </a:endParaRPr>
          </a:p>
          <a:p>
            <a:pPr marL="301625" indent="-288925">
              <a:lnSpc>
                <a:spcPct val="100000"/>
              </a:lnSpc>
              <a:spcBef>
                <a:spcPts val="625"/>
              </a:spcBef>
              <a:buSzPct val="75000"/>
              <a:buFont typeface="Lucida Sans Unicode"/>
              <a:buChar char="-"/>
              <a:tabLst>
                <a:tab pos="300990" algn="l"/>
                <a:tab pos="301625" algn="l"/>
              </a:tabLst>
            </a:pP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Private</a:t>
            </a:r>
            <a:endParaRPr sz="2400">
              <a:latin typeface="Verdana"/>
              <a:cs typeface="Verdana"/>
            </a:endParaRPr>
          </a:p>
          <a:p>
            <a:pPr marL="301625" indent="-288925">
              <a:lnSpc>
                <a:spcPct val="100000"/>
              </a:lnSpc>
              <a:spcBef>
                <a:spcPts val="600"/>
              </a:spcBef>
              <a:buSzPct val="75000"/>
              <a:buFont typeface="Lucida Sans Unicode"/>
              <a:buChar char="-"/>
              <a:tabLst>
                <a:tab pos="300990" algn="l"/>
                <a:tab pos="301625" algn="l"/>
              </a:tabLst>
            </a:pP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Protected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1211" y="3123691"/>
            <a:ext cx="3402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5" dirty="0">
                <a:solidFill>
                  <a:srgbClr val="404040"/>
                </a:solidFill>
                <a:latin typeface="Verdana"/>
                <a:cs typeface="Verdana"/>
              </a:rPr>
              <a:t>Class</a:t>
            </a:r>
            <a:r>
              <a:rPr sz="3600" spc="-2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600" spc="-25" dirty="0">
                <a:solidFill>
                  <a:srgbClr val="404040"/>
                </a:solidFill>
                <a:latin typeface="Verdana"/>
                <a:cs typeface="Verdana"/>
              </a:rPr>
              <a:t>Members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35" y="950467"/>
            <a:ext cx="4955540" cy="134556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742315" marR="5080" indent="-730250">
              <a:lnSpc>
                <a:spcPct val="119600"/>
              </a:lnSpc>
              <a:spcBef>
                <a:spcPts val="16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class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Developer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department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private</a:t>
            </a:r>
            <a:r>
              <a:rPr sz="2400" spc="-5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_title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635" y="6309506"/>
            <a:ext cx="208915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50942" y="337819"/>
            <a:ext cx="3402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5" dirty="0">
                <a:solidFill>
                  <a:srgbClr val="FFFFFF"/>
                </a:solidFill>
                <a:latin typeface="Verdana"/>
                <a:cs typeface="Verdana"/>
              </a:rPr>
              <a:t>Class</a:t>
            </a:r>
            <a:r>
              <a:rPr sz="3600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25" dirty="0">
                <a:solidFill>
                  <a:srgbClr val="FFFFFF"/>
                </a:solidFill>
                <a:latin typeface="Verdana"/>
                <a:cs typeface="Verdana"/>
              </a:rPr>
              <a:t>Members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950467"/>
            <a:ext cx="9884410" cy="489013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742315" marR="4933950" indent="-730250">
              <a:lnSpc>
                <a:spcPct val="120300"/>
              </a:lnSpc>
              <a:spcBef>
                <a:spcPts val="14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class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Developer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department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private</a:t>
            </a:r>
            <a:r>
              <a:rPr sz="2400" spc="-5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_title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get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():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  <a:spcBef>
                <a:spcPts val="620"/>
              </a:spcBef>
            </a:pPr>
            <a:r>
              <a:rPr sz="2400" spc="-5" dirty="0">
                <a:solidFill>
                  <a:srgbClr val="CC81FF"/>
                </a:solidFill>
                <a:latin typeface="Courier New"/>
                <a:cs typeface="Courier New"/>
              </a:rPr>
              <a:t>return</a:t>
            </a:r>
            <a:r>
              <a:rPr sz="2400" spc="-70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this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_title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472565" marR="1647825" indent="-730250">
              <a:lnSpc>
                <a:spcPct val="117500"/>
              </a:lnSpc>
              <a:spcBef>
                <a:spcPts val="12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set</a:t>
            </a:r>
            <a:r>
              <a:rPr sz="240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newTitle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400" spc="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this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_title</a:t>
            </a:r>
            <a:r>
              <a:rPr sz="2400" spc="-6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newTitle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toUpperCase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472565" marR="5080" indent="-730250">
              <a:lnSpc>
                <a:spcPct val="121700"/>
              </a:lnSpc>
            </a:pP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documentRequirements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requirements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void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-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requirements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635" y="6309506"/>
            <a:ext cx="208915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0942" y="337819"/>
            <a:ext cx="3402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5" dirty="0">
                <a:solidFill>
                  <a:srgbClr val="FFFFFF"/>
                </a:solidFill>
              </a:rPr>
              <a:t>Class</a:t>
            </a:r>
            <a:r>
              <a:rPr sz="3600" spc="-245" dirty="0">
                <a:solidFill>
                  <a:srgbClr val="FFFFFF"/>
                </a:solidFill>
              </a:rPr>
              <a:t> </a:t>
            </a:r>
            <a:r>
              <a:rPr sz="3600" spc="-25" dirty="0">
                <a:solidFill>
                  <a:srgbClr val="FFFFFF"/>
                </a:solidFill>
              </a:rPr>
              <a:t>Members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950467"/>
            <a:ext cx="9884410" cy="489013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742315" marR="4933950" indent="-730250">
              <a:lnSpc>
                <a:spcPct val="120300"/>
              </a:lnSpc>
              <a:spcBef>
                <a:spcPts val="14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class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Developer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department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private</a:t>
            </a:r>
            <a:r>
              <a:rPr sz="2400" spc="-5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_title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get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():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  <a:spcBef>
                <a:spcPts val="620"/>
              </a:spcBef>
            </a:pPr>
            <a:r>
              <a:rPr sz="2400" spc="-5" dirty="0">
                <a:solidFill>
                  <a:srgbClr val="CC81FF"/>
                </a:solidFill>
                <a:latin typeface="Courier New"/>
                <a:cs typeface="Courier New"/>
              </a:rPr>
              <a:t>return</a:t>
            </a:r>
            <a:r>
              <a:rPr sz="2400" spc="-70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this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_title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472565" marR="1647825" indent="-730250">
              <a:lnSpc>
                <a:spcPct val="117500"/>
              </a:lnSpc>
              <a:spcBef>
                <a:spcPts val="12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set</a:t>
            </a:r>
            <a:r>
              <a:rPr sz="240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newTitle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400" spc="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this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_title</a:t>
            </a:r>
            <a:r>
              <a:rPr sz="2400" spc="-6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newTitle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toUpperCase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472565" marR="5080" indent="-730250">
              <a:lnSpc>
                <a:spcPct val="121700"/>
              </a:lnSpc>
            </a:pP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documentRequirements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requirements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void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-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requirements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0942" y="337819"/>
            <a:ext cx="3402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5" dirty="0">
                <a:solidFill>
                  <a:srgbClr val="FFFFFF"/>
                </a:solidFill>
              </a:rPr>
              <a:t>Class</a:t>
            </a:r>
            <a:r>
              <a:rPr sz="3600" spc="-245" dirty="0">
                <a:solidFill>
                  <a:srgbClr val="FFFFFF"/>
                </a:solidFill>
              </a:rPr>
              <a:t> </a:t>
            </a:r>
            <a:r>
              <a:rPr sz="3600" spc="-25" dirty="0">
                <a:solidFill>
                  <a:srgbClr val="FFFFFF"/>
                </a:solidFill>
              </a:rPr>
              <a:t>Members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1463643" y="2790179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5" h="864870">
                <a:moveTo>
                  <a:pt x="264413" y="0"/>
                </a:moveTo>
                <a:lnTo>
                  <a:pt x="0" y="264413"/>
                </a:lnTo>
                <a:lnTo>
                  <a:pt x="132206" y="264413"/>
                </a:lnTo>
                <a:lnTo>
                  <a:pt x="132206" y="864537"/>
                </a:lnTo>
                <a:lnTo>
                  <a:pt x="396620" y="864537"/>
                </a:lnTo>
                <a:lnTo>
                  <a:pt x="396620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8635" y="6309506"/>
            <a:ext cx="208915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950467"/>
            <a:ext cx="9884410" cy="489013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742315" marR="4933950" indent="-730250">
              <a:lnSpc>
                <a:spcPct val="120300"/>
              </a:lnSpc>
              <a:spcBef>
                <a:spcPts val="14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class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Developer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department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private</a:t>
            </a:r>
            <a:r>
              <a:rPr sz="2400" spc="-5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_title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get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():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  <a:spcBef>
                <a:spcPts val="620"/>
              </a:spcBef>
            </a:pPr>
            <a:r>
              <a:rPr sz="2400" spc="-5" dirty="0">
                <a:solidFill>
                  <a:srgbClr val="CC81FF"/>
                </a:solidFill>
                <a:latin typeface="Courier New"/>
                <a:cs typeface="Courier New"/>
              </a:rPr>
              <a:t>return</a:t>
            </a:r>
            <a:r>
              <a:rPr sz="2400" spc="-70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this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_title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472565" marR="1647825" indent="-730250">
              <a:lnSpc>
                <a:spcPct val="117500"/>
              </a:lnSpc>
              <a:spcBef>
                <a:spcPts val="12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set</a:t>
            </a:r>
            <a:r>
              <a:rPr sz="240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newTitle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400" spc="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this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_title</a:t>
            </a:r>
            <a:r>
              <a:rPr sz="2400" spc="-6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newTitle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toUpperCase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472565" marR="5080" indent="-730250">
              <a:lnSpc>
                <a:spcPct val="121700"/>
              </a:lnSpc>
            </a:pP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documentRequirements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requirements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void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-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requirements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0942" y="337819"/>
            <a:ext cx="3402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5" dirty="0">
                <a:solidFill>
                  <a:srgbClr val="FFFFFF"/>
                </a:solidFill>
              </a:rPr>
              <a:t>Class</a:t>
            </a:r>
            <a:r>
              <a:rPr sz="3600" spc="-245" dirty="0">
                <a:solidFill>
                  <a:srgbClr val="FFFFFF"/>
                </a:solidFill>
              </a:rPr>
              <a:t> </a:t>
            </a:r>
            <a:r>
              <a:rPr sz="3600" spc="-25" dirty="0">
                <a:solidFill>
                  <a:srgbClr val="FFFFFF"/>
                </a:solidFill>
              </a:rPr>
              <a:t>Members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1463643" y="4107279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5" h="864870">
                <a:moveTo>
                  <a:pt x="264413" y="0"/>
                </a:moveTo>
                <a:lnTo>
                  <a:pt x="0" y="264413"/>
                </a:lnTo>
                <a:lnTo>
                  <a:pt x="132206" y="264413"/>
                </a:lnTo>
                <a:lnTo>
                  <a:pt x="132206" y="864537"/>
                </a:lnTo>
                <a:lnTo>
                  <a:pt x="396620" y="864537"/>
                </a:lnTo>
                <a:lnTo>
                  <a:pt x="396620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8635" y="6309506"/>
            <a:ext cx="208915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30811" y="2520188"/>
            <a:ext cx="4559300" cy="1586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solidFill>
                  <a:srgbClr val="F05A28"/>
                </a:solidFill>
                <a:latin typeface="Verdana"/>
                <a:cs typeface="Verdana"/>
              </a:rPr>
              <a:t>Interfaces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Classes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Supporting</a:t>
            </a:r>
            <a:r>
              <a:rPr sz="2400" spc="-15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multi-file</a:t>
            </a:r>
            <a:r>
              <a:rPr sz="2400" spc="-15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projects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/>
                <a:cs typeface="Verdana"/>
              </a:rPr>
              <a:t>Overview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950467"/>
            <a:ext cx="9884410" cy="489013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742315" marR="4933950" indent="-730250">
              <a:lnSpc>
                <a:spcPct val="120300"/>
              </a:lnSpc>
              <a:spcBef>
                <a:spcPts val="14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class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Developer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department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private</a:t>
            </a:r>
            <a:r>
              <a:rPr sz="2400" spc="-5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_title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get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():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  <a:spcBef>
                <a:spcPts val="620"/>
              </a:spcBef>
            </a:pPr>
            <a:r>
              <a:rPr sz="2400" spc="-5" dirty="0">
                <a:solidFill>
                  <a:srgbClr val="CC81FF"/>
                </a:solidFill>
                <a:latin typeface="Courier New"/>
                <a:cs typeface="Courier New"/>
              </a:rPr>
              <a:t>return</a:t>
            </a:r>
            <a:r>
              <a:rPr sz="2400" spc="-70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this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_title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472565" marR="1647825" indent="-730250">
              <a:lnSpc>
                <a:spcPct val="117500"/>
              </a:lnSpc>
              <a:spcBef>
                <a:spcPts val="12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set</a:t>
            </a:r>
            <a:r>
              <a:rPr sz="240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newTitle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400" spc="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this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_title</a:t>
            </a:r>
            <a:r>
              <a:rPr sz="2400" spc="-6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newTitle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toUpperCase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472565" marR="5080" indent="-730250">
              <a:lnSpc>
                <a:spcPct val="121700"/>
              </a:lnSpc>
            </a:pP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documentRequirements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requirements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void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-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requirements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0942" y="337819"/>
            <a:ext cx="3402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5" dirty="0">
                <a:solidFill>
                  <a:srgbClr val="FFFFFF"/>
                </a:solidFill>
              </a:rPr>
              <a:t>Class</a:t>
            </a:r>
            <a:r>
              <a:rPr sz="3600" spc="-245" dirty="0">
                <a:solidFill>
                  <a:srgbClr val="FFFFFF"/>
                </a:solidFill>
              </a:rPr>
              <a:t> </a:t>
            </a:r>
            <a:r>
              <a:rPr sz="3600" spc="-25" dirty="0">
                <a:solidFill>
                  <a:srgbClr val="FFFFFF"/>
                </a:solidFill>
              </a:rPr>
              <a:t>Members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3555937" y="3222448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3" y="0"/>
                </a:moveTo>
                <a:lnTo>
                  <a:pt x="0" y="264412"/>
                </a:lnTo>
                <a:lnTo>
                  <a:pt x="132207" y="264412"/>
                </a:lnTo>
                <a:lnTo>
                  <a:pt x="132207" y="864535"/>
                </a:lnTo>
                <a:lnTo>
                  <a:pt x="396621" y="864535"/>
                </a:lnTo>
                <a:lnTo>
                  <a:pt x="396621" y="264412"/>
                </a:lnTo>
                <a:lnTo>
                  <a:pt x="528828" y="264412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8681" y="4556639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5" h="864870">
                <a:moveTo>
                  <a:pt x="264413" y="0"/>
                </a:moveTo>
                <a:lnTo>
                  <a:pt x="0" y="264412"/>
                </a:lnTo>
                <a:lnTo>
                  <a:pt x="132206" y="264412"/>
                </a:lnTo>
                <a:lnTo>
                  <a:pt x="132206" y="864535"/>
                </a:lnTo>
                <a:lnTo>
                  <a:pt x="396620" y="864535"/>
                </a:lnTo>
                <a:lnTo>
                  <a:pt x="396620" y="264412"/>
                </a:lnTo>
                <a:lnTo>
                  <a:pt x="528827" y="264412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88635" y="6309506"/>
            <a:ext cx="208915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2133091"/>
            <a:ext cx="4772660" cy="2156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class</a:t>
            </a:r>
            <a:r>
              <a:rPr sz="2400" spc="-5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Developer</a:t>
            </a:r>
            <a:r>
              <a:rPr sz="2400" spc="-45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315" marR="5080">
              <a:lnSpc>
                <a:spcPts val="6980"/>
              </a:lnSpc>
              <a:spcBef>
                <a:spcPts val="645"/>
              </a:spcBef>
            </a:pP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department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private</a:t>
            </a:r>
            <a:r>
              <a:rPr sz="2400" spc="-55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635" y="5206130"/>
            <a:ext cx="208915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96341" y="337819"/>
            <a:ext cx="5911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5" dirty="0">
                <a:solidFill>
                  <a:srgbClr val="FFFFFF"/>
                </a:solidFill>
              </a:rPr>
              <a:t>ECMAScript</a:t>
            </a:r>
            <a:r>
              <a:rPr sz="3600" spc="-215" dirty="0">
                <a:solidFill>
                  <a:srgbClr val="FFFFFF"/>
                </a:solidFill>
              </a:rPr>
              <a:t> </a:t>
            </a:r>
            <a:r>
              <a:rPr sz="3600" spc="-45" dirty="0">
                <a:solidFill>
                  <a:srgbClr val="FFFFFF"/>
                </a:solidFill>
              </a:rPr>
              <a:t>Private</a:t>
            </a:r>
            <a:r>
              <a:rPr sz="3600" spc="-215" dirty="0">
                <a:solidFill>
                  <a:srgbClr val="FFFFFF"/>
                </a:solidFill>
              </a:rPr>
              <a:t> </a:t>
            </a:r>
            <a:r>
              <a:rPr sz="3600" spc="15" dirty="0">
                <a:solidFill>
                  <a:srgbClr val="FFFFFF"/>
                </a:solidFill>
              </a:rPr>
              <a:t>Fields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2133091"/>
            <a:ext cx="4772660" cy="2156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class</a:t>
            </a:r>
            <a:r>
              <a:rPr sz="2400" spc="-5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Developer</a:t>
            </a:r>
            <a:r>
              <a:rPr sz="2400" spc="-45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315" marR="5080">
              <a:lnSpc>
                <a:spcPts val="6980"/>
              </a:lnSpc>
              <a:spcBef>
                <a:spcPts val="645"/>
              </a:spcBef>
            </a:pP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department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private</a:t>
            </a:r>
            <a:r>
              <a:rPr sz="2400" spc="-55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8884" y="4773314"/>
            <a:ext cx="1486535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#salary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61947" y="4773314"/>
            <a:ext cx="1304290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number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635" y="5206130"/>
            <a:ext cx="208915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96341" y="337819"/>
            <a:ext cx="5911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5" dirty="0">
                <a:solidFill>
                  <a:srgbClr val="FFFFFF"/>
                </a:solidFill>
              </a:rPr>
              <a:t>ECMAScript</a:t>
            </a:r>
            <a:r>
              <a:rPr sz="3600" spc="-215" dirty="0">
                <a:solidFill>
                  <a:srgbClr val="FFFFFF"/>
                </a:solidFill>
              </a:rPr>
              <a:t> </a:t>
            </a:r>
            <a:r>
              <a:rPr sz="3600" spc="-45" dirty="0">
                <a:solidFill>
                  <a:srgbClr val="FFFFFF"/>
                </a:solidFill>
              </a:rPr>
              <a:t>Private</a:t>
            </a:r>
            <a:r>
              <a:rPr sz="3600" spc="-215" dirty="0">
                <a:solidFill>
                  <a:srgbClr val="FFFFFF"/>
                </a:solidFill>
              </a:rPr>
              <a:t> </a:t>
            </a:r>
            <a:r>
              <a:rPr sz="3600" spc="15" dirty="0">
                <a:solidFill>
                  <a:srgbClr val="FFFFFF"/>
                </a:solidFill>
              </a:rPr>
              <a:t>Fields</a:t>
            </a:r>
            <a:endParaRPr sz="36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2133091"/>
            <a:ext cx="4772660" cy="2156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class</a:t>
            </a:r>
            <a:r>
              <a:rPr sz="2400" spc="-5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Developer</a:t>
            </a:r>
            <a:r>
              <a:rPr sz="2400" spc="-45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315" marR="5080">
              <a:lnSpc>
                <a:spcPts val="6980"/>
              </a:lnSpc>
              <a:spcBef>
                <a:spcPts val="645"/>
              </a:spcBef>
            </a:pP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department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private</a:t>
            </a:r>
            <a:r>
              <a:rPr sz="2400" spc="-55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96341" y="337819"/>
            <a:ext cx="5911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5" dirty="0">
                <a:solidFill>
                  <a:srgbClr val="FFFFFF"/>
                </a:solidFill>
              </a:rPr>
              <a:t>ECMAScript</a:t>
            </a:r>
            <a:r>
              <a:rPr sz="3600" spc="-215" dirty="0">
                <a:solidFill>
                  <a:srgbClr val="FFFFFF"/>
                </a:solidFill>
              </a:rPr>
              <a:t> </a:t>
            </a:r>
            <a:r>
              <a:rPr sz="3600" spc="-45" dirty="0">
                <a:solidFill>
                  <a:srgbClr val="FFFFFF"/>
                </a:solidFill>
              </a:rPr>
              <a:t>Private</a:t>
            </a:r>
            <a:r>
              <a:rPr sz="3600" spc="-215" dirty="0">
                <a:solidFill>
                  <a:srgbClr val="FFFFFF"/>
                </a:solidFill>
              </a:rPr>
              <a:t> </a:t>
            </a:r>
            <a:r>
              <a:rPr sz="3600" spc="15" dirty="0">
                <a:solidFill>
                  <a:srgbClr val="FFFFFF"/>
                </a:solidFill>
              </a:rPr>
              <a:t>Fields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1255920" y="5222986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5" h="864870">
                <a:moveTo>
                  <a:pt x="264413" y="0"/>
                </a:moveTo>
                <a:lnTo>
                  <a:pt x="0" y="264413"/>
                </a:lnTo>
                <a:lnTo>
                  <a:pt x="132206" y="264413"/>
                </a:lnTo>
                <a:lnTo>
                  <a:pt x="132206" y="864537"/>
                </a:lnTo>
                <a:lnTo>
                  <a:pt x="396620" y="864537"/>
                </a:lnTo>
                <a:lnTo>
                  <a:pt x="396620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18884" y="4773314"/>
            <a:ext cx="1486535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#salary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61947" y="4773314"/>
            <a:ext cx="1304290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number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635" y="5206130"/>
            <a:ext cx="208915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304035"/>
            <a:ext cx="69634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class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WebDeveloper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extends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Developer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635" y="4275835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45602" y="517651"/>
            <a:ext cx="4013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5" dirty="0">
                <a:solidFill>
                  <a:srgbClr val="FFFFFF"/>
                </a:solidFill>
              </a:rPr>
              <a:t>E</a:t>
            </a:r>
            <a:r>
              <a:rPr sz="3600" spc="20" dirty="0">
                <a:solidFill>
                  <a:srgbClr val="FFFFFF"/>
                </a:solidFill>
              </a:rPr>
              <a:t>x</a:t>
            </a:r>
            <a:r>
              <a:rPr sz="3600" spc="-40" dirty="0">
                <a:solidFill>
                  <a:srgbClr val="FFFFFF"/>
                </a:solidFill>
              </a:rPr>
              <a:t>t</a:t>
            </a:r>
            <a:r>
              <a:rPr sz="3600" spc="-50" dirty="0">
                <a:solidFill>
                  <a:srgbClr val="FFFFFF"/>
                </a:solidFill>
              </a:rPr>
              <a:t>e</a:t>
            </a:r>
            <a:r>
              <a:rPr sz="3600" spc="-70" dirty="0">
                <a:solidFill>
                  <a:srgbClr val="FFFFFF"/>
                </a:solidFill>
              </a:rPr>
              <a:t>n</a:t>
            </a:r>
            <a:r>
              <a:rPr sz="3600" spc="20" dirty="0">
                <a:solidFill>
                  <a:srgbClr val="FFFFFF"/>
                </a:solidFill>
              </a:rPr>
              <a:t>di</a:t>
            </a:r>
            <a:r>
              <a:rPr sz="3600" spc="-70" dirty="0">
                <a:solidFill>
                  <a:srgbClr val="FFFFFF"/>
                </a:solidFill>
              </a:rPr>
              <a:t>n</a:t>
            </a:r>
            <a:r>
              <a:rPr sz="3600" spc="130" dirty="0">
                <a:solidFill>
                  <a:srgbClr val="FFFFFF"/>
                </a:solidFill>
              </a:rPr>
              <a:t>g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spc="-100" dirty="0">
                <a:solidFill>
                  <a:srgbClr val="FFFFFF"/>
                </a:solidFill>
              </a:rPr>
              <a:t>a</a:t>
            </a:r>
            <a:r>
              <a:rPr sz="3600" spc="-200" dirty="0">
                <a:solidFill>
                  <a:srgbClr val="FFFFFF"/>
                </a:solidFill>
              </a:rPr>
              <a:t> </a:t>
            </a:r>
            <a:r>
              <a:rPr sz="3600" spc="145" dirty="0">
                <a:solidFill>
                  <a:srgbClr val="FFFFFF"/>
                </a:solidFill>
              </a:rPr>
              <a:t>C</a:t>
            </a:r>
            <a:r>
              <a:rPr sz="3600" spc="-95" dirty="0">
                <a:solidFill>
                  <a:srgbClr val="FFFFFF"/>
                </a:solidFill>
              </a:rPr>
              <a:t>l</a:t>
            </a:r>
            <a:r>
              <a:rPr sz="3600" spc="-105" dirty="0">
                <a:solidFill>
                  <a:srgbClr val="FFFFFF"/>
                </a:solidFill>
              </a:rPr>
              <a:t>a</a:t>
            </a:r>
            <a:r>
              <a:rPr sz="3600" spc="-130" dirty="0">
                <a:solidFill>
                  <a:srgbClr val="FFFFFF"/>
                </a:solidFill>
              </a:rPr>
              <a:t>s</a:t>
            </a:r>
            <a:r>
              <a:rPr sz="3600" spc="-90" dirty="0">
                <a:solidFill>
                  <a:srgbClr val="FFFFFF"/>
                </a:solidFill>
              </a:rPr>
              <a:t>s</a:t>
            </a:r>
            <a:endParaRPr sz="3600"/>
          </a:p>
        </p:txBody>
      </p:sp>
      <p:sp>
        <p:nvSpPr>
          <p:cNvPr id="5" name="object 5"/>
          <p:cNvSpPr/>
          <p:nvPr/>
        </p:nvSpPr>
        <p:spPr>
          <a:xfrm>
            <a:off x="4574311" y="1713410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69">
                <a:moveTo>
                  <a:pt x="264413" y="0"/>
                </a:moveTo>
                <a:lnTo>
                  <a:pt x="0" y="264412"/>
                </a:lnTo>
                <a:lnTo>
                  <a:pt x="132206" y="264412"/>
                </a:lnTo>
                <a:lnTo>
                  <a:pt x="132206" y="864535"/>
                </a:lnTo>
                <a:lnTo>
                  <a:pt x="396620" y="864535"/>
                </a:lnTo>
                <a:lnTo>
                  <a:pt x="396620" y="264412"/>
                </a:lnTo>
                <a:lnTo>
                  <a:pt x="528827" y="264412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304035"/>
            <a:ext cx="6963409" cy="336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class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WebDeveloper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extends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Developer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315" marR="1647825">
              <a:lnSpc>
                <a:spcPct val="159200"/>
              </a:lnSpc>
              <a:spcBef>
                <a:spcPts val="120"/>
              </a:spcBef>
            </a:pP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favoriteEditor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writeTypeScript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():</a:t>
            </a:r>
            <a:r>
              <a:rPr sz="24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void</a:t>
            </a:r>
            <a:r>
              <a:rPr sz="2400" spc="-55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  <a:spcBef>
                <a:spcPts val="1820"/>
              </a:spcBef>
            </a:pP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//</a:t>
            </a:r>
            <a:r>
              <a:rPr sz="2400" spc="-40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write</a:t>
            </a:r>
            <a:r>
              <a:rPr sz="2400" spc="-40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awesome</a:t>
            </a:r>
            <a:r>
              <a:rPr sz="2400" spc="-35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code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18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45602" y="517651"/>
            <a:ext cx="4013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5" dirty="0">
                <a:solidFill>
                  <a:srgbClr val="FFFFFF"/>
                </a:solidFill>
              </a:rPr>
              <a:t>E</a:t>
            </a:r>
            <a:r>
              <a:rPr sz="3600" spc="20" dirty="0">
                <a:solidFill>
                  <a:srgbClr val="FFFFFF"/>
                </a:solidFill>
              </a:rPr>
              <a:t>x</a:t>
            </a:r>
            <a:r>
              <a:rPr sz="3600" spc="-40" dirty="0">
                <a:solidFill>
                  <a:srgbClr val="FFFFFF"/>
                </a:solidFill>
              </a:rPr>
              <a:t>t</a:t>
            </a:r>
            <a:r>
              <a:rPr sz="3600" spc="-50" dirty="0">
                <a:solidFill>
                  <a:srgbClr val="FFFFFF"/>
                </a:solidFill>
              </a:rPr>
              <a:t>e</a:t>
            </a:r>
            <a:r>
              <a:rPr sz="3600" spc="-70" dirty="0">
                <a:solidFill>
                  <a:srgbClr val="FFFFFF"/>
                </a:solidFill>
              </a:rPr>
              <a:t>n</a:t>
            </a:r>
            <a:r>
              <a:rPr sz="3600" spc="20" dirty="0">
                <a:solidFill>
                  <a:srgbClr val="FFFFFF"/>
                </a:solidFill>
              </a:rPr>
              <a:t>di</a:t>
            </a:r>
            <a:r>
              <a:rPr sz="3600" spc="-70" dirty="0">
                <a:solidFill>
                  <a:srgbClr val="FFFFFF"/>
                </a:solidFill>
              </a:rPr>
              <a:t>n</a:t>
            </a:r>
            <a:r>
              <a:rPr sz="3600" spc="130" dirty="0">
                <a:solidFill>
                  <a:srgbClr val="FFFFFF"/>
                </a:solidFill>
              </a:rPr>
              <a:t>g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spc="-100" dirty="0">
                <a:solidFill>
                  <a:srgbClr val="FFFFFF"/>
                </a:solidFill>
              </a:rPr>
              <a:t>a</a:t>
            </a:r>
            <a:r>
              <a:rPr sz="3600" spc="-200" dirty="0">
                <a:solidFill>
                  <a:srgbClr val="FFFFFF"/>
                </a:solidFill>
              </a:rPr>
              <a:t> </a:t>
            </a:r>
            <a:r>
              <a:rPr sz="3600" spc="145" dirty="0">
                <a:solidFill>
                  <a:srgbClr val="FFFFFF"/>
                </a:solidFill>
              </a:rPr>
              <a:t>C</a:t>
            </a:r>
            <a:r>
              <a:rPr sz="3600" spc="-95" dirty="0">
                <a:solidFill>
                  <a:srgbClr val="FFFFFF"/>
                </a:solidFill>
              </a:rPr>
              <a:t>l</a:t>
            </a:r>
            <a:r>
              <a:rPr sz="3600" spc="-105" dirty="0">
                <a:solidFill>
                  <a:srgbClr val="FFFFFF"/>
                </a:solidFill>
              </a:rPr>
              <a:t>a</a:t>
            </a:r>
            <a:r>
              <a:rPr sz="3600" spc="-130" dirty="0">
                <a:solidFill>
                  <a:srgbClr val="FFFFFF"/>
                </a:solidFill>
              </a:rPr>
              <a:t>s</a:t>
            </a:r>
            <a:r>
              <a:rPr sz="3600" spc="-90" dirty="0">
                <a:solidFill>
                  <a:srgbClr val="FFFFFF"/>
                </a:solidFill>
              </a:rPr>
              <a:t>s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304035"/>
            <a:ext cx="8423910" cy="396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class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WebDeveloper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extends</a:t>
            </a:r>
            <a:r>
              <a:rPr sz="2400" spc="-2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Developer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315" marR="3108325">
              <a:lnSpc>
                <a:spcPct val="159200"/>
              </a:lnSpc>
              <a:spcBef>
                <a:spcPts val="120"/>
              </a:spcBef>
            </a:pP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favoriteEditor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writeTypeScript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():</a:t>
            </a:r>
            <a:r>
              <a:rPr sz="24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void</a:t>
            </a:r>
            <a:r>
              <a:rPr sz="2400" spc="-55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  <a:spcBef>
                <a:spcPts val="1820"/>
              </a:spcBef>
            </a:pP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//</a:t>
            </a:r>
            <a:r>
              <a:rPr sz="2400" spc="-40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write</a:t>
            </a:r>
            <a:r>
              <a:rPr sz="2400" spc="-40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awesome</a:t>
            </a:r>
            <a:r>
              <a:rPr sz="2400" spc="-35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code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18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webdev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WebDeveloper</a:t>
            </a:r>
            <a:r>
              <a:rPr sz="2400" spc="-25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new</a:t>
            </a:r>
            <a:r>
              <a:rPr sz="2400" spc="-2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WebDeveloper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45602" y="517651"/>
            <a:ext cx="4013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5" dirty="0">
                <a:solidFill>
                  <a:srgbClr val="FFFFFF"/>
                </a:solidFill>
              </a:rPr>
              <a:t>E</a:t>
            </a:r>
            <a:r>
              <a:rPr sz="3600" spc="20" dirty="0">
                <a:solidFill>
                  <a:srgbClr val="FFFFFF"/>
                </a:solidFill>
              </a:rPr>
              <a:t>x</a:t>
            </a:r>
            <a:r>
              <a:rPr sz="3600" spc="-40" dirty="0">
                <a:solidFill>
                  <a:srgbClr val="FFFFFF"/>
                </a:solidFill>
              </a:rPr>
              <a:t>t</a:t>
            </a:r>
            <a:r>
              <a:rPr sz="3600" spc="-50" dirty="0">
                <a:solidFill>
                  <a:srgbClr val="FFFFFF"/>
                </a:solidFill>
              </a:rPr>
              <a:t>e</a:t>
            </a:r>
            <a:r>
              <a:rPr sz="3600" spc="-70" dirty="0">
                <a:solidFill>
                  <a:srgbClr val="FFFFFF"/>
                </a:solidFill>
              </a:rPr>
              <a:t>n</a:t>
            </a:r>
            <a:r>
              <a:rPr sz="3600" spc="20" dirty="0">
                <a:solidFill>
                  <a:srgbClr val="FFFFFF"/>
                </a:solidFill>
              </a:rPr>
              <a:t>di</a:t>
            </a:r>
            <a:r>
              <a:rPr sz="3600" spc="-70" dirty="0">
                <a:solidFill>
                  <a:srgbClr val="FFFFFF"/>
                </a:solidFill>
              </a:rPr>
              <a:t>n</a:t>
            </a:r>
            <a:r>
              <a:rPr sz="3600" spc="130" dirty="0">
                <a:solidFill>
                  <a:srgbClr val="FFFFFF"/>
                </a:solidFill>
              </a:rPr>
              <a:t>g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spc="-100" dirty="0">
                <a:solidFill>
                  <a:srgbClr val="FFFFFF"/>
                </a:solidFill>
              </a:rPr>
              <a:t>a</a:t>
            </a:r>
            <a:r>
              <a:rPr sz="3600" spc="-200" dirty="0">
                <a:solidFill>
                  <a:srgbClr val="FFFFFF"/>
                </a:solidFill>
              </a:rPr>
              <a:t> </a:t>
            </a:r>
            <a:r>
              <a:rPr sz="3600" spc="145" dirty="0">
                <a:solidFill>
                  <a:srgbClr val="FFFFFF"/>
                </a:solidFill>
              </a:rPr>
              <a:t>C</a:t>
            </a:r>
            <a:r>
              <a:rPr sz="3600" spc="-95" dirty="0">
                <a:solidFill>
                  <a:srgbClr val="FFFFFF"/>
                </a:solidFill>
              </a:rPr>
              <a:t>l</a:t>
            </a:r>
            <a:r>
              <a:rPr sz="3600" spc="-105" dirty="0">
                <a:solidFill>
                  <a:srgbClr val="FFFFFF"/>
                </a:solidFill>
              </a:rPr>
              <a:t>a</a:t>
            </a:r>
            <a:r>
              <a:rPr sz="3600" spc="-130" dirty="0">
                <a:solidFill>
                  <a:srgbClr val="FFFFFF"/>
                </a:solidFill>
              </a:rPr>
              <a:t>s</a:t>
            </a:r>
            <a:r>
              <a:rPr sz="3600" spc="-90" dirty="0">
                <a:solidFill>
                  <a:srgbClr val="FFFFFF"/>
                </a:solidFill>
              </a:rPr>
              <a:t>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5658203" y="5267035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3" y="0"/>
                </a:moveTo>
                <a:lnTo>
                  <a:pt x="0" y="264414"/>
                </a:lnTo>
                <a:lnTo>
                  <a:pt x="132206" y="264414"/>
                </a:lnTo>
                <a:lnTo>
                  <a:pt x="132206" y="864537"/>
                </a:lnTo>
                <a:lnTo>
                  <a:pt x="396620" y="864537"/>
                </a:lnTo>
                <a:lnTo>
                  <a:pt x="396620" y="264414"/>
                </a:lnTo>
                <a:lnTo>
                  <a:pt x="528827" y="264414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304035"/>
            <a:ext cx="8423910" cy="5140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class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WebDeveloper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extends</a:t>
            </a:r>
            <a:r>
              <a:rPr sz="2400" spc="-2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Developer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315" marR="3108325">
              <a:lnSpc>
                <a:spcPct val="159200"/>
              </a:lnSpc>
              <a:spcBef>
                <a:spcPts val="120"/>
              </a:spcBef>
            </a:pP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favoriteEditor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writeTypeScript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():</a:t>
            </a:r>
            <a:r>
              <a:rPr sz="24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void</a:t>
            </a:r>
            <a:r>
              <a:rPr sz="2400" spc="-55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  <a:spcBef>
                <a:spcPts val="1820"/>
              </a:spcBef>
            </a:pP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//</a:t>
            </a:r>
            <a:r>
              <a:rPr sz="2400" spc="-40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write</a:t>
            </a:r>
            <a:r>
              <a:rPr sz="2400" spc="-40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awesome</a:t>
            </a:r>
            <a:r>
              <a:rPr sz="2400" spc="-35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code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18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 marR="5080">
              <a:lnSpc>
                <a:spcPct val="161200"/>
              </a:lnSpc>
              <a:spcBef>
                <a:spcPts val="6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webdev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WebDeveloper</a:t>
            </a:r>
            <a:r>
              <a:rPr sz="2400" spc="-25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new</a:t>
            </a:r>
            <a:r>
              <a:rPr sz="2400" spc="-2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WebDeveloper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();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webdev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department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'Software Engineering'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webdev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favoriteEditor</a:t>
            </a:r>
            <a:r>
              <a:rPr sz="2400" spc="-3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'Visual</a:t>
            </a:r>
            <a:r>
              <a:rPr sz="2400" spc="-2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Studio</a:t>
            </a:r>
            <a:r>
              <a:rPr sz="2400" spc="-2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Code'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45602" y="517651"/>
            <a:ext cx="4013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5" dirty="0">
                <a:solidFill>
                  <a:srgbClr val="FFFFFF"/>
                </a:solidFill>
              </a:rPr>
              <a:t>E</a:t>
            </a:r>
            <a:r>
              <a:rPr sz="3600" spc="20" dirty="0">
                <a:solidFill>
                  <a:srgbClr val="FFFFFF"/>
                </a:solidFill>
              </a:rPr>
              <a:t>x</a:t>
            </a:r>
            <a:r>
              <a:rPr sz="3600" spc="-40" dirty="0">
                <a:solidFill>
                  <a:srgbClr val="FFFFFF"/>
                </a:solidFill>
              </a:rPr>
              <a:t>t</a:t>
            </a:r>
            <a:r>
              <a:rPr sz="3600" spc="-50" dirty="0">
                <a:solidFill>
                  <a:srgbClr val="FFFFFF"/>
                </a:solidFill>
              </a:rPr>
              <a:t>e</a:t>
            </a:r>
            <a:r>
              <a:rPr sz="3600" spc="-70" dirty="0">
                <a:solidFill>
                  <a:srgbClr val="FFFFFF"/>
                </a:solidFill>
              </a:rPr>
              <a:t>n</a:t>
            </a:r>
            <a:r>
              <a:rPr sz="3600" spc="20" dirty="0">
                <a:solidFill>
                  <a:srgbClr val="FFFFFF"/>
                </a:solidFill>
              </a:rPr>
              <a:t>di</a:t>
            </a:r>
            <a:r>
              <a:rPr sz="3600" spc="-70" dirty="0">
                <a:solidFill>
                  <a:srgbClr val="FFFFFF"/>
                </a:solidFill>
              </a:rPr>
              <a:t>n</a:t>
            </a:r>
            <a:r>
              <a:rPr sz="3600" spc="130" dirty="0">
                <a:solidFill>
                  <a:srgbClr val="FFFFFF"/>
                </a:solidFill>
              </a:rPr>
              <a:t>g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spc="-100" dirty="0">
                <a:solidFill>
                  <a:srgbClr val="FFFFFF"/>
                </a:solidFill>
              </a:rPr>
              <a:t>a</a:t>
            </a:r>
            <a:r>
              <a:rPr sz="3600" spc="-200" dirty="0">
                <a:solidFill>
                  <a:srgbClr val="FFFFFF"/>
                </a:solidFill>
              </a:rPr>
              <a:t> </a:t>
            </a:r>
            <a:r>
              <a:rPr sz="3600" spc="145" dirty="0">
                <a:solidFill>
                  <a:srgbClr val="FFFFFF"/>
                </a:solidFill>
              </a:rPr>
              <a:t>C</a:t>
            </a:r>
            <a:r>
              <a:rPr sz="3600" spc="-95" dirty="0">
                <a:solidFill>
                  <a:srgbClr val="FFFFFF"/>
                </a:solidFill>
              </a:rPr>
              <a:t>l</a:t>
            </a:r>
            <a:r>
              <a:rPr sz="3600" spc="-105" dirty="0">
                <a:solidFill>
                  <a:srgbClr val="FFFFFF"/>
                </a:solidFill>
              </a:rPr>
              <a:t>a</a:t>
            </a:r>
            <a:r>
              <a:rPr sz="3600" spc="-130" dirty="0">
                <a:solidFill>
                  <a:srgbClr val="FFFFFF"/>
                </a:solidFill>
              </a:rPr>
              <a:t>s</a:t>
            </a:r>
            <a:r>
              <a:rPr sz="3600" spc="-90" dirty="0">
                <a:solidFill>
                  <a:srgbClr val="FFFFFF"/>
                </a:solidFill>
              </a:rPr>
              <a:t>s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169923"/>
            <a:ext cx="4407535" cy="2235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42315" marR="5080" indent="-730250">
              <a:lnSpc>
                <a:spcPct val="120600"/>
              </a:lnSpc>
              <a:spcBef>
                <a:spcPts val="13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interface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Employee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name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14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logID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=&gt;</a:t>
            </a:r>
            <a:r>
              <a:rPr sz="2400" spc="-3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92912" y="517651"/>
            <a:ext cx="5918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dirty="0">
                <a:solidFill>
                  <a:srgbClr val="FFFFFF"/>
                </a:solidFill>
              </a:rPr>
              <a:t>Implementing</a:t>
            </a:r>
            <a:r>
              <a:rPr sz="3600" spc="-225" dirty="0">
                <a:solidFill>
                  <a:srgbClr val="FFFFFF"/>
                </a:solidFill>
              </a:rPr>
              <a:t> </a:t>
            </a:r>
            <a:r>
              <a:rPr sz="3600" spc="-90" dirty="0">
                <a:solidFill>
                  <a:srgbClr val="FFFFFF"/>
                </a:solidFill>
              </a:rPr>
              <a:t>an</a:t>
            </a:r>
            <a:r>
              <a:rPr sz="3600" spc="-220" dirty="0">
                <a:solidFill>
                  <a:srgbClr val="FFFFFF"/>
                </a:solidFill>
              </a:rPr>
              <a:t> </a:t>
            </a:r>
            <a:r>
              <a:rPr sz="3600" spc="-95" dirty="0">
                <a:solidFill>
                  <a:srgbClr val="FFFFFF"/>
                </a:solidFill>
              </a:rPr>
              <a:t>Interface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169923"/>
            <a:ext cx="6598284" cy="35585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42315" marR="2196465" indent="-730250">
              <a:lnSpc>
                <a:spcPct val="120600"/>
              </a:lnSpc>
              <a:spcBef>
                <a:spcPts val="13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interface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Employee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name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14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logID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=&gt;</a:t>
            </a:r>
            <a:r>
              <a:rPr sz="2400" spc="-3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742315" marR="5080" indent="-730250">
              <a:lnSpc>
                <a:spcPct val="121700"/>
              </a:lnSpc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class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Engineer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implements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Employee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name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525"/>
              </a:spcBef>
            </a:pP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635" y="6099194"/>
            <a:ext cx="208915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92912" y="517651"/>
            <a:ext cx="5918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dirty="0">
                <a:solidFill>
                  <a:srgbClr val="FFFFFF"/>
                </a:solidFill>
              </a:rPr>
              <a:t>Implementing</a:t>
            </a:r>
            <a:r>
              <a:rPr sz="3600" spc="-225" dirty="0">
                <a:solidFill>
                  <a:srgbClr val="FFFFFF"/>
                </a:solidFill>
              </a:rPr>
              <a:t> </a:t>
            </a:r>
            <a:r>
              <a:rPr sz="3600" spc="-90" dirty="0">
                <a:solidFill>
                  <a:srgbClr val="FFFFFF"/>
                </a:solidFill>
              </a:rPr>
              <a:t>an</a:t>
            </a:r>
            <a:r>
              <a:rPr sz="3600" spc="-220" dirty="0">
                <a:solidFill>
                  <a:srgbClr val="FFFFFF"/>
                </a:solidFill>
              </a:rPr>
              <a:t> </a:t>
            </a:r>
            <a:r>
              <a:rPr sz="3600" spc="-95" dirty="0">
                <a:solidFill>
                  <a:srgbClr val="FFFFFF"/>
                </a:solidFill>
              </a:rPr>
              <a:t>Interface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09586" y="1736852"/>
            <a:ext cx="2962275" cy="248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3637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solidFill>
                  <a:srgbClr val="F05A28"/>
                </a:solidFill>
                <a:latin typeface="Verdana"/>
                <a:cs typeface="Verdana"/>
              </a:rPr>
              <a:t>Interfaces</a:t>
            </a:r>
            <a:endParaRPr sz="2400">
              <a:latin typeface="Verdana"/>
              <a:cs typeface="Verdana"/>
            </a:endParaRPr>
          </a:p>
          <a:p>
            <a:pPr marL="12700" marR="5080" indent="622300" algn="r">
              <a:lnSpc>
                <a:spcPct val="165300"/>
              </a:lnSpc>
              <a:spcBef>
                <a:spcPts val="605"/>
              </a:spcBef>
            </a:pPr>
            <a:r>
              <a:rPr sz="2000" spc="10" dirty="0">
                <a:solidFill>
                  <a:srgbClr val="404040"/>
                </a:solidFill>
                <a:latin typeface="Verdana"/>
                <a:cs typeface="Verdana"/>
              </a:rPr>
              <a:t>Define</a:t>
            </a:r>
            <a:r>
              <a:rPr sz="20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0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/>
                <a:cs typeface="Verdana"/>
              </a:rPr>
              <a:t>new</a:t>
            </a:r>
            <a:r>
              <a:rPr sz="20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/>
                <a:cs typeface="Verdana"/>
              </a:rPr>
              <a:t>type </a:t>
            </a:r>
            <a:r>
              <a:rPr sz="2000" spc="-6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/>
                <a:cs typeface="Verdana"/>
              </a:rPr>
              <a:t>Properties</a:t>
            </a:r>
            <a:r>
              <a:rPr sz="20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/>
                <a:cs typeface="Verdana"/>
              </a:rPr>
              <a:t>(signatures) </a:t>
            </a:r>
            <a:r>
              <a:rPr sz="2000" spc="-6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/>
                <a:cs typeface="Verdana"/>
              </a:rPr>
              <a:t>Methods </a:t>
            </a:r>
            <a:r>
              <a:rPr sz="2000" spc="-20" dirty="0">
                <a:solidFill>
                  <a:srgbClr val="404040"/>
                </a:solidFill>
                <a:latin typeface="Verdana"/>
                <a:cs typeface="Verdana"/>
              </a:rPr>
              <a:t>(signatures) </a:t>
            </a:r>
            <a:r>
              <a:rPr sz="2000" spc="-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/>
                <a:cs typeface="Verdana"/>
              </a:rPr>
              <a:t>Cannot</a:t>
            </a:r>
            <a:r>
              <a:rPr sz="20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/>
                <a:cs typeface="Verdana"/>
              </a:rPr>
              <a:t>be</a:t>
            </a:r>
            <a:r>
              <a:rPr sz="20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instantiated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0365" y="1736852"/>
            <a:ext cx="4297045" cy="248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Classes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175"/>
              </a:spcBef>
            </a:pPr>
            <a:r>
              <a:rPr sz="2000" spc="10" dirty="0">
                <a:solidFill>
                  <a:srgbClr val="404040"/>
                </a:solidFill>
                <a:latin typeface="Verdana"/>
                <a:cs typeface="Verdana"/>
              </a:rPr>
              <a:t>Define</a:t>
            </a:r>
            <a:r>
              <a:rPr sz="20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0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/>
                <a:cs typeface="Verdana"/>
              </a:rPr>
              <a:t>new</a:t>
            </a:r>
            <a:r>
              <a:rPr sz="20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/>
                <a:cs typeface="Verdana"/>
              </a:rPr>
              <a:t>type</a:t>
            </a:r>
            <a:endParaRPr sz="2000">
              <a:latin typeface="Verdana"/>
              <a:cs typeface="Verdana"/>
            </a:endParaRPr>
          </a:p>
          <a:p>
            <a:pPr marL="12700" marR="5080">
              <a:lnSpc>
                <a:spcPts val="4010"/>
              </a:lnSpc>
              <a:spcBef>
                <a:spcPts val="80"/>
              </a:spcBef>
            </a:pPr>
            <a:r>
              <a:rPr sz="2000" spc="25" dirty="0">
                <a:solidFill>
                  <a:srgbClr val="404040"/>
                </a:solidFill>
                <a:latin typeface="Verdana"/>
                <a:cs typeface="Verdana"/>
              </a:rPr>
              <a:t>Properties</a:t>
            </a:r>
            <a:r>
              <a:rPr sz="20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/>
                <a:cs typeface="Verdana"/>
              </a:rPr>
              <a:t>(with</a:t>
            </a:r>
            <a:r>
              <a:rPr sz="20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/>
                <a:cs typeface="Verdana"/>
              </a:rPr>
              <a:t>implementation) </a:t>
            </a:r>
            <a:r>
              <a:rPr sz="2000" spc="-6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/>
                <a:cs typeface="Verdana"/>
              </a:rPr>
              <a:t>Methods </a:t>
            </a:r>
            <a:r>
              <a:rPr sz="2000" spc="15" dirty="0">
                <a:solidFill>
                  <a:srgbClr val="404040"/>
                </a:solidFill>
                <a:latin typeface="Verdana"/>
                <a:cs typeface="Verdana"/>
              </a:rPr>
              <a:t>(with </a:t>
            </a:r>
            <a:r>
              <a:rPr sz="2000" spc="5" dirty="0">
                <a:solidFill>
                  <a:srgbClr val="404040"/>
                </a:solidFill>
                <a:latin typeface="Verdana"/>
                <a:cs typeface="Verdana"/>
              </a:rPr>
              <a:t>implementation) </a:t>
            </a:r>
            <a:r>
              <a:rPr sz="2000" spc="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/>
                <a:cs typeface="Verdana"/>
              </a:rPr>
              <a:t>Can</a:t>
            </a:r>
            <a:r>
              <a:rPr sz="20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/>
                <a:cs typeface="Verdana"/>
              </a:rPr>
              <a:t>be</a:t>
            </a:r>
            <a:r>
              <a:rPr sz="20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instantiated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80001" y="517651"/>
            <a:ext cx="47440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5" dirty="0">
                <a:solidFill>
                  <a:srgbClr val="404040"/>
                </a:solidFill>
              </a:rPr>
              <a:t>In</a:t>
            </a:r>
            <a:r>
              <a:rPr sz="3600" spc="-40" dirty="0">
                <a:solidFill>
                  <a:srgbClr val="404040"/>
                </a:solidFill>
              </a:rPr>
              <a:t>t</a:t>
            </a:r>
            <a:r>
              <a:rPr sz="3600" spc="-50" dirty="0">
                <a:solidFill>
                  <a:srgbClr val="404040"/>
                </a:solidFill>
              </a:rPr>
              <a:t>e</a:t>
            </a:r>
            <a:r>
              <a:rPr sz="3600" spc="-105" dirty="0">
                <a:solidFill>
                  <a:srgbClr val="404040"/>
                </a:solidFill>
              </a:rPr>
              <a:t>r</a:t>
            </a:r>
            <a:r>
              <a:rPr sz="3600" spc="-25" dirty="0">
                <a:solidFill>
                  <a:srgbClr val="404040"/>
                </a:solidFill>
              </a:rPr>
              <a:t>f</a:t>
            </a:r>
            <a:r>
              <a:rPr sz="3600" spc="-105" dirty="0">
                <a:solidFill>
                  <a:srgbClr val="404040"/>
                </a:solidFill>
              </a:rPr>
              <a:t>a</a:t>
            </a:r>
            <a:r>
              <a:rPr sz="3600" spc="114" dirty="0">
                <a:solidFill>
                  <a:srgbClr val="404040"/>
                </a:solidFill>
              </a:rPr>
              <a:t>c</a:t>
            </a:r>
            <a:r>
              <a:rPr sz="3600" spc="-50" dirty="0">
                <a:solidFill>
                  <a:srgbClr val="404040"/>
                </a:solidFill>
              </a:rPr>
              <a:t>e</a:t>
            </a:r>
            <a:r>
              <a:rPr sz="3600" spc="-90" dirty="0">
                <a:solidFill>
                  <a:srgbClr val="404040"/>
                </a:solidFill>
              </a:rPr>
              <a:t>s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110" dirty="0">
                <a:solidFill>
                  <a:srgbClr val="404040"/>
                </a:solidFill>
              </a:rPr>
              <a:t>v</a:t>
            </a:r>
            <a:r>
              <a:rPr sz="3600" spc="-95" dirty="0">
                <a:solidFill>
                  <a:srgbClr val="404040"/>
                </a:solidFill>
              </a:rPr>
              <a:t>s</a:t>
            </a:r>
            <a:r>
              <a:rPr sz="3600" spc="-484" dirty="0">
                <a:solidFill>
                  <a:srgbClr val="404040"/>
                </a:solidFill>
              </a:rPr>
              <a:t>.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140" dirty="0">
                <a:solidFill>
                  <a:srgbClr val="404040"/>
                </a:solidFill>
              </a:rPr>
              <a:t>C</a:t>
            </a:r>
            <a:r>
              <a:rPr sz="3600" spc="-95" dirty="0">
                <a:solidFill>
                  <a:srgbClr val="404040"/>
                </a:solidFill>
              </a:rPr>
              <a:t>l</a:t>
            </a:r>
            <a:r>
              <a:rPr sz="3600" spc="-105" dirty="0">
                <a:solidFill>
                  <a:srgbClr val="404040"/>
                </a:solidFill>
              </a:rPr>
              <a:t>a</a:t>
            </a:r>
            <a:r>
              <a:rPr sz="3600" spc="-130" dirty="0">
                <a:solidFill>
                  <a:srgbClr val="404040"/>
                </a:solidFill>
              </a:rPr>
              <a:t>s</a:t>
            </a:r>
            <a:r>
              <a:rPr sz="3600" spc="-95" dirty="0">
                <a:solidFill>
                  <a:srgbClr val="404040"/>
                </a:solidFill>
              </a:rPr>
              <a:t>s</a:t>
            </a:r>
            <a:r>
              <a:rPr sz="3600" spc="-50" dirty="0">
                <a:solidFill>
                  <a:srgbClr val="404040"/>
                </a:solidFill>
              </a:rPr>
              <a:t>e</a:t>
            </a:r>
            <a:r>
              <a:rPr sz="3600" spc="-90" dirty="0">
                <a:solidFill>
                  <a:srgbClr val="404040"/>
                </a:solidFill>
              </a:rPr>
              <a:t>s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169923"/>
            <a:ext cx="6598284" cy="35585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42315" marR="2196465" indent="-730250">
              <a:lnSpc>
                <a:spcPct val="120600"/>
              </a:lnSpc>
              <a:spcBef>
                <a:spcPts val="13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interface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Employee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name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14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logID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=&gt;</a:t>
            </a:r>
            <a:r>
              <a:rPr sz="2400" spc="-3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742315" marR="5080" indent="-730250">
              <a:lnSpc>
                <a:spcPct val="121700"/>
              </a:lnSpc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class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Engineer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implements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Employee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name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525"/>
              </a:spcBef>
            </a:pP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92912" y="517651"/>
            <a:ext cx="5918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dirty="0">
                <a:solidFill>
                  <a:srgbClr val="FFFFFF"/>
                </a:solidFill>
              </a:rPr>
              <a:t>Implementing</a:t>
            </a:r>
            <a:r>
              <a:rPr sz="3600" spc="-225" dirty="0">
                <a:solidFill>
                  <a:srgbClr val="FFFFFF"/>
                </a:solidFill>
              </a:rPr>
              <a:t> </a:t>
            </a:r>
            <a:r>
              <a:rPr sz="3600" spc="-90" dirty="0">
                <a:solidFill>
                  <a:srgbClr val="FFFFFF"/>
                </a:solidFill>
              </a:rPr>
              <a:t>an</a:t>
            </a:r>
            <a:r>
              <a:rPr sz="3600" spc="-220" dirty="0">
                <a:solidFill>
                  <a:srgbClr val="FFFFFF"/>
                </a:solidFill>
              </a:rPr>
              <a:t> </a:t>
            </a:r>
            <a:r>
              <a:rPr sz="3600" spc="-95" dirty="0">
                <a:solidFill>
                  <a:srgbClr val="FFFFFF"/>
                </a:solidFill>
              </a:rPr>
              <a:t>Interface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4102868" y="3888774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3" y="0"/>
                </a:moveTo>
                <a:lnTo>
                  <a:pt x="0" y="264412"/>
                </a:lnTo>
                <a:lnTo>
                  <a:pt x="132207" y="264412"/>
                </a:lnTo>
                <a:lnTo>
                  <a:pt x="132207" y="864535"/>
                </a:lnTo>
                <a:lnTo>
                  <a:pt x="396621" y="864535"/>
                </a:lnTo>
                <a:lnTo>
                  <a:pt x="396621" y="264412"/>
                </a:lnTo>
                <a:lnTo>
                  <a:pt x="528827" y="264412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8635" y="6099194"/>
            <a:ext cx="208915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169923"/>
            <a:ext cx="8058784" cy="48901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42315" marR="3656965" indent="-730250">
              <a:lnSpc>
                <a:spcPct val="120600"/>
              </a:lnSpc>
              <a:spcBef>
                <a:spcPts val="13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interface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Employee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name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14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logID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=&gt;</a:t>
            </a:r>
            <a:r>
              <a:rPr sz="2400" spc="-3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742315" marR="1465580" indent="-730250">
              <a:lnSpc>
                <a:spcPct val="121700"/>
              </a:lnSpc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class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Engineer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implements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Employee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name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742315" marR="4752340">
              <a:lnSpc>
                <a:spcPts val="3500"/>
              </a:lnSpc>
              <a:spcBef>
                <a:spcPts val="125"/>
              </a:spcBef>
            </a:pP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1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logID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  <a:spcBef>
                <a:spcPts val="385"/>
              </a:spcBef>
            </a:pPr>
            <a:r>
              <a:rPr sz="2400" spc="-5" dirty="0">
                <a:solidFill>
                  <a:srgbClr val="CC81FF"/>
                </a:solidFill>
                <a:latin typeface="Courier New"/>
                <a:cs typeface="Courier New"/>
              </a:rPr>
              <a:t>return</a:t>
            </a:r>
            <a:r>
              <a:rPr sz="2400" spc="-90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`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${this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name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}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_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${this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title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}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`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635" y="6099194"/>
            <a:ext cx="208915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92912" y="517651"/>
            <a:ext cx="5918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dirty="0">
                <a:solidFill>
                  <a:srgbClr val="FFFFFF"/>
                </a:solidFill>
              </a:rPr>
              <a:t>Implementing</a:t>
            </a:r>
            <a:r>
              <a:rPr sz="3600" spc="-225" dirty="0">
                <a:solidFill>
                  <a:srgbClr val="FFFFFF"/>
                </a:solidFill>
              </a:rPr>
              <a:t> </a:t>
            </a:r>
            <a:r>
              <a:rPr sz="3600" spc="-90" dirty="0">
                <a:solidFill>
                  <a:srgbClr val="FFFFFF"/>
                </a:solidFill>
              </a:rPr>
              <a:t>an</a:t>
            </a:r>
            <a:r>
              <a:rPr sz="3600" spc="-220" dirty="0">
                <a:solidFill>
                  <a:srgbClr val="FFFFFF"/>
                </a:solidFill>
              </a:rPr>
              <a:t> </a:t>
            </a:r>
            <a:r>
              <a:rPr sz="3600" spc="-95" dirty="0">
                <a:solidFill>
                  <a:srgbClr val="FFFFFF"/>
                </a:solidFill>
              </a:rPr>
              <a:t>Interface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0812" y="3114547"/>
            <a:ext cx="2511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2A9FBC"/>
                </a:solidFill>
                <a:latin typeface="Verdana"/>
                <a:cs typeface="Verdana"/>
              </a:rPr>
              <a:t>Creating</a:t>
            </a:r>
            <a:r>
              <a:rPr sz="2400" spc="-16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2A9FBC"/>
                </a:solidFill>
                <a:latin typeface="Verdana"/>
                <a:cs typeface="Verdana"/>
              </a:rPr>
              <a:t>classes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2931667"/>
            <a:ext cx="540575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4445">
              <a:lnSpc>
                <a:spcPct val="100800"/>
              </a:lnSpc>
              <a:spcBef>
                <a:spcPts val="75"/>
              </a:spcBef>
            </a:pPr>
            <a:r>
              <a:rPr sz="2400" spc="30" dirty="0">
                <a:solidFill>
                  <a:srgbClr val="2A9FBC"/>
                </a:solidFill>
                <a:latin typeface="Verdana"/>
                <a:cs typeface="Verdana"/>
              </a:rPr>
              <a:t>Configuring</a:t>
            </a:r>
            <a:r>
              <a:rPr sz="2400" spc="-114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2A9FBC"/>
                </a:solidFill>
                <a:latin typeface="Verdana"/>
                <a:cs typeface="Verdana"/>
              </a:rPr>
              <a:t>a</a:t>
            </a:r>
            <a:r>
              <a:rPr sz="2400" spc="-114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2A9FBC"/>
                </a:solidFill>
                <a:latin typeface="Verdana"/>
                <a:cs typeface="Verdana"/>
              </a:rPr>
              <a:t>project</a:t>
            </a:r>
            <a:r>
              <a:rPr sz="2400" spc="-114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/>
                <a:cs typeface="Verdana"/>
              </a:rPr>
              <a:t>with</a:t>
            </a:r>
            <a:r>
              <a:rPr sz="2400" spc="-12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2A9FBC"/>
                </a:solidFill>
                <a:latin typeface="Verdana"/>
                <a:cs typeface="Verdana"/>
              </a:rPr>
              <a:t>multiple </a:t>
            </a:r>
            <a:r>
              <a:rPr sz="2400" spc="-8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/>
                <a:cs typeface="Verdana"/>
              </a:rPr>
              <a:t>source</a:t>
            </a:r>
            <a:r>
              <a:rPr sz="2400" spc="-12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2A9FBC"/>
                </a:solidFill>
                <a:latin typeface="Verdana"/>
                <a:cs typeface="Verdana"/>
              </a:rPr>
              <a:t>files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194307"/>
            <a:ext cx="10432415" cy="2616200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class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WebDeveloper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extends</a:t>
            </a:r>
            <a:r>
              <a:rPr sz="2400" spc="-2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Developer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315" marR="5080">
              <a:lnSpc>
                <a:spcPct val="138300"/>
              </a:lnSpc>
              <a:spcBef>
                <a:spcPts val="12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static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jobDescription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'Build cool things!'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spc="-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static</a:t>
            </a:r>
            <a:r>
              <a:rPr sz="2400" spc="-1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logFavoriteProtocol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  <a:spcBef>
                <a:spcPts val="1220"/>
              </a:spcBef>
            </a:pP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'HTTPS,</a:t>
            </a:r>
            <a:r>
              <a:rPr sz="2400" spc="-4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of</a:t>
            </a:r>
            <a:r>
              <a:rPr sz="2400" spc="-4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course!'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12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635" y="5474354"/>
            <a:ext cx="208915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88236" y="517651"/>
            <a:ext cx="3527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FFFFFF"/>
                </a:solidFill>
              </a:rPr>
              <a:t>Static</a:t>
            </a:r>
            <a:r>
              <a:rPr sz="3600" spc="-235" dirty="0">
                <a:solidFill>
                  <a:srgbClr val="FFFFFF"/>
                </a:solidFill>
              </a:rPr>
              <a:t> </a:t>
            </a:r>
            <a:r>
              <a:rPr sz="3600" spc="-25" dirty="0">
                <a:solidFill>
                  <a:srgbClr val="FFFFFF"/>
                </a:solidFill>
              </a:rPr>
              <a:t>Members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194307"/>
            <a:ext cx="10432415" cy="2616200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class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WebDeveloper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extends</a:t>
            </a:r>
            <a:r>
              <a:rPr sz="2400" spc="-2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Developer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315" marR="5080">
              <a:lnSpc>
                <a:spcPct val="138300"/>
              </a:lnSpc>
              <a:spcBef>
                <a:spcPts val="12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static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jobDescription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'Build cool things!'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spc="-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static</a:t>
            </a:r>
            <a:r>
              <a:rPr sz="2400" spc="-1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logFavoriteProtocol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  <a:spcBef>
                <a:spcPts val="1220"/>
              </a:spcBef>
            </a:pP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'HTTPS,</a:t>
            </a:r>
            <a:r>
              <a:rPr sz="2400" spc="-4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of</a:t>
            </a:r>
            <a:r>
              <a:rPr sz="2400" spc="-4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course!'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12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88236" y="517651"/>
            <a:ext cx="3527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FFFFFF"/>
                </a:solidFill>
              </a:rPr>
              <a:t>Static</a:t>
            </a:r>
            <a:r>
              <a:rPr sz="3600" spc="-235" dirty="0">
                <a:solidFill>
                  <a:srgbClr val="FFFFFF"/>
                </a:solidFill>
              </a:rPr>
              <a:t> </a:t>
            </a:r>
            <a:r>
              <a:rPr sz="3600" spc="-25" dirty="0">
                <a:solidFill>
                  <a:srgbClr val="FFFFFF"/>
                </a:solidFill>
              </a:rPr>
              <a:t>Members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482511" y="1834730"/>
            <a:ext cx="864869" cy="1057910"/>
          </a:xfrm>
          <a:custGeom>
            <a:avLst/>
            <a:gdLst/>
            <a:ahLst/>
            <a:cxnLst/>
            <a:rect l="l" t="t" r="r" b="b"/>
            <a:pathLst>
              <a:path w="864869" h="1057910">
                <a:moveTo>
                  <a:pt x="864539" y="793242"/>
                </a:moveTo>
                <a:lnTo>
                  <a:pt x="600113" y="528828"/>
                </a:lnTo>
                <a:lnTo>
                  <a:pt x="600113" y="661035"/>
                </a:lnTo>
                <a:lnTo>
                  <a:pt x="0" y="661035"/>
                </a:lnTo>
                <a:lnTo>
                  <a:pt x="0" y="925449"/>
                </a:lnTo>
                <a:lnTo>
                  <a:pt x="600113" y="925449"/>
                </a:lnTo>
                <a:lnTo>
                  <a:pt x="600113" y="1057656"/>
                </a:lnTo>
                <a:lnTo>
                  <a:pt x="864539" y="793242"/>
                </a:lnTo>
                <a:close/>
              </a:path>
              <a:path w="864869" h="1057910">
                <a:moveTo>
                  <a:pt x="864539" y="264414"/>
                </a:moveTo>
                <a:lnTo>
                  <a:pt x="600125" y="0"/>
                </a:lnTo>
                <a:lnTo>
                  <a:pt x="600125" y="132207"/>
                </a:lnTo>
                <a:lnTo>
                  <a:pt x="0" y="132207"/>
                </a:lnTo>
                <a:lnTo>
                  <a:pt x="0" y="396621"/>
                </a:lnTo>
                <a:lnTo>
                  <a:pt x="600125" y="396621"/>
                </a:lnTo>
                <a:lnTo>
                  <a:pt x="600125" y="528828"/>
                </a:lnTo>
                <a:lnTo>
                  <a:pt x="864539" y="264414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8635" y="5474354"/>
            <a:ext cx="208915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194307"/>
            <a:ext cx="10432415" cy="4164965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class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WebDeveloper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extends</a:t>
            </a:r>
            <a:r>
              <a:rPr sz="2400" spc="-2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Developer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315" marR="5080">
              <a:lnSpc>
                <a:spcPct val="138300"/>
              </a:lnSpc>
              <a:spcBef>
                <a:spcPts val="12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static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jobDescription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'Build cool things!'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spc="-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static</a:t>
            </a:r>
            <a:r>
              <a:rPr sz="2400" spc="-1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logFavoriteProtocol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  <a:spcBef>
                <a:spcPts val="1220"/>
              </a:spcBef>
            </a:pP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'HTTPS,</a:t>
            </a:r>
            <a:r>
              <a:rPr sz="2400" spc="-4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of</a:t>
            </a:r>
            <a:r>
              <a:rPr sz="2400" spc="-4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course!'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12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472565" marR="1465580" indent="-692150">
              <a:lnSpc>
                <a:spcPct val="142500"/>
              </a:lnSpc>
            </a:pP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logJobDescription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void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WebDeveloper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jobDescription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781050">
              <a:lnSpc>
                <a:spcPct val="100000"/>
              </a:lnSpc>
              <a:spcBef>
                <a:spcPts val="110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635" y="5474354"/>
            <a:ext cx="208915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88236" y="517651"/>
            <a:ext cx="3527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FFFFFF"/>
                </a:solidFill>
              </a:rPr>
              <a:t>Static</a:t>
            </a:r>
            <a:r>
              <a:rPr sz="3600" spc="-235" dirty="0">
                <a:solidFill>
                  <a:srgbClr val="FFFFFF"/>
                </a:solidFill>
              </a:rPr>
              <a:t> </a:t>
            </a:r>
            <a:r>
              <a:rPr sz="3600" spc="-25" dirty="0">
                <a:solidFill>
                  <a:srgbClr val="FFFFFF"/>
                </a:solidFill>
              </a:rPr>
              <a:t>Members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194307"/>
            <a:ext cx="10432415" cy="4686300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class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WebDeveloper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extends</a:t>
            </a:r>
            <a:r>
              <a:rPr sz="2400" spc="-2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Developer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315" marR="5080">
              <a:lnSpc>
                <a:spcPct val="138300"/>
              </a:lnSpc>
              <a:spcBef>
                <a:spcPts val="12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static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jobDescription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'Build cool things!'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spc="-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static</a:t>
            </a:r>
            <a:r>
              <a:rPr sz="2400" spc="-1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logFavoriteProtocol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  <a:spcBef>
                <a:spcPts val="1220"/>
              </a:spcBef>
            </a:pP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'HTTPS,</a:t>
            </a:r>
            <a:r>
              <a:rPr sz="2400" spc="-4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of</a:t>
            </a:r>
            <a:r>
              <a:rPr sz="2400" spc="-4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course!'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12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472565" marR="1465580" indent="-692150">
              <a:lnSpc>
                <a:spcPct val="142500"/>
              </a:lnSpc>
            </a:pP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logJobDescription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void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WebDeveloper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jobDescription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781050">
              <a:lnSpc>
                <a:spcPct val="100000"/>
              </a:lnSpc>
              <a:spcBef>
                <a:spcPts val="110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88236" y="517651"/>
            <a:ext cx="3527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FFFFFF"/>
                </a:solidFill>
              </a:rPr>
              <a:t>Static</a:t>
            </a:r>
            <a:r>
              <a:rPr sz="3600" spc="-235" dirty="0">
                <a:solidFill>
                  <a:srgbClr val="FFFFFF"/>
                </a:solidFill>
              </a:rPr>
              <a:t> </a:t>
            </a:r>
            <a:r>
              <a:rPr sz="3600" spc="-25" dirty="0">
                <a:solidFill>
                  <a:srgbClr val="FFFFFF"/>
                </a:solidFill>
              </a:rPr>
              <a:t>Members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5169672" y="4903289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4" y="0"/>
                </a:moveTo>
                <a:lnTo>
                  <a:pt x="0" y="264412"/>
                </a:lnTo>
                <a:lnTo>
                  <a:pt x="132207" y="264412"/>
                </a:lnTo>
                <a:lnTo>
                  <a:pt x="132207" y="864536"/>
                </a:lnTo>
                <a:lnTo>
                  <a:pt x="396621" y="864536"/>
                </a:lnTo>
                <a:lnTo>
                  <a:pt x="396621" y="264412"/>
                </a:lnTo>
                <a:lnTo>
                  <a:pt x="528828" y="264412"/>
                </a:lnTo>
                <a:lnTo>
                  <a:pt x="26441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194307"/>
            <a:ext cx="10432415" cy="5207000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class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WebDeveloper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extends</a:t>
            </a:r>
            <a:r>
              <a:rPr sz="2400" spc="-2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Developer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315" marR="5080">
              <a:lnSpc>
                <a:spcPct val="138300"/>
              </a:lnSpc>
              <a:spcBef>
                <a:spcPts val="12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static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jobDescription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'Build cool things!'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spc="-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static</a:t>
            </a:r>
            <a:r>
              <a:rPr sz="2400" spc="-1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logFavoriteProtocol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  <a:spcBef>
                <a:spcPts val="1220"/>
              </a:spcBef>
            </a:pP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'HTTPS,</a:t>
            </a:r>
            <a:r>
              <a:rPr sz="2400" spc="-4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of</a:t>
            </a:r>
            <a:r>
              <a:rPr sz="2400" spc="-4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course!'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12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472565" marR="1465580" indent="-692150">
              <a:lnSpc>
                <a:spcPct val="142500"/>
              </a:lnSpc>
            </a:pP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logJobDescription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void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WebDeveloper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jobDescription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781050">
              <a:lnSpc>
                <a:spcPct val="100000"/>
              </a:lnSpc>
              <a:spcBef>
                <a:spcPts val="110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WebDeveloper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logFavoriteProtocol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88236" y="517651"/>
            <a:ext cx="3527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FFFFFF"/>
                </a:solidFill>
              </a:rPr>
              <a:t>Static</a:t>
            </a:r>
            <a:r>
              <a:rPr sz="3600" spc="-235" dirty="0">
                <a:solidFill>
                  <a:srgbClr val="FFFFFF"/>
                </a:solidFill>
              </a:rPr>
              <a:t> </a:t>
            </a:r>
            <a:r>
              <a:rPr sz="3600" spc="-25" dirty="0">
                <a:solidFill>
                  <a:srgbClr val="FFFFFF"/>
                </a:solidFill>
              </a:rPr>
              <a:t>Members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1493556" y="5132599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5" h="864870">
                <a:moveTo>
                  <a:pt x="396620" y="0"/>
                </a:moveTo>
                <a:lnTo>
                  <a:pt x="132206" y="0"/>
                </a:lnTo>
                <a:lnTo>
                  <a:pt x="132206" y="600123"/>
                </a:lnTo>
                <a:lnTo>
                  <a:pt x="0" y="600123"/>
                </a:lnTo>
                <a:lnTo>
                  <a:pt x="264413" y="864537"/>
                </a:lnTo>
                <a:lnTo>
                  <a:pt x="528827" y="600123"/>
                </a:lnTo>
                <a:lnTo>
                  <a:pt x="396620" y="600123"/>
                </a:lnTo>
                <a:lnTo>
                  <a:pt x="39662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169923"/>
            <a:ext cx="3533140" cy="2235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050" marR="5080" indent="-768985">
              <a:lnSpc>
                <a:spcPct val="1217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class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Developer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constructor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</a:t>
            </a:r>
            <a:r>
              <a:rPr sz="2400" spc="-1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5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82876" y="465835"/>
            <a:ext cx="2939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5" dirty="0">
                <a:solidFill>
                  <a:srgbClr val="FFFFFF"/>
                </a:solidFill>
              </a:rPr>
              <a:t>C</a:t>
            </a:r>
            <a:r>
              <a:rPr sz="3600" spc="114" dirty="0">
                <a:solidFill>
                  <a:srgbClr val="FFFFFF"/>
                </a:solidFill>
              </a:rPr>
              <a:t>o</a:t>
            </a:r>
            <a:r>
              <a:rPr sz="3600" spc="-70" dirty="0">
                <a:solidFill>
                  <a:srgbClr val="FFFFFF"/>
                </a:solidFill>
              </a:rPr>
              <a:t>n</a:t>
            </a:r>
            <a:r>
              <a:rPr sz="3600" spc="-130" dirty="0">
                <a:solidFill>
                  <a:srgbClr val="FFFFFF"/>
                </a:solidFill>
              </a:rPr>
              <a:t>s</a:t>
            </a:r>
            <a:r>
              <a:rPr sz="3600" spc="15" dirty="0">
                <a:solidFill>
                  <a:srgbClr val="FFFFFF"/>
                </a:solidFill>
              </a:rPr>
              <a:t>t</a:t>
            </a:r>
            <a:r>
              <a:rPr sz="3600" spc="-105" dirty="0">
                <a:solidFill>
                  <a:srgbClr val="FFFFFF"/>
                </a:solidFill>
              </a:rPr>
              <a:t>r</a:t>
            </a:r>
            <a:r>
              <a:rPr sz="3600" spc="-70" dirty="0">
                <a:solidFill>
                  <a:srgbClr val="FFFFFF"/>
                </a:solidFill>
              </a:rPr>
              <a:t>u</a:t>
            </a:r>
            <a:r>
              <a:rPr sz="3600" spc="175" dirty="0">
                <a:solidFill>
                  <a:srgbClr val="FFFFFF"/>
                </a:solidFill>
              </a:rPr>
              <a:t>c</a:t>
            </a:r>
            <a:r>
              <a:rPr sz="3600" spc="-40" dirty="0">
                <a:solidFill>
                  <a:srgbClr val="FFFFFF"/>
                </a:solidFill>
              </a:rPr>
              <a:t>t</a:t>
            </a:r>
            <a:r>
              <a:rPr sz="3600" spc="110" dirty="0">
                <a:solidFill>
                  <a:srgbClr val="FFFFFF"/>
                </a:solidFill>
              </a:rPr>
              <a:t>o</a:t>
            </a:r>
            <a:r>
              <a:rPr sz="3600" spc="-105" dirty="0">
                <a:solidFill>
                  <a:srgbClr val="FFFFFF"/>
                </a:solidFill>
              </a:rPr>
              <a:t>r</a:t>
            </a:r>
            <a:r>
              <a:rPr sz="3600" spc="-90" dirty="0">
                <a:solidFill>
                  <a:srgbClr val="FFFFFF"/>
                </a:solidFill>
              </a:rPr>
              <a:t>s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220262" y="5468619"/>
            <a:ext cx="16103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0" dirty="0">
                <a:solidFill>
                  <a:srgbClr val="404040"/>
                </a:solidFill>
                <a:latin typeface="Verdana"/>
                <a:cs typeface="Verdana"/>
              </a:rPr>
              <a:t>Interface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52919" y="5468619"/>
            <a:ext cx="9486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65" dirty="0">
                <a:solidFill>
                  <a:srgbClr val="404040"/>
                </a:solidFill>
                <a:latin typeface="Verdana"/>
                <a:cs typeface="Verdana"/>
              </a:rPr>
              <a:t>Cl</a:t>
            </a:r>
            <a:r>
              <a:rPr sz="2800" spc="-5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800" spc="-9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2800" spc="-6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80001" y="517651"/>
            <a:ext cx="47440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5" dirty="0">
                <a:solidFill>
                  <a:srgbClr val="404040"/>
                </a:solidFill>
              </a:rPr>
              <a:t>In</a:t>
            </a:r>
            <a:r>
              <a:rPr sz="3600" spc="-40" dirty="0">
                <a:solidFill>
                  <a:srgbClr val="404040"/>
                </a:solidFill>
              </a:rPr>
              <a:t>t</a:t>
            </a:r>
            <a:r>
              <a:rPr sz="3600" spc="-50" dirty="0">
                <a:solidFill>
                  <a:srgbClr val="404040"/>
                </a:solidFill>
              </a:rPr>
              <a:t>e</a:t>
            </a:r>
            <a:r>
              <a:rPr sz="3600" spc="-105" dirty="0">
                <a:solidFill>
                  <a:srgbClr val="404040"/>
                </a:solidFill>
              </a:rPr>
              <a:t>r</a:t>
            </a:r>
            <a:r>
              <a:rPr sz="3600" spc="-25" dirty="0">
                <a:solidFill>
                  <a:srgbClr val="404040"/>
                </a:solidFill>
              </a:rPr>
              <a:t>f</a:t>
            </a:r>
            <a:r>
              <a:rPr sz="3600" spc="-105" dirty="0">
                <a:solidFill>
                  <a:srgbClr val="404040"/>
                </a:solidFill>
              </a:rPr>
              <a:t>a</a:t>
            </a:r>
            <a:r>
              <a:rPr sz="3600" spc="114" dirty="0">
                <a:solidFill>
                  <a:srgbClr val="404040"/>
                </a:solidFill>
              </a:rPr>
              <a:t>c</a:t>
            </a:r>
            <a:r>
              <a:rPr sz="3600" spc="-50" dirty="0">
                <a:solidFill>
                  <a:srgbClr val="404040"/>
                </a:solidFill>
              </a:rPr>
              <a:t>e</a:t>
            </a:r>
            <a:r>
              <a:rPr sz="3600" spc="-90" dirty="0">
                <a:solidFill>
                  <a:srgbClr val="404040"/>
                </a:solidFill>
              </a:rPr>
              <a:t>s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110" dirty="0">
                <a:solidFill>
                  <a:srgbClr val="404040"/>
                </a:solidFill>
              </a:rPr>
              <a:t>v</a:t>
            </a:r>
            <a:r>
              <a:rPr sz="3600" spc="-95" dirty="0">
                <a:solidFill>
                  <a:srgbClr val="404040"/>
                </a:solidFill>
              </a:rPr>
              <a:t>s</a:t>
            </a:r>
            <a:r>
              <a:rPr sz="3600" spc="-484" dirty="0">
                <a:solidFill>
                  <a:srgbClr val="404040"/>
                </a:solidFill>
              </a:rPr>
              <a:t>.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140" dirty="0">
                <a:solidFill>
                  <a:srgbClr val="404040"/>
                </a:solidFill>
              </a:rPr>
              <a:t>C</a:t>
            </a:r>
            <a:r>
              <a:rPr sz="3600" spc="-95" dirty="0">
                <a:solidFill>
                  <a:srgbClr val="404040"/>
                </a:solidFill>
              </a:rPr>
              <a:t>l</a:t>
            </a:r>
            <a:r>
              <a:rPr sz="3600" spc="-105" dirty="0">
                <a:solidFill>
                  <a:srgbClr val="404040"/>
                </a:solidFill>
              </a:rPr>
              <a:t>a</a:t>
            </a:r>
            <a:r>
              <a:rPr sz="3600" spc="-130" dirty="0">
                <a:solidFill>
                  <a:srgbClr val="404040"/>
                </a:solidFill>
              </a:rPr>
              <a:t>s</a:t>
            </a:r>
            <a:r>
              <a:rPr sz="3600" spc="-95" dirty="0">
                <a:solidFill>
                  <a:srgbClr val="404040"/>
                </a:solidFill>
              </a:rPr>
              <a:t>s</a:t>
            </a:r>
            <a:r>
              <a:rPr sz="3600" spc="-50" dirty="0">
                <a:solidFill>
                  <a:srgbClr val="404040"/>
                </a:solidFill>
              </a:rPr>
              <a:t>e</a:t>
            </a:r>
            <a:r>
              <a:rPr sz="3600" spc="-90" dirty="0">
                <a:solidFill>
                  <a:srgbClr val="404040"/>
                </a:solidFill>
              </a:rPr>
              <a:t>s</a:t>
            </a:r>
            <a:endParaRPr sz="3600"/>
          </a:p>
        </p:txBody>
      </p:sp>
      <p:grpSp>
        <p:nvGrpSpPr>
          <p:cNvPr id="6" name="object 6"/>
          <p:cNvGrpSpPr/>
          <p:nvPr/>
        </p:nvGrpSpPr>
        <p:grpSpPr>
          <a:xfrm>
            <a:off x="6393999" y="1575704"/>
            <a:ext cx="4678045" cy="3740150"/>
            <a:chOff x="6393999" y="1575704"/>
            <a:chExt cx="4678045" cy="37401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93999" y="1575704"/>
              <a:ext cx="4675304" cy="373924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394704" y="1576425"/>
              <a:ext cx="4674235" cy="3739515"/>
            </a:xfrm>
            <a:custGeom>
              <a:avLst/>
              <a:gdLst/>
              <a:ahLst/>
              <a:cxnLst/>
              <a:rect l="l" t="t" r="r" b="b"/>
              <a:pathLst>
                <a:path w="4674234" h="3739515">
                  <a:moveTo>
                    <a:pt x="4673879" y="60934"/>
                  </a:moveTo>
                  <a:lnTo>
                    <a:pt x="3366452" y="60934"/>
                  </a:lnTo>
                  <a:lnTo>
                    <a:pt x="3366452" y="0"/>
                  </a:lnTo>
                  <a:lnTo>
                    <a:pt x="3363620" y="0"/>
                  </a:lnTo>
                  <a:lnTo>
                    <a:pt x="3363620" y="3736403"/>
                  </a:lnTo>
                  <a:lnTo>
                    <a:pt x="3304070" y="3736403"/>
                  </a:lnTo>
                  <a:lnTo>
                    <a:pt x="3304070" y="3676866"/>
                  </a:lnTo>
                  <a:lnTo>
                    <a:pt x="3363620" y="3676866"/>
                  </a:lnTo>
                  <a:lnTo>
                    <a:pt x="3363620" y="3674033"/>
                  </a:lnTo>
                  <a:lnTo>
                    <a:pt x="3304070" y="3674033"/>
                  </a:lnTo>
                  <a:lnTo>
                    <a:pt x="3304070" y="3614458"/>
                  </a:lnTo>
                  <a:lnTo>
                    <a:pt x="3363620" y="3614458"/>
                  </a:lnTo>
                  <a:lnTo>
                    <a:pt x="3363620" y="3611613"/>
                  </a:lnTo>
                  <a:lnTo>
                    <a:pt x="3304070" y="3611613"/>
                  </a:lnTo>
                  <a:lnTo>
                    <a:pt x="3304070" y="3552088"/>
                  </a:lnTo>
                  <a:lnTo>
                    <a:pt x="3363620" y="3552088"/>
                  </a:lnTo>
                  <a:lnTo>
                    <a:pt x="3363620" y="3549243"/>
                  </a:lnTo>
                  <a:lnTo>
                    <a:pt x="3304070" y="3549243"/>
                  </a:lnTo>
                  <a:lnTo>
                    <a:pt x="3304070" y="3489680"/>
                  </a:lnTo>
                  <a:lnTo>
                    <a:pt x="3363620" y="3489680"/>
                  </a:lnTo>
                  <a:lnTo>
                    <a:pt x="3363620" y="3486835"/>
                  </a:lnTo>
                  <a:lnTo>
                    <a:pt x="3304070" y="3486835"/>
                  </a:lnTo>
                  <a:lnTo>
                    <a:pt x="3304070" y="3428720"/>
                  </a:lnTo>
                  <a:lnTo>
                    <a:pt x="3363620" y="3428720"/>
                  </a:lnTo>
                  <a:lnTo>
                    <a:pt x="3363620" y="3424466"/>
                  </a:lnTo>
                  <a:lnTo>
                    <a:pt x="3304070" y="3424466"/>
                  </a:lnTo>
                  <a:lnTo>
                    <a:pt x="3304070" y="3366300"/>
                  </a:lnTo>
                  <a:lnTo>
                    <a:pt x="3363620" y="3366300"/>
                  </a:lnTo>
                  <a:lnTo>
                    <a:pt x="3363620" y="3362045"/>
                  </a:lnTo>
                  <a:lnTo>
                    <a:pt x="3304070" y="3362045"/>
                  </a:lnTo>
                  <a:lnTo>
                    <a:pt x="3304070" y="3303930"/>
                  </a:lnTo>
                  <a:lnTo>
                    <a:pt x="3363620" y="3303930"/>
                  </a:lnTo>
                  <a:lnTo>
                    <a:pt x="3363620" y="3299676"/>
                  </a:lnTo>
                  <a:lnTo>
                    <a:pt x="3304070" y="3299676"/>
                  </a:lnTo>
                  <a:lnTo>
                    <a:pt x="3304070" y="3241510"/>
                  </a:lnTo>
                  <a:lnTo>
                    <a:pt x="3363620" y="3241510"/>
                  </a:lnTo>
                  <a:lnTo>
                    <a:pt x="3363620" y="3238677"/>
                  </a:lnTo>
                  <a:lnTo>
                    <a:pt x="3304070" y="3238677"/>
                  </a:lnTo>
                  <a:lnTo>
                    <a:pt x="3304070" y="3179153"/>
                  </a:lnTo>
                  <a:lnTo>
                    <a:pt x="3363620" y="3179153"/>
                  </a:lnTo>
                  <a:lnTo>
                    <a:pt x="3363620" y="3176320"/>
                  </a:lnTo>
                  <a:lnTo>
                    <a:pt x="3304070" y="3176320"/>
                  </a:lnTo>
                  <a:lnTo>
                    <a:pt x="3304070" y="3116745"/>
                  </a:lnTo>
                  <a:lnTo>
                    <a:pt x="3363620" y="3116745"/>
                  </a:lnTo>
                  <a:lnTo>
                    <a:pt x="3363620" y="3113900"/>
                  </a:lnTo>
                  <a:lnTo>
                    <a:pt x="3304070" y="3113900"/>
                  </a:lnTo>
                  <a:lnTo>
                    <a:pt x="3304070" y="3054362"/>
                  </a:lnTo>
                  <a:lnTo>
                    <a:pt x="3363620" y="3054362"/>
                  </a:lnTo>
                  <a:lnTo>
                    <a:pt x="3363620" y="3051530"/>
                  </a:lnTo>
                  <a:lnTo>
                    <a:pt x="3304070" y="3051530"/>
                  </a:lnTo>
                  <a:lnTo>
                    <a:pt x="3304070" y="2991942"/>
                  </a:lnTo>
                  <a:lnTo>
                    <a:pt x="3363620" y="2991942"/>
                  </a:lnTo>
                  <a:lnTo>
                    <a:pt x="3363620" y="2989110"/>
                  </a:lnTo>
                  <a:lnTo>
                    <a:pt x="3304070" y="2989110"/>
                  </a:lnTo>
                  <a:lnTo>
                    <a:pt x="3304070" y="2929572"/>
                  </a:lnTo>
                  <a:lnTo>
                    <a:pt x="3363620" y="2929572"/>
                  </a:lnTo>
                  <a:lnTo>
                    <a:pt x="3363620" y="2926740"/>
                  </a:lnTo>
                  <a:lnTo>
                    <a:pt x="3304070" y="2926740"/>
                  </a:lnTo>
                  <a:lnTo>
                    <a:pt x="3304070" y="2867152"/>
                  </a:lnTo>
                  <a:lnTo>
                    <a:pt x="3363620" y="2867152"/>
                  </a:lnTo>
                  <a:lnTo>
                    <a:pt x="3363620" y="2864320"/>
                  </a:lnTo>
                  <a:lnTo>
                    <a:pt x="3304070" y="2864320"/>
                  </a:lnTo>
                  <a:lnTo>
                    <a:pt x="3304070" y="2804795"/>
                  </a:lnTo>
                  <a:lnTo>
                    <a:pt x="3363620" y="2804795"/>
                  </a:lnTo>
                  <a:lnTo>
                    <a:pt x="3363620" y="2801963"/>
                  </a:lnTo>
                  <a:lnTo>
                    <a:pt x="3304070" y="2801963"/>
                  </a:lnTo>
                  <a:lnTo>
                    <a:pt x="3304070" y="2742361"/>
                  </a:lnTo>
                  <a:lnTo>
                    <a:pt x="3363620" y="2742361"/>
                  </a:lnTo>
                  <a:lnTo>
                    <a:pt x="3363620" y="2739529"/>
                  </a:lnTo>
                  <a:lnTo>
                    <a:pt x="3304070" y="2739529"/>
                  </a:lnTo>
                  <a:lnTo>
                    <a:pt x="3304070" y="2680004"/>
                  </a:lnTo>
                  <a:lnTo>
                    <a:pt x="3363620" y="2680004"/>
                  </a:lnTo>
                  <a:lnTo>
                    <a:pt x="3363620" y="2677172"/>
                  </a:lnTo>
                  <a:lnTo>
                    <a:pt x="3304070" y="2677172"/>
                  </a:lnTo>
                  <a:lnTo>
                    <a:pt x="3304070" y="2617597"/>
                  </a:lnTo>
                  <a:lnTo>
                    <a:pt x="3363620" y="2617597"/>
                  </a:lnTo>
                  <a:lnTo>
                    <a:pt x="3363620" y="2614765"/>
                  </a:lnTo>
                  <a:lnTo>
                    <a:pt x="3304070" y="2614765"/>
                  </a:lnTo>
                  <a:lnTo>
                    <a:pt x="3304070" y="2555214"/>
                  </a:lnTo>
                  <a:lnTo>
                    <a:pt x="3363620" y="2555214"/>
                  </a:lnTo>
                  <a:lnTo>
                    <a:pt x="3363620" y="2552382"/>
                  </a:lnTo>
                  <a:lnTo>
                    <a:pt x="3304070" y="2552382"/>
                  </a:lnTo>
                  <a:lnTo>
                    <a:pt x="3304070" y="2492806"/>
                  </a:lnTo>
                  <a:lnTo>
                    <a:pt x="3363620" y="2492806"/>
                  </a:lnTo>
                  <a:lnTo>
                    <a:pt x="3363620" y="2489962"/>
                  </a:lnTo>
                  <a:lnTo>
                    <a:pt x="3304070" y="2489962"/>
                  </a:lnTo>
                  <a:lnTo>
                    <a:pt x="3304070" y="2430424"/>
                  </a:lnTo>
                  <a:lnTo>
                    <a:pt x="3363620" y="2430424"/>
                  </a:lnTo>
                  <a:lnTo>
                    <a:pt x="3363620" y="2427592"/>
                  </a:lnTo>
                  <a:lnTo>
                    <a:pt x="3304070" y="2427592"/>
                  </a:lnTo>
                  <a:lnTo>
                    <a:pt x="3304070" y="2369426"/>
                  </a:lnTo>
                  <a:lnTo>
                    <a:pt x="3363620" y="2369426"/>
                  </a:lnTo>
                  <a:lnTo>
                    <a:pt x="3363620" y="2365171"/>
                  </a:lnTo>
                  <a:lnTo>
                    <a:pt x="3304070" y="2365171"/>
                  </a:lnTo>
                  <a:lnTo>
                    <a:pt x="3304070" y="2307069"/>
                  </a:lnTo>
                  <a:lnTo>
                    <a:pt x="3363620" y="2307069"/>
                  </a:lnTo>
                  <a:lnTo>
                    <a:pt x="3363620" y="2302827"/>
                  </a:lnTo>
                  <a:lnTo>
                    <a:pt x="3304070" y="2302827"/>
                  </a:lnTo>
                  <a:lnTo>
                    <a:pt x="3304070" y="2244661"/>
                  </a:lnTo>
                  <a:lnTo>
                    <a:pt x="3363620" y="2244661"/>
                  </a:lnTo>
                  <a:lnTo>
                    <a:pt x="3363620" y="2240407"/>
                  </a:lnTo>
                  <a:lnTo>
                    <a:pt x="3304070" y="2240407"/>
                  </a:lnTo>
                  <a:lnTo>
                    <a:pt x="3304070" y="2182279"/>
                  </a:lnTo>
                  <a:lnTo>
                    <a:pt x="3363620" y="2182279"/>
                  </a:lnTo>
                  <a:lnTo>
                    <a:pt x="3363620" y="2179447"/>
                  </a:lnTo>
                  <a:lnTo>
                    <a:pt x="3304070" y="2179447"/>
                  </a:lnTo>
                  <a:lnTo>
                    <a:pt x="3304070" y="2119871"/>
                  </a:lnTo>
                  <a:lnTo>
                    <a:pt x="3363620" y="2119871"/>
                  </a:lnTo>
                  <a:lnTo>
                    <a:pt x="3363620" y="2117026"/>
                  </a:lnTo>
                  <a:lnTo>
                    <a:pt x="3304070" y="2117026"/>
                  </a:lnTo>
                  <a:lnTo>
                    <a:pt x="3304070" y="2057488"/>
                  </a:lnTo>
                  <a:lnTo>
                    <a:pt x="3363620" y="2057488"/>
                  </a:lnTo>
                  <a:lnTo>
                    <a:pt x="3363620" y="2054656"/>
                  </a:lnTo>
                  <a:lnTo>
                    <a:pt x="3304070" y="2054656"/>
                  </a:lnTo>
                  <a:lnTo>
                    <a:pt x="3304070" y="1995081"/>
                  </a:lnTo>
                  <a:lnTo>
                    <a:pt x="3363620" y="1995081"/>
                  </a:lnTo>
                  <a:lnTo>
                    <a:pt x="3363620" y="1992236"/>
                  </a:lnTo>
                  <a:lnTo>
                    <a:pt x="3304070" y="1992236"/>
                  </a:lnTo>
                  <a:lnTo>
                    <a:pt x="3304070" y="1932724"/>
                  </a:lnTo>
                  <a:lnTo>
                    <a:pt x="3363620" y="1932724"/>
                  </a:lnTo>
                  <a:lnTo>
                    <a:pt x="3363620" y="1929879"/>
                  </a:lnTo>
                  <a:lnTo>
                    <a:pt x="3304070" y="1929879"/>
                  </a:lnTo>
                  <a:lnTo>
                    <a:pt x="3304070" y="1807933"/>
                  </a:lnTo>
                  <a:lnTo>
                    <a:pt x="3363620" y="1807933"/>
                  </a:lnTo>
                  <a:lnTo>
                    <a:pt x="3363620" y="1805089"/>
                  </a:lnTo>
                  <a:lnTo>
                    <a:pt x="3304070" y="1805089"/>
                  </a:lnTo>
                  <a:lnTo>
                    <a:pt x="3304070" y="1745513"/>
                  </a:lnTo>
                  <a:lnTo>
                    <a:pt x="3363620" y="1745513"/>
                  </a:lnTo>
                  <a:lnTo>
                    <a:pt x="3363620" y="1742681"/>
                  </a:lnTo>
                  <a:lnTo>
                    <a:pt x="3304070" y="1742681"/>
                  </a:lnTo>
                  <a:lnTo>
                    <a:pt x="3304070" y="1683143"/>
                  </a:lnTo>
                  <a:lnTo>
                    <a:pt x="3363620" y="1683143"/>
                  </a:lnTo>
                  <a:lnTo>
                    <a:pt x="3363620" y="1680298"/>
                  </a:lnTo>
                  <a:lnTo>
                    <a:pt x="3304070" y="1680298"/>
                  </a:lnTo>
                  <a:lnTo>
                    <a:pt x="3304070" y="1620723"/>
                  </a:lnTo>
                  <a:lnTo>
                    <a:pt x="3363620" y="1620723"/>
                  </a:lnTo>
                  <a:lnTo>
                    <a:pt x="3363620" y="1617891"/>
                  </a:lnTo>
                  <a:lnTo>
                    <a:pt x="3304070" y="1617891"/>
                  </a:lnTo>
                  <a:lnTo>
                    <a:pt x="3304070" y="1558366"/>
                  </a:lnTo>
                  <a:lnTo>
                    <a:pt x="3363620" y="1558366"/>
                  </a:lnTo>
                  <a:lnTo>
                    <a:pt x="3363620" y="1555534"/>
                  </a:lnTo>
                  <a:lnTo>
                    <a:pt x="3304070" y="1555534"/>
                  </a:lnTo>
                  <a:lnTo>
                    <a:pt x="3304070" y="1495945"/>
                  </a:lnTo>
                  <a:lnTo>
                    <a:pt x="3363620" y="1495945"/>
                  </a:lnTo>
                  <a:lnTo>
                    <a:pt x="3363620" y="1493113"/>
                  </a:lnTo>
                  <a:lnTo>
                    <a:pt x="3304070" y="1493113"/>
                  </a:lnTo>
                  <a:lnTo>
                    <a:pt x="3304070" y="1433576"/>
                  </a:lnTo>
                  <a:lnTo>
                    <a:pt x="3363620" y="1433576"/>
                  </a:lnTo>
                  <a:lnTo>
                    <a:pt x="3363620" y="1430743"/>
                  </a:lnTo>
                  <a:lnTo>
                    <a:pt x="3304070" y="1430743"/>
                  </a:lnTo>
                  <a:lnTo>
                    <a:pt x="3304070" y="1372577"/>
                  </a:lnTo>
                  <a:lnTo>
                    <a:pt x="3363620" y="1372577"/>
                  </a:lnTo>
                  <a:lnTo>
                    <a:pt x="3363620" y="1368323"/>
                  </a:lnTo>
                  <a:lnTo>
                    <a:pt x="3304070" y="1368323"/>
                  </a:lnTo>
                  <a:lnTo>
                    <a:pt x="3304070" y="1308785"/>
                  </a:lnTo>
                  <a:lnTo>
                    <a:pt x="3363620" y="1308785"/>
                  </a:lnTo>
                  <a:lnTo>
                    <a:pt x="3363620" y="1305953"/>
                  </a:lnTo>
                  <a:lnTo>
                    <a:pt x="3304070" y="1305953"/>
                  </a:lnTo>
                  <a:lnTo>
                    <a:pt x="3304070" y="1247787"/>
                  </a:lnTo>
                  <a:lnTo>
                    <a:pt x="3363620" y="1247787"/>
                  </a:lnTo>
                  <a:lnTo>
                    <a:pt x="3363620" y="1243533"/>
                  </a:lnTo>
                  <a:lnTo>
                    <a:pt x="3304070" y="1243533"/>
                  </a:lnTo>
                  <a:lnTo>
                    <a:pt x="3304070" y="1185430"/>
                  </a:lnTo>
                  <a:lnTo>
                    <a:pt x="3363620" y="1185430"/>
                  </a:lnTo>
                  <a:lnTo>
                    <a:pt x="3363620" y="1181176"/>
                  </a:lnTo>
                  <a:lnTo>
                    <a:pt x="3304070" y="1181176"/>
                  </a:lnTo>
                  <a:lnTo>
                    <a:pt x="3304070" y="1122997"/>
                  </a:lnTo>
                  <a:lnTo>
                    <a:pt x="3363620" y="1122997"/>
                  </a:lnTo>
                  <a:lnTo>
                    <a:pt x="3363620" y="1120165"/>
                  </a:lnTo>
                  <a:lnTo>
                    <a:pt x="3304070" y="1120165"/>
                  </a:lnTo>
                  <a:lnTo>
                    <a:pt x="3304070" y="1060640"/>
                  </a:lnTo>
                  <a:lnTo>
                    <a:pt x="3363620" y="1060640"/>
                  </a:lnTo>
                  <a:lnTo>
                    <a:pt x="3363620" y="1057808"/>
                  </a:lnTo>
                  <a:lnTo>
                    <a:pt x="3304070" y="1057808"/>
                  </a:lnTo>
                  <a:lnTo>
                    <a:pt x="3304070" y="998220"/>
                  </a:lnTo>
                  <a:lnTo>
                    <a:pt x="3363620" y="998220"/>
                  </a:lnTo>
                  <a:lnTo>
                    <a:pt x="3363620" y="995387"/>
                  </a:lnTo>
                  <a:lnTo>
                    <a:pt x="3304070" y="995387"/>
                  </a:lnTo>
                  <a:lnTo>
                    <a:pt x="3304070" y="935850"/>
                  </a:lnTo>
                  <a:lnTo>
                    <a:pt x="3363620" y="935850"/>
                  </a:lnTo>
                  <a:lnTo>
                    <a:pt x="3363620" y="933018"/>
                  </a:lnTo>
                  <a:lnTo>
                    <a:pt x="3304070" y="933018"/>
                  </a:lnTo>
                  <a:lnTo>
                    <a:pt x="3304070" y="873493"/>
                  </a:lnTo>
                  <a:lnTo>
                    <a:pt x="3363620" y="873493"/>
                  </a:lnTo>
                  <a:lnTo>
                    <a:pt x="3363620" y="870610"/>
                  </a:lnTo>
                  <a:lnTo>
                    <a:pt x="3304070" y="870610"/>
                  </a:lnTo>
                  <a:lnTo>
                    <a:pt x="3304070" y="811060"/>
                  </a:lnTo>
                  <a:lnTo>
                    <a:pt x="3363620" y="811060"/>
                  </a:lnTo>
                  <a:lnTo>
                    <a:pt x="3363620" y="808228"/>
                  </a:lnTo>
                  <a:lnTo>
                    <a:pt x="3304070" y="808228"/>
                  </a:lnTo>
                  <a:lnTo>
                    <a:pt x="3304070" y="748703"/>
                  </a:lnTo>
                  <a:lnTo>
                    <a:pt x="3363620" y="748703"/>
                  </a:lnTo>
                  <a:lnTo>
                    <a:pt x="3363620" y="745871"/>
                  </a:lnTo>
                  <a:lnTo>
                    <a:pt x="3304070" y="745871"/>
                  </a:lnTo>
                  <a:lnTo>
                    <a:pt x="3304070" y="686282"/>
                  </a:lnTo>
                  <a:lnTo>
                    <a:pt x="3363620" y="686282"/>
                  </a:lnTo>
                  <a:lnTo>
                    <a:pt x="3363620" y="683450"/>
                  </a:lnTo>
                  <a:lnTo>
                    <a:pt x="3304070" y="683450"/>
                  </a:lnTo>
                  <a:lnTo>
                    <a:pt x="3304070" y="623912"/>
                  </a:lnTo>
                  <a:lnTo>
                    <a:pt x="3363620" y="623912"/>
                  </a:lnTo>
                  <a:lnTo>
                    <a:pt x="3363620" y="621080"/>
                  </a:lnTo>
                  <a:lnTo>
                    <a:pt x="3304070" y="621080"/>
                  </a:lnTo>
                  <a:lnTo>
                    <a:pt x="3304070" y="561492"/>
                  </a:lnTo>
                  <a:lnTo>
                    <a:pt x="3363620" y="561492"/>
                  </a:lnTo>
                  <a:lnTo>
                    <a:pt x="3363620" y="558660"/>
                  </a:lnTo>
                  <a:lnTo>
                    <a:pt x="3304070" y="558660"/>
                  </a:lnTo>
                  <a:lnTo>
                    <a:pt x="3304070" y="499122"/>
                  </a:lnTo>
                  <a:lnTo>
                    <a:pt x="3363620" y="499122"/>
                  </a:lnTo>
                  <a:lnTo>
                    <a:pt x="3363620" y="496290"/>
                  </a:lnTo>
                  <a:lnTo>
                    <a:pt x="3304070" y="496290"/>
                  </a:lnTo>
                  <a:lnTo>
                    <a:pt x="3304070" y="436702"/>
                  </a:lnTo>
                  <a:lnTo>
                    <a:pt x="3363620" y="436702"/>
                  </a:lnTo>
                  <a:lnTo>
                    <a:pt x="3363620" y="433870"/>
                  </a:lnTo>
                  <a:lnTo>
                    <a:pt x="3304070" y="433870"/>
                  </a:lnTo>
                  <a:lnTo>
                    <a:pt x="3304070" y="374345"/>
                  </a:lnTo>
                  <a:lnTo>
                    <a:pt x="3363620" y="374345"/>
                  </a:lnTo>
                  <a:lnTo>
                    <a:pt x="3363620" y="371513"/>
                  </a:lnTo>
                  <a:lnTo>
                    <a:pt x="3304070" y="371513"/>
                  </a:lnTo>
                  <a:lnTo>
                    <a:pt x="3304070" y="313347"/>
                  </a:lnTo>
                  <a:lnTo>
                    <a:pt x="3363620" y="313347"/>
                  </a:lnTo>
                  <a:lnTo>
                    <a:pt x="3363620" y="309092"/>
                  </a:lnTo>
                  <a:lnTo>
                    <a:pt x="3304070" y="309092"/>
                  </a:lnTo>
                  <a:lnTo>
                    <a:pt x="3304070" y="249555"/>
                  </a:lnTo>
                  <a:lnTo>
                    <a:pt x="3363620" y="249555"/>
                  </a:lnTo>
                  <a:lnTo>
                    <a:pt x="3363620" y="246722"/>
                  </a:lnTo>
                  <a:lnTo>
                    <a:pt x="3304070" y="246722"/>
                  </a:lnTo>
                  <a:lnTo>
                    <a:pt x="3304070" y="188556"/>
                  </a:lnTo>
                  <a:lnTo>
                    <a:pt x="3363620" y="188556"/>
                  </a:lnTo>
                  <a:lnTo>
                    <a:pt x="3363620" y="185724"/>
                  </a:lnTo>
                  <a:lnTo>
                    <a:pt x="3304070" y="185724"/>
                  </a:lnTo>
                  <a:lnTo>
                    <a:pt x="3304070" y="126187"/>
                  </a:lnTo>
                  <a:lnTo>
                    <a:pt x="3363620" y="126187"/>
                  </a:lnTo>
                  <a:lnTo>
                    <a:pt x="3363620" y="121932"/>
                  </a:lnTo>
                  <a:lnTo>
                    <a:pt x="3304070" y="121932"/>
                  </a:lnTo>
                  <a:lnTo>
                    <a:pt x="3304070" y="63766"/>
                  </a:lnTo>
                  <a:lnTo>
                    <a:pt x="3363620" y="63766"/>
                  </a:lnTo>
                  <a:lnTo>
                    <a:pt x="3363620" y="60934"/>
                  </a:lnTo>
                  <a:lnTo>
                    <a:pt x="3304070" y="60934"/>
                  </a:lnTo>
                  <a:lnTo>
                    <a:pt x="3304070" y="0"/>
                  </a:lnTo>
                  <a:lnTo>
                    <a:pt x="3301238" y="0"/>
                  </a:lnTo>
                  <a:lnTo>
                    <a:pt x="3301238" y="3736403"/>
                  </a:lnTo>
                  <a:lnTo>
                    <a:pt x="3241649" y="3736403"/>
                  </a:lnTo>
                  <a:lnTo>
                    <a:pt x="3241649" y="3676866"/>
                  </a:lnTo>
                  <a:lnTo>
                    <a:pt x="3301238" y="3676866"/>
                  </a:lnTo>
                  <a:lnTo>
                    <a:pt x="3301238" y="3674033"/>
                  </a:lnTo>
                  <a:lnTo>
                    <a:pt x="3241649" y="3674033"/>
                  </a:lnTo>
                  <a:lnTo>
                    <a:pt x="3241649" y="3614458"/>
                  </a:lnTo>
                  <a:lnTo>
                    <a:pt x="3301238" y="3614458"/>
                  </a:lnTo>
                  <a:lnTo>
                    <a:pt x="3301238" y="3611613"/>
                  </a:lnTo>
                  <a:lnTo>
                    <a:pt x="3241649" y="3611613"/>
                  </a:lnTo>
                  <a:lnTo>
                    <a:pt x="3241649" y="3552088"/>
                  </a:lnTo>
                  <a:lnTo>
                    <a:pt x="3301238" y="3552088"/>
                  </a:lnTo>
                  <a:lnTo>
                    <a:pt x="3301238" y="3549243"/>
                  </a:lnTo>
                  <a:lnTo>
                    <a:pt x="3241649" y="3549243"/>
                  </a:lnTo>
                  <a:lnTo>
                    <a:pt x="3241649" y="3489680"/>
                  </a:lnTo>
                  <a:lnTo>
                    <a:pt x="3301238" y="3489680"/>
                  </a:lnTo>
                  <a:lnTo>
                    <a:pt x="3301238" y="3486835"/>
                  </a:lnTo>
                  <a:lnTo>
                    <a:pt x="3241649" y="3486835"/>
                  </a:lnTo>
                  <a:lnTo>
                    <a:pt x="3241649" y="3428720"/>
                  </a:lnTo>
                  <a:lnTo>
                    <a:pt x="3301238" y="3428720"/>
                  </a:lnTo>
                  <a:lnTo>
                    <a:pt x="3301238" y="3424466"/>
                  </a:lnTo>
                  <a:lnTo>
                    <a:pt x="3241649" y="3424466"/>
                  </a:lnTo>
                  <a:lnTo>
                    <a:pt x="3241649" y="3366300"/>
                  </a:lnTo>
                  <a:lnTo>
                    <a:pt x="3301238" y="3366300"/>
                  </a:lnTo>
                  <a:lnTo>
                    <a:pt x="3301238" y="3362045"/>
                  </a:lnTo>
                  <a:lnTo>
                    <a:pt x="3241649" y="3362045"/>
                  </a:lnTo>
                  <a:lnTo>
                    <a:pt x="3241649" y="3303930"/>
                  </a:lnTo>
                  <a:lnTo>
                    <a:pt x="3301238" y="3303930"/>
                  </a:lnTo>
                  <a:lnTo>
                    <a:pt x="3301238" y="3299676"/>
                  </a:lnTo>
                  <a:lnTo>
                    <a:pt x="3241649" y="3299676"/>
                  </a:lnTo>
                  <a:lnTo>
                    <a:pt x="3241649" y="3241510"/>
                  </a:lnTo>
                  <a:lnTo>
                    <a:pt x="3301238" y="3241510"/>
                  </a:lnTo>
                  <a:lnTo>
                    <a:pt x="3301238" y="3238677"/>
                  </a:lnTo>
                  <a:lnTo>
                    <a:pt x="3241649" y="3238677"/>
                  </a:lnTo>
                  <a:lnTo>
                    <a:pt x="3241649" y="3179153"/>
                  </a:lnTo>
                  <a:lnTo>
                    <a:pt x="3301238" y="3179153"/>
                  </a:lnTo>
                  <a:lnTo>
                    <a:pt x="3301238" y="3176320"/>
                  </a:lnTo>
                  <a:lnTo>
                    <a:pt x="3241649" y="3176320"/>
                  </a:lnTo>
                  <a:lnTo>
                    <a:pt x="3241649" y="3116745"/>
                  </a:lnTo>
                  <a:lnTo>
                    <a:pt x="3301238" y="3116745"/>
                  </a:lnTo>
                  <a:lnTo>
                    <a:pt x="3301238" y="3113900"/>
                  </a:lnTo>
                  <a:lnTo>
                    <a:pt x="3241649" y="3113900"/>
                  </a:lnTo>
                  <a:lnTo>
                    <a:pt x="3241649" y="3054362"/>
                  </a:lnTo>
                  <a:lnTo>
                    <a:pt x="3301238" y="3054362"/>
                  </a:lnTo>
                  <a:lnTo>
                    <a:pt x="3301238" y="3051530"/>
                  </a:lnTo>
                  <a:lnTo>
                    <a:pt x="3241649" y="3051530"/>
                  </a:lnTo>
                  <a:lnTo>
                    <a:pt x="3241649" y="2991942"/>
                  </a:lnTo>
                  <a:lnTo>
                    <a:pt x="3301238" y="2991942"/>
                  </a:lnTo>
                  <a:lnTo>
                    <a:pt x="3301238" y="2989110"/>
                  </a:lnTo>
                  <a:lnTo>
                    <a:pt x="3241649" y="2989110"/>
                  </a:lnTo>
                  <a:lnTo>
                    <a:pt x="3241649" y="2929572"/>
                  </a:lnTo>
                  <a:lnTo>
                    <a:pt x="3301238" y="2929572"/>
                  </a:lnTo>
                  <a:lnTo>
                    <a:pt x="3301238" y="2926740"/>
                  </a:lnTo>
                  <a:lnTo>
                    <a:pt x="3241649" y="2926740"/>
                  </a:lnTo>
                  <a:lnTo>
                    <a:pt x="3241649" y="2867152"/>
                  </a:lnTo>
                  <a:lnTo>
                    <a:pt x="3301238" y="2867152"/>
                  </a:lnTo>
                  <a:lnTo>
                    <a:pt x="3301238" y="2864320"/>
                  </a:lnTo>
                  <a:lnTo>
                    <a:pt x="3241649" y="2864320"/>
                  </a:lnTo>
                  <a:lnTo>
                    <a:pt x="3241649" y="2804795"/>
                  </a:lnTo>
                  <a:lnTo>
                    <a:pt x="3301238" y="2804795"/>
                  </a:lnTo>
                  <a:lnTo>
                    <a:pt x="3301238" y="2801963"/>
                  </a:lnTo>
                  <a:lnTo>
                    <a:pt x="3241649" y="2801963"/>
                  </a:lnTo>
                  <a:lnTo>
                    <a:pt x="3241649" y="2742361"/>
                  </a:lnTo>
                  <a:lnTo>
                    <a:pt x="3301238" y="2742361"/>
                  </a:lnTo>
                  <a:lnTo>
                    <a:pt x="3301238" y="2739529"/>
                  </a:lnTo>
                  <a:lnTo>
                    <a:pt x="3241649" y="2739529"/>
                  </a:lnTo>
                  <a:lnTo>
                    <a:pt x="3241649" y="2680004"/>
                  </a:lnTo>
                  <a:lnTo>
                    <a:pt x="3301238" y="2680004"/>
                  </a:lnTo>
                  <a:lnTo>
                    <a:pt x="3301238" y="2677172"/>
                  </a:lnTo>
                  <a:lnTo>
                    <a:pt x="3241649" y="2677172"/>
                  </a:lnTo>
                  <a:lnTo>
                    <a:pt x="3241649" y="2617597"/>
                  </a:lnTo>
                  <a:lnTo>
                    <a:pt x="3301238" y="2617597"/>
                  </a:lnTo>
                  <a:lnTo>
                    <a:pt x="3301238" y="2614765"/>
                  </a:lnTo>
                  <a:lnTo>
                    <a:pt x="3241649" y="2614765"/>
                  </a:lnTo>
                  <a:lnTo>
                    <a:pt x="3241649" y="2555214"/>
                  </a:lnTo>
                  <a:lnTo>
                    <a:pt x="3301238" y="2555214"/>
                  </a:lnTo>
                  <a:lnTo>
                    <a:pt x="3301238" y="2552382"/>
                  </a:lnTo>
                  <a:lnTo>
                    <a:pt x="3241649" y="2552382"/>
                  </a:lnTo>
                  <a:lnTo>
                    <a:pt x="3241649" y="2492806"/>
                  </a:lnTo>
                  <a:lnTo>
                    <a:pt x="3301238" y="2492806"/>
                  </a:lnTo>
                  <a:lnTo>
                    <a:pt x="3301238" y="2489962"/>
                  </a:lnTo>
                  <a:lnTo>
                    <a:pt x="3241649" y="2489962"/>
                  </a:lnTo>
                  <a:lnTo>
                    <a:pt x="3241649" y="2430424"/>
                  </a:lnTo>
                  <a:lnTo>
                    <a:pt x="3301238" y="2430424"/>
                  </a:lnTo>
                  <a:lnTo>
                    <a:pt x="3301238" y="2427592"/>
                  </a:lnTo>
                  <a:lnTo>
                    <a:pt x="3241649" y="2427592"/>
                  </a:lnTo>
                  <a:lnTo>
                    <a:pt x="3241649" y="2369426"/>
                  </a:lnTo>
                  <a:lnTo>
                    <a:pt x="3301238" y="2369426"/>
                  </a:lnTo>
                  <a:lnTo>
                    <a:pt x="3301238" y="2365171"/>
                  </a:lnTo>
                  <a:lnTo>
                    <a:pt x="3241649" y="2365171"/>
                  </a:lnTo>
                  <a:lnTo>
                    <a:pt x="3241649" y="2307069"/>
                  </a:lnTo>
                  <a:lnTo>
                    <a:pt x="3301238" y="2307069"/>
                  </a:lnTo>
                  <a:lnTo>
                    <a:pt x="3301238" y="2302827"/>
                  </a:lnTo>
                  <a:lnTo>
                    <a:pt x="3241649" y="2302827"/>
                  </a:lnTo>
                  <a:lnTo>
                    <a:pt x="3241649" y="2244661"/>
                  </a:lnTo>
                  <a:lnTo>
                    <a:pt x="3301238" y="2244661"/>
                  </a:lnTo>
                  <a:lnTo>
                    <a:pt x="3301238" y="2240407"/>
                  </a:lnTo>
                  <a:lnTo>
                    <a:pt x="3241649" y="2240407"/>
                  </a:lnTo>
                  <a:lnTo>
                    <a:pt x="3241649" y="2182279"/>
                  </a:lnTo>
                  <a:lnTo>
                    <a:pt x="3301238" y="2182279"/>
                  </a:lnTo>
                  <a:lnTo>
                    <a:pt x="3301238" y="2179447"/>
                  </a:lnTo>
                  <a:lnTo>
                    <a:pt x="3241649" y="2179447"/>
                  </a:lnTo>
                  <a:lnTo>
                    <a:pt x="3241649" y="2119871"/>
                  </a:lnTo>
                  <a:lnTo>
                    <a:pt x="3301238" y="2119871"/>
                  </a:lnTo>
                  <a:lnTo>
                    <a:pt x="3301238" y="2117026"/>
                  </a:lnTo>
                  <a:lnTo>
                    <a:pt x="3241649" y="2117026"/>
                  </a:lnTo>
                  <a:lnTo>
                    <a:pt x="3241649" y="2057488"/>
                  </a:lnTo>
                  <a:lnTo>
                    <a:pt x="3301238" y="2057488"/>
                  </a:lnTo>
                  <a:lnTo>
                    <a:pt x="3301238" y="2054656"/>
                  </a:lnTo>
                  <a:lnTo>
                    <a:pt x="3241649" y="2054656"/>
                  </a:lnTo>
                  <a:lnTo>
                    <a:pt x="3241649" y="1995081"/>
                  </a:lnTo>
                  <a:lnTo>
                    <a:pt x="3301238" y="1995081"/>
                  </a:lnTo>
                  <a:lnTo>
                    <a:pt x="3301238" y="1992236"/>
                  </a:lnTo>
                  <a:lnTo>
                    <a:pt x="3241649" y="1992236"/>
                  </a:lnTo>
                  <a:lnTo>
                    <a:pt x="3241649" y="1932724"/>
                  </a:lnTo>
                  <a:lnTo>
                    <a:pt x="3301238" y="1932724"/>
                  </a:lnTo>
                  <a:lnTo>
                    <a:pt x="3301238" y="1929879"/>
                  </a:lnTo>
                  <a:lnTo>
                    <a:pt x="3241649" y="1929879"/>
                  </a:lnTo>
                  <a:lnTo>
                    <a:pt x="3241649" y="1807933"/>
                  </a:lnTo>
                  <a:lnTo>
                    <a:pt x="3301238" y="1807933"/>
                  </a:lnTo>
                  <a:lnTo>
                    <a:pt x="3301238" y="1805089"/>
                  </a:lnTo>
                  <a:lnTo>
                    <a:pt x="3241649" y="1805089"/>
                  </a:lnTo>
                  <a:lnTo>
                    <a:pt x="3241649" y="1745513"/>
                  </a:lnTo>
                  <a:lnTo>
                    <a:pt x="3301238" y="1745513"/>
                  </a:lnTo>
                  <a:lnTo>
                    <a:pt x="3301238" y="1742681"/>
                  </a:lnTo>
                  <a:lnTo>
                    <a:pt x="3241649" y="1742681"/>
                  </a:lnTo>
                  <a:lnTo>
                    <a:pt x="3241649" y="1683143"/>
                  </a:lnTo>
                  <a:lnTo>
                    <a:pt x="3301238" y="1683143"/>
                  </a:lnTo>
                  <a:lnTo>
                    <a:pt x="3301238" y="1680298"/>
                  </a:lnTo>
                  <a:lnTo>
                    <a:pt x="3241649" y="1680298"/>
                  </a:lnTo>
                  <a:lnTo>
                    <a:pt x="3241649" y="1620723"/>
                  </a:lnTo>
                  <a:lnTo>
                    <a:pt x="3301238" y="1620723"/>
                  </a:lnTo>
                  <a:lnTo>
                    <a:pt x="3301238" y="1617891"/>
                  </a:lnTo>
                  <a:lnTo>
                    <a:pt x="3241649" y="1617891"/>
                  </a:lnTo>
                  <a:lnTo>
                    <a:pt x="3241649" y="1558366"/>
                  </a:lnTo>
                  <a:lnTo>
                    <a:pt x="3301238" y="1558366"/>
                  </a:lnTo>
                  <a:lnTo>
                    <a:pt x="3301238" y="1555534"/>
                  </a:lnTo>
                  <a:lnTo>
                    <a:pt x="3241649" y="1555534"/>
                  </a:lnTo>
                  <a:lnTo>
                    <a:pt x="3241649" y="1495945"/>
                  </a:lnTo>
                  <a:lnTo>
                    <a:pt x="3301238" y="1495945"/>
                  </a:lnTo>
                  <a:lnTo>
                    <a:pt x="3301238" y="1493113"/>
                  </a:lnTo>
                  <a:lnTo>
                    <a:pt x="3241649" y="1493113"/>
                  </a:lnTo>
                  <a:lnTo>
                    <a:pt x="3241649" y="1433576"/>
                  </a:lnTo>
                  <a:lnTo>
                    <a:pt x="3301238" y="1433576"/>
                  </a:lnTo>
                  <a:lnTo>
                    <a:pt x="3301238" y="1430743"/>
                  </a:lnTo>
                  <a:lnTo>
                    <a:pt x="3241649" y="1430743"/>
                  </a:lnTo>
                  <a:lnTo>
                    <a:pt x="3241649" y="1372577"/>
                  </a:lnTo>
                  <a:lnTo>
                    <a:pt x="3301238" y="1372577"/>
                  </a:lnTo>
                  <a:lnTo>
                    <a:pt x="3301238" y="1368323"/>
                  </a:lnTo>
                  <a:lnTo>
                    <a:pt x="3241649" y="1368323"/>
                  </a:lnTo>
                  <a:lnTo>
                    <a:pt x="3241649" y="1308785"/>
                  </a:lnTo>
                  <a:lnTo>
                    <a:pt x="3301238" y="1308785"/>
                  </a:lnTo>
                  <a:lnTo>
                    <a:pt x="3301238" y="1305953"/>
                  </a:lnTo>
                  <a:lnTo>
                    <a:pt x="3241649" y="1305953"/>
                  </a:lnTo>
                  <a:lnTo>
                    <a:pt x="3241649" y="1247787"/>
                  </a:lnTo>
                  <a:lnTo>
                    <a:pt x="3301238" y="1247787"/>
                  </a:lnTo>
                  <a:lnTo>
                    <a:pt x="3301238" y="1243533"/>
                  </a:lnTo>
                  <a:lnTo>
                    <a:pt x="3241649" y="1243533"/>
                  </a:lnTo>
                  <a:lnTo>
                    <a:pt x="3241649" y="1185430"/>
                  </a:lnTo>
                  <a:lnTo>
                    <a:pt x="3301238" y="1185430"/>
                  </a:lnTo>
                  <a:lnTo>
                    <a:pt x="3301238" y="1181176"/>
                  </a:lnTo>
                  <a:lnTo>
                    <a:pt x="3241649" y="1181176"/>
                  </a:lnTo>
                  <a:lnTo>
                    <a:pt x="3241649" y="1122997"/>
                  </a:lnTo>
                  <a:lnTo>
                    <a:pt x="3301238" y="1122997"/>
                  </a:lnTo>
                  <a:lnTo>
                    <a:pt x="3301238" y="1120165"/>
                  </a:lnTo>
                  <a:lnTo>
                    <a:pt x="3241649" y="1120165"/>
                  </a:lnTo>
                  <a:lnTo>
                    <a:pt x="3241649" y="1060640"/>
                  </a:lnTo>
                  <a:lnTo>
                    <a:pt x="3301238" y="1060640"/>
                  </a:lnTo>
                  <a:lnTo>
                    <a:pt x="3301238" y="1057808"/>
                  </a:lnTo>
                  <a:lnTo>
                    <a:pt x="3241649" y="1057808"/>
                  </a:lnTo>
                  <a:lnTo>
                    <a:pt x="3241649" y="998220"/>
                  </a:lnTo>
                  <a:lnTo>
                    <a:pt x="3301238" y="998220"/>
                  </a:lnTo>
                  <a:lnTo>
                    <a:pt x="3301238" y="995387"/>
                  </a:lnTo>
                  <a:lnTo>
                    <a:pt x="3241649" y="995387"/>
                  </a:lnTo>
                  <a:lnTo>
                    <a:pt x="3241649" y="935850"/>
                  </a:lnTo>
                  <a:lnTo>
                    <a:pt x="3301238" y="935850"/>
                  </a:lnTo>
                  <a:lnTo>
                    <a:pt x="3301238" y="933018"/>
                  </a:lnTo>
                  <a:lnTo>
                    <a:pt x="3241649" y="933018"/>
                  </a:lnTo>
                  <a:lnTo>
                    <a:pt x="3241649" y="873493"/>
                  </a:lnTo>
                  <a:lnTo>
                    <a:pt x="3301238" y="873493"/>
                  </a:lnTo>
                  <a:lnTo>
                    <a:pt x="3301238" y="870610"/>
                  </a:lnTo>
                  <a:lnTo>
                    <a:pt x="3241649" y="870610"/>
                  </a:lnTo>
                  <a:lnTo>
                    <a:pt x="3241649" y="811060"/>
                  </a:lnTo>
                  <a:lnTo>
                    <a:pt x="3301238" y="811060"/>
                  </a:lnTo>
                  <a:lnTo>
                    <a:pt x="3301238" y="808228"/>
                  </a:lnTo>
                  <a:lnTo>
                    <a:pt x="3241649" y="808228"/>
                  </a:lnTo>
                  <a:lnTo>
                    <a:pt x="3241649" y="748703"/>
                  </a:lnTo>
                  <a:lnTo>
                    <a:pt x="3301238" y="748703"/>
                  </a:lnTo>
                  <a:lnTo>
                    <a:pt x="3301238" y="745871"/>
                  </a:lnTo>
                  <a:lnTo>
                    <a:pt x="3241649" y="745871"/>
                  </a:lnTo>
                  <a:lnTo>
                    <a:pt x="3241649" y="686282"/>
                  </a:lnTo>
                  <a:lnTo>
                    <a:pt x="3301238" y="686282"/>
                  </a:lnTo>
                  <a:lnTo>
                    <a:pt x="3301238" y="683450"/>
                  </a:lnTo>
                  <a:lnTo>
                    <a:pt x="3241649" y="683450"/>
                  </a:lnTo>
                  <a:lnTo>
                    <a:pt x="3241649" y="623912"/>
                  </a:lnTo>
                  <a:lnTo>
                    <a:pt x="3301238" y="623912"/>
                  </a:lnTo>
                  <a:lnTo>
                    <a:pt x="3301238" y="621080"/>
                  </a:lnTo>
                  <a:lnTo>
                    <a:pt x="3241649" y="621080"/>
                  </a:lnTo>
                  <a:lnTo>
                    <a:pt x="3241649" y="561492"/>
                  </a:lnTo>
                  <a:lnTo>
                    <a:pt x="3301238" y="561492"/>
                  </a:lnTo>
                  <a:lnTo>
                    <a:pt x="3301238" y="558660"/>
                  </a:lnTo>
                  <a:lnTo>
                    <a:pt x="3241649" y="558660"/>
                  </a:lnTo>
                  <a:lnTo>
                    <a:pt x="3241649" y="499122"/>
                  </a:lnTo>
                  <a:lnTo>
                    <a:pt x="3301238" y="499122"/>
                  </a:lnTo>
                  <a:lnTo>
                    <a:pt x="3301238" y="496290"/>
                  </a:lnTo>
                  <a:lnTo>
                    <a:pt x="3241649" y="496290"/>
                  </a:lnTo>
                  <a:lnTo>
                    <a:pt x="3241649" y="436702"/>
                  </a:lnTo>
                  <a:lnTo>
                    <a:pt x="3301238" y="436702"/>
                  </a:lnTo>
                  <a:lnTo>
                    <a:pt x="3301238" y="433870"/>
                  </a:lnTo>
                  <a:lnTo>
                    <a:pt x="3241649" y="433870"/>
                  </a:lnTo>
                  <a:lnTo>
                    <a:pt x="3241649" y="374345"/>
                  </a:lnTo>
                  <a:lnTo>
                    <a:pt x="3301238" y="374345"/>
                  </a:lnTo>
                  <a:lnTo>
                    <a:pt x="3301238" y="371513"/>
                  </a:lnTo>
                  <a:lnTo>
                    <a:pt x="3241649" y="371513"/>
                  </a:lnTo>
                  <a:lnTo>
                    <a:pt x="3241649" y="313347"/>
                  </a:lnTo>
                  <a:lnTo>
                    <a:pt x="3301238" y="313347"/>
                  </a:lnTo>
                  <a:lnTo>
                    <a:pt x="3301238" y="309092"/>
                  </a:lnTo>
                  <a:lnTo>
                    <a:pt x="3241649" y="309092"/>
                  </a:lnTo>
                  <a:lnTo>
                    <a:pt x="3241649" y="249555"/>
                  </a:lnTo>
                  <a:lnTo>
                    <a:pt x="3301238" y="249555"/>
                  </a:lnTo>
                  <a:lnTo>
                    <a:pt x="3301238" y="246722"/>
                  </a:lnTo>
                  <a:lnTo>
                    <a:pt x="3241649" y="246722"/>
                  </a:lnTo>
                  <a:lnTo>
                    <a:pt x="3241649" y="188556"/>
                  </a:lnTo>
                  <a:lnTo>
                    <a:pt x="3301238" y="188556"/>
                  </a:lnTo>
                  <a:lnTo>
                    <a:pt x="3301238" y="185724"/>
                  </a:lnTo>
                  <a:lnTo>
                    <a:pt x="3241649" y="185724"/>
                  </a:lnTo>
                  <a:lnTo>
                    <a:pt x="3241649" y="126187"/>
                  </a:lnTo>
                  <a:lnTo>
                    <a:pt x="3301238" y="126187"/>
                  </a:lnTo>
                  <a:lnTo>
                    <a:pt x="3301238" y="121932"/>
                  </a:lnTo>
                  <a:lnTo>
                    <a:pt x="3241649" y="121932"/>
                  </a:lnTo>
                  <a:lnTo>
                    <a:pt x="3241649" y="63766"/>
                  </a:lnTo>
                  <a:lnTo>
                    <a:pt x="3301238" y="63766"/>
                  </a:lnTo>
                  <a:lnTo>
                    <a:pt x="3301238" y="60934"/>
                  </a:lnTo>
                  <a:lnTo>
                    <a:pt x="3241649" y="60934"/>
                  </a:lnTo>
                  <a:lnTo>
                    <a:pt x="3241649" y="0"/>
                  </a:lnTo>
                  <a:lnTo>
                    <a:pt x="3238817" y="0"/>
                  </a:lnTo>
                  <a:lnTo>
                    <a:pt x="3238817" y="3736403"/>
                  </a:lnTo>
                  <a:lnTo>
                    <a:pt x="3179292" y="3736403"/>
                  </a:lnTo>
                  <a:lnTo>
                    <a:pt x="3179292" y="3676866"/>
                  </a:lnTo>
                  <a:lnTo>
                    <a:pt x="3238817" y="3676866"/>
                  </a:lnTo>
                  <a:lnTo>
                    <a:pt x="3238817" y="3674033"/>
                  </a:lnTo>
                  <a:lnTo>
                    <a:pt x="3179292" y="3674033"/>
                  </a:lnTo>
                  <a:lnTo>
                    <a:pt x="3179292" y="3614458"/>
                  </a:lnTo>
                  <a:lnTo>
                    <a:pt x="3238817" y="3614458"/>
                  </a:lnTo>
                  <a:lnTo>
                    <a:pt x="3238817" y="3611613"/>
                  </a:lnTo>
                  <a:lnTo>
                    <a:pt x="3179292" y="3611613"/>
                  </a:lnTo>
                  <a:lnTo>
                    <a:pt x="3179292" y="3552088"/>
                  </a:lnTo>
                  <a:lnTo>
                    <a:pt x="3238817" y="3552088"/>
                  </a:lnTo>
                  <a:lnTo>
                    <a:pt x="3238817" y="3549243"/>
                  </a:lnTo>
                  <a:lnTo>
                    <a:pt x="3179292" y="3549243"/>
                  </a:lnTo>
                  <a:lnTo>
                    <a:pt x="3179292" y="3489680"/>
                  </a:lnTo>
                  <a:lnTo>
                    <a:pt x="3238817" y="3489680"/>
                  </a:lnTo>
                  <a:lnTo>
                    <a:pt x="3238817" y="3486835"/>
                  </a:lnTo>
                  <a:lnTo>
                    <a:pt x="3179292" y="3486835"/>
                  </a:lnTo>
                  <a:lnTo>
                    <a:pt x="3179292" y="3428720"/>
                  </a:lnTo>
                  <a:lnTo>
                    <a:pt x="3238817" y="3428720"/>
                  </a:lnTo>
                  <a:lnTo>
                    <a:pt x="3238817" y="3424466"/>
                  </a:lnTo>
                  <a:lnTo>
                    <a:pt x="3179292" y="3424466"/>
                  </a:lnTo>
                  <a:lnTo>
                    <a:pt x="3179292" y="3366300"/>
                  </a:lnTo>
                  <a:lnTo>
                    <a:pt x="3238817" y="3366300"/>
                  </a:lnTo>
                  <a:lnTo>
                    <a:pt x="3238817" y="3362045"/>
                  </a:lnTo>
                  <a:lnTo>
                    <a:pt x="3179292" y="3362045"/>
                  </a:lnTo>
                  <a:lnTo>
                    <a:pt x="3179292" y="3303930"/>
                  </a:lnTo>
                  <a:lnTo>
                    <a:pt x="3238817" y="3303930"/>
                  </a:lnTo>
                  <a:lnTo>
                    <a:pt x="3238817" y="3299676"/>
                  </a:lnTo>
                  <a:lnTo>
                    <a:pt x="3179292" y="3299676"/>
                  </a:lnTo>
                  <a:lnTo>
                    <a:pt x="3179292" y="3241510"/>
                  </a:lnTo>
                  <a:lnTo>
                    <a:pt x="3238817" y="3241510"/>
                  </a:lnTo>
                  <a:lnTo>
                    <a:pt x="3238817" y="3238677"/>
                  </a:lnTo>
                  <a:lnTo>
                    <a:pt x="3179292" y="3238677"/>
                  </a:lnTo>
                  <a:lnTo>
                    <a:pt x="3179292" y="3179153"/>
                  </a:lnTo>
                  <a:lnTo>
                    <a:pt x="3238817" y="3179153"/>
                  </a:lnTo>
                  <a:lnTo>
                    <a:pt x="3238817" y="3176320"/>
                  </a:lnTo>
                  <a:lnTo>
                    <a:pt x="3179292" y="3176320"/>
                  </a:lnTo>
                  <a:lnTo>
                    <a:pt x="3179292" y="3116745"/>
                  </a:lnTo>
                  <a:lnTo>
                    <a:pt x="3238817" y="3116745"/>
                  </a:lnTo>
                  <a:lnTo>
                    <a:pt x="3238817" y="3113900"/>
                  </a:lnTo>
                  <a:lnTo>
                    <a:pt x="3179292" y="3113900"/>
                  </a:lnTo>
                  <a:lnTo>
                    <a:pt x="3179292" y="3054362"/>
                  </a:lnTo>
                  <a:lnTo>
                    <a:pt x="3238817" y="3054362"/>
                  </a:lnTo>
                  <a:lnTo>
                    <a:pt x="3238817" y="3051530"/>
                  </a:lnTo>
                  <a:lnTo>
                    <a:pt x="3179292" y="3051530"/>
                  </a:lnTo>
                  <a:lnTo>
                    <a:pt x="3179292" y="2991942"/>
                  </a:lnTo>
                  <a:lnTo>
                    <a:pt x="3238817" y="2991942"/>
                  </a:lnTo>
                  <a:lnTo>
                    <a:pt x="3238817" y="2989110"/>
                  </a:lnTo>
                  <a:lnTo>
                    <a:pt x="3179292" y="2989110"/>
                  </a:lnTo>
                  <a:lnTo>
                    <a:pt x="3179292" y="2929572"/>
                  </a:lnTo>
                  <a:lnTo>
                    <a:pt x="3238817" y="2929572"/>
                  </a:lnTo>
                  <a:lnTo>
                    <a:pt x="3238817" y="2926740"/>
                  </a:lnTo>
                  <a:lnTo>
                    <a:pt x="3179292" y="2926740"/>
                  </a:lnTo>
                  <a:lnTo>
                    <a:pt x="3179292" y="2867152"/>
                  </a:lnTo>
                  <a:lnTo>
                    <a:pt x="3238817" y="2867152"/>
                  </a:lnTo>
                  <a:lnTo>
                    <a:pt x="3238817" y="2864320"/>
                  </a:lnTo>
                  <a:lnTo>
                    <a:pt x="3179292" y="2864320"/>
                  </a:lnTo>
                  <a:lnTo>
                    <a:pt x="3179292" y="2804795"/>
                  </a:lnTo>
                  <a:lnTo>
                    <a:pt x="3238817" y="2804795"/>
                  </a:lnTo>
                  <a:lnTo>
                    <a:pt x="3238817" y="2801963"/>
                  </a:lnTo>
                  <a:lnTo>
                    <a:pt x="3179292" y="2801963"/>
                  </a:lnTo>
                  <a:lnTo>
                    <a:pt x="3179292" y="2742361"/>
                  </a:lnTo>
                  <a:lnTo>
                    <a:pt x="3238817" y="2742361"/>
                  </a:lnTo>
                  <a:lnTo>
                    <a:pt x="3238817" y="2739529"/>
                  </a:lnTo>
                  <a:lnTo>
                    <a:pt x="3179292" y="2739529"/>
                  </a:lnTo>
                  <a:lnTo>
                    <a:pt x="3179292" y="2680004"/>
                  </a:lnTo>
                  <a:lnTo>
                    <a:pt x="3238817" y="2680004"/>
                  </a:lnTo>
                  <a:lnTo>
                    <a:pt x="3238817" y="2677172"/>
                  </a:lnTo>
                  <a:lnTo>
                    <a:pt x="3179292" y="2677172"/>
                  </a:lnTo>
                  <a:lnTo>
                    <a:pt x="3179292" y="2617597"/>
                  </a:lnTo>
                  <a:lnTo>
                    <a:pt x="3238817" y="2617597"/>
                  </a:lnTo>
                  <a:lnTo>
                    <a:pt x="3238817" y="2614765"/>
                  </a:lnTo>
                  <a:lnTo>
                    <a:pt x="3179292" y="2614765"/>
                  </a:lnTo>
                  <a:lnTo>
                    <a:pt x="3179292" y="2555214"/>
                  </a:lnTo>
                  <a:lnTo>
                    <a:pt x="3238817" y="2555214"/>
                  </a:lnTo>
                  <a:lnTo>
                    <a:pt x="3238817" y="2552382"/>
                  </a:lnTo>
                  <a:lnTo>
                    <a:pt x="3179292" y="2552382"/>
                  </a:lnTo>
                  <a:lnTo>
                    <a:pt x="3179292" y="2492806"/>
                  </a:lnTo>
                  <a:lnTo>
                    <a:pt x="3238817" y="2492806"/>
                  </a:lnTo>
                  <a:lnTo>
                    <a:pt x="3238817" y="2489962"/>
                  </a:lnTo>
                  <a:lnTo>
                    <a:pt x="3179292" y="2489962"/>
                  </a:lnTo>
                  <a:lnTo>
                    <a:pt x="3179292" y="2430424"/>
                  </a:lnTo>
                  <a:lnTo>
                    <a:pt x="3238817" y="2430424"/>
                  </a:lnTo>
                  <a:lnTo>
                    <a:pt x="3238817" y="2427592"/>
                  </a:lnTo>
                  <a:lnTo>
                    <a:pt x="3179292" y="2427592"/>
                  </a:lnTo>
                  <a:lnTo>
                    <a:pt x="3179292" y="2369426"/>
                  </a:lnTo>
                  <a:lnTo>
                    <a:pt x="3238817" y="2369426"/>
                  </a:lnTo>
                  <a:lnTo>
                    <a:pt x="3238817" y="2365171"/>
                  </a:lnTo>
                  <a:lnTo>
                    <a:pt x="3179292" y="2365171"/>
                  </a:lnTo>
                  <a:lnTo>
                    <a:pt x="3179292" y="2307069"/>
                  </a:lnTo>
                  <a:lnTo>
                    <a:pt x="3238817" y="2307069"/>
                  </a:lnTo>
                  <a:lnTo>
                    <a:pt x="3238817" y="2302827"/>
                  </a:lnTo>
                  <a:lnTo>
                    <a:pt x="3179292" y="2302827"/>
                  </a:lnTo>
                  <a:lnTo>
                    <a:pt x="3179292" y="2244661"/>
                  </a:lnTo>
                  <a:lnTo>
                    <a:pt x="3238817" y="2244661"/>
                  </a:lnTo>
                  <a:lnTo>
                    <a:pt x="3238817" y="2240407"/>
                  </a:lnTo>
                  <a:lnTo>
                    <a:pt x="3179292" y="2240407"/>
                  </a:lnTo>
                  <a:lnTo>
                    <a:pt x="3179292" y="2182279"/>
                  </a:lnTo>
                  <a:lnTo>
                    <a:pt x="3238817" y="2182279"/>
                  </a:lnTo>
                  <a:lnTo>
                    <a:pt x="3238817" y="2179447"/>
                  </a:lnTo>
                  <a:lnTo>
                    <a:pt x="3179292" y="2179447"/>
                  </a:lnTo>
                  <a:lnTo>
                    <a:pt x="3179292" y="2119871"/>
                  </a:lnTo>
                  <a:lnTo>
                    <a:pt x="3238817" y="2119871"/>
                  </a:lnTo>
                  <a:lnTo>
                    <a:pt x="3238817" y="2117026"/>
                  </a:lnTo>
                  <a:lnTo>
                    <a:pt x="3179292" y="2117026"/>
                  </a:lnTo>
                  <a:lnTo>
                    <a:pt x="3179292" y="2057488"/>
                  </a:lnTo>
                  <a:lnTo>
                    <a:pt x="3238817" y="2057488"/>
                  </a:lnTo>
                  <a:lnTo>
                    <a:pt x="3238817" y="2054656"/>
                  </a:lnTo>
                  <a:lnTo>
                    <a:pt x="3179292" y="2054656"/>
                  </a:lnTo>
                  <a:lnTo>
                    <a:pt x="3179292" y="1995081"/>
                  </a:lnTo>
                  <a:lnTo>
                    <a:pt x="3238817" y="1995081"/>
                  </a:lnTo>
                  <a:lnTo>
                    <a:pt x="3238817" y="1992236"/>
                  </a:lnTo>
                  <a:lnTo>
                    <a:pt x="3179292" y="1992236"/>
                  </a:lnTo>
                  <a:lnTo>
                    <a:pt x="3179292" y="1932724"/>
                  </a:lnTo>
                  <a:lnTo>
                    <a:pt x="3238817" y="1932724"/>
                  </a:lnTo>
                  <a:lnTo>
                    <a:pt x="3238817" y="1929879"/>
                  </a:lnTo>
                  <a:lnTo>
                    <a:pt x="3179292" y="1929879"/>
                  </a:lnTo>
                  <a:lnTo>
                    <a:pt x="3179292" y="1807933"/>
                  </a:lnTo>
                  <a:lnTo>
                    <a:pt x="3238817" y="1807933"/>
                  </a:lnTo>
                  <a:lnTo>
                    <a:pt x="3238817" y="1805089"/>
                  </a:lnTo>
                  <a:lnTo>
                    <a:pt x="3179292" y="1805089"/>
                  </a:lnTo>
                  <a:lnTo>
                    <a:pt x="3179292" y="1745513"/>
                  </a:lnTo>
                  <a:lnTo>
                    <a:pt x="3238817" y="1745513"/>
                  </a:lnTo>
                  <a:lnTo>
                    <a:pt x="3238817" y="1742681"/>
                  </a:lnTo>
                  <a:lnTo>
                    <a:pt x="3179292" y="1742681"/>
                  </a:lnTo>
                  <a:lnTo>
                    <a:pt x="3179292" y="1683143"/>
                  </a:lnTo>
                  <a:lnTo>
                    <a:pt x="3238817" y="1683143"/>
                  </a:lnTo>
                  <a:lnTo>
                    <a:pt x="3238817" y="1680298"/>
                  </a:lnTo>
                  <a:lnTo>
                    <a:pt x="3179292" y="1680298"/>
                  </a:lnTo>
                  <a:lnTo>
                    <a:pt x="3179292" y="1620723"/>
                  </a:lnTo>
                  <a:lnTo>
                    <a:pt x="3238817" y="1620723"/>
                  </a:lnTo>
                  <a:lnTo>
                    <a:pt x="3238817" y="1617891"/>
                  </a:lnTo>
                  <a:lnTo>
                    <a:pt x="3179292" y="1617891"/>
                  </a:lnTo>
                  <a:lnTo>
                    <a:pt x="3179292" y="1558366"/>
                  </a:lnTo>
                  <a:lnTo>
                    <a:pt x="3238817" y="1558366"/>
                  </a:lnTo>
                  <a:lnTo>
                    <a:pt x="3238817" y="1555534"/>
                  </a:lnTo>
                  <a:lnTo>
                    <a:pt x="3179292" y="1555534"/>
                  </a:lnTo>
                  <a:lnTo>
                    <a:pt x="3179292" y="1495945"/>
                  </a:lnTo>
                  <a:lnTo>
                    <a:pt x="3238817" y="1495945"/>
                  </a:lnTo>
                  <a:lnTo>
                    <a:pt x="3238817" y="1493113"/>
                  </a:lnTo>
                  <a:lnTo>
                    <a:pt x="3179292" y="1493113"/>
                  </a:lnTo>
                  <a:lnTo>
                    <a:pt x="3179292" y="1433576"/>
                  </a:lnTo>
                  <a:lnTo>
                    <a:pt x="3238817" y="1433576"/>
                  </a:lnTo>
                  <a:lnTo>
                    <a:pt x="3238817" y="1430743"/>
                  </a:lnTo>
                  <a:lnTo>
                    <a:pt x="3179292" y="1430743"/>
                  </a:lnTo>
                  <a:lnTo>
                    <a:pt x="3179292" y="1372577"/>
                  </a:lnTo>
                  <a:lnTo>
                    <a:pt x="3238817" y="1372577"/>
                  </a:lnTo>
                  <a:lnTo>
                    <a:pt x="3238817" y="1368323"/>
                  </a:lnTo>
                  <a:lnTo>
                    <a:pt x="3179292" y="1368323"/>
                  </a:lnTo>
                  <a:lnTo>
                    <a:pt x="3179292" y="1308785"/>
                  </a:lnTo>
                  <a:lnTo>
                    <a:pt x="3238817" y="1308785"/>
                  </a:lnTo>
                  <a:lnTo>
                    <a:pt x="3238817" y="1305953"/>
                  </a:lnTo>
                  <a:lnTo>
                    <a:pt x="3179292" y="1305953"/>
                  </a:lnTo>
                  <a:lnTo>
                    <a:pt x="3179292" y="1247787"/>
                  </a:lnTo>
                  <a:lnTo>
                    <a:pt x="3238817" y="1247787"/>
                  </a:lnTo>
                  <a:lnTo>
                    <a:pt x="3238817" y="1243533"/>
                  </a:lnTo>
                  <a:lnTo>
                    <a:pt x="3179292" y="1243533"/>
                  </a:lnTo>
                  <a:lnTo>
                    <a:pt x="3179292" y="1185430"/>
                  </a:lnTo>
                  <a:lnTo>
                    <a:pt x="3238817" y="1185430"/>
                  </a:lnTo>
                  <a:lnTo>
                    <a:pt x="3238817" y="1181176"/>
                  </a:lnTo>
                  <a:lnTo>
                    <a:pt x="3179292" y="1181176"/>
                  </a:lnTo>
                  <a:lnTo>
                    <a:pt x="3179292" y="1122997"/>
                  </a:lnTo>
                  <a:lnTo>
                    <a:pt x="3238817" y="1122997"/>
                  </a:lnTo>
                  <a:lnTo>
                    <a:pt x="3238817" y="1120165"/>
                  </a:lnTo>
                  <a:lnTo>
                    <a:pt x="3179292" y="1120165"/>
                  </a:lnTo>
                  <a:lnTo>
                    <a:pt x="3179292" y="1060640"/>
                  </a:lnTo>
                  <a:lnTo>
                    <a:pt x="3238817" y="1060640"/>
                  </a:lnTo>
                  <a:lnTo>
                    <a:pt x="3238817" y="1057808"/>
                  </a:lnTo>
                  <a:lnTo>
                    <a:pt x="3179292" y="1057808"/>
                  </a:lnTo>
                  <a:lnTo>
                    <a:pt x="3179292" y="998220"/>
                  </a:lnTo>
                  <a:lnTo>
                    <a:pt x="3238817" y="998220"/>
                  </a:lnTo>
                  <a:lnTo>
                    <a:pt x="3238817" y="995387"/>
                  </a:lnTo>
                  <a:lnTo>
                    <a:pt x="3179292" y="995387"/>
                  </a:lnTo>
                  <a:lnTo>
                    <a:pt x="3179292" y="935850"/>
                  </a:lnTo>
                  <a:lnTo>
                    <a:pt x="3238817" y="935850"/>
                  </a:lnTo>
                  <a:lnTo>
                    <a:pt x="3238817" y="933018"/>
                  </a:lnTo>
                  <a:lnTo>
                    <a:pt x="3179292" y="933018"/>
                  </a:lnTo>
                  <a:lnTo>
                    <a:pt x="3179292" y="873493"/>
                  </a:lnTo>
                  <a:lnTo>
                    <a:pt x="3238817" y="873493"/>
                  </a:lnTo>
                  <a:lnTo>
                    <a:pt x="3238817" y="870610"/>
                  </a:lnTo>
                  <a:lnTo>
                    <a:pt x="3179292" y="870610"/>
                  </a:lnTo>
                  <a:lnTo>
                    <a:pt x="3179292" y="811060"/>
                  </a:lnTo>
                  <a:lnTo>
                    <a:pt x="3238817" y="811060"/>
                  </a:lnTo>
                  <a:lnTo>
                    <a:pt x="3238817" y="808228"/>
                  </a:lnTo>
                  <a:lnTo>
                    <a:pt x="3179292" y="808228"/>
                  </a:lnTo>
                  <a:lnTo>
                    <a:pt x="3179292" y="748703"/>
                  </a:lnTo>
                  <a:lnTo>
                    <a:pt x="3238817" y="748703"/>
                  </a:lnTo>
                  <a:lnTo>
                    <a:pt x="3238817" y="745871"/>
                  </a:lnTo>
                  <a:lnTo>
                    <a:pt x="3179292" y="745871"/>
                  </a:lnTo>
                  <a:lnTo>
                    <a:pt x="3179292" y="686282"/>
                  </a:lnTo>
                  <a:lnTo>
                    <a:pt x="3238817" y="686282"/>
                  </a:lnTo>
                  <a:lnTo>
                    <a:pt x="3238817" y="683450"/>
                  </a:lnTo>
                  <a:lnTo>
                    <a:pt x="3179292" y="683450"/>
                  </a:lnTo>
                  <a:lnTo>
                    <a:pt x="3179292" y="623912"/>
                  </a:lnTo>
                  <a:lnTo>
                    <a:pt x="3238817" y="623912"/>
                  </a:lnTo>
                  <a:lnTo>
                    <a:pt x="3238817" y="621080"/>
                  </a:lnTo>
                  <a:lnTo>
                    <a:pt x="3179292" y="621080"/>
                  </a:lnTo>
                  <a:lnTo>
                    <a:pt x="3179292" y="561492"/>
                  </a:lnTo>
                  <a:lnTo>
                    <a:pt x="3238817" y="561492"/>
                  </a:lnTo>
                  <a:lnTo>
                    <a:pt x="3238817" y="558660"/>
                  </a:lnTo>
                  <a:lnTo>
                    <a:pt x="3179292" y="558660"/>
                  </a:lnTo>
                  <a:lnTo>
                    <a:pt x="3179292" y="499122"/>
                  </a:lnTo>
                  <a:lnTo>
                    <a:pt x="3238817" y="499122"/>
                  </a:lnTo>
                  <a:lnTo>
                    <a:pt x="3238817" y="496290"/>
                  </a:lnTo>
                  <a:lnTo>
                    <a:pt x="3179292" y="496290"/>
                  </a:lnTo>
                  <a:lnTo>
                    <a:pt x="3179292" y="436702"/>
                  </a:lnTo>
                  <a:lnTo>
                    <a:pt x="3238817" y="436702"/>
                  </a:lnTo>
                  <a:lnTo>
                    <a:pt x="3238817" y="433870"/>
                  </a:lnTo>
                  <a:lnTo>
                    <a:pt x="3179292" y="433870"/>
                  </a:lnTo>
                  <a:lnTo>
                    <a:pt x="3179292" y="374345"/>
                  </a:lnTo>
                  <a:lnTo>
                    <a:pt x="3238817" y="374345"/>
                  </a:lnTo>
                  <a:lnTo>
                    <a:pt x="3238817" y="371513"/>
                  </a:lnTo>
                  <a:lnTo>
                    <a:pt x="3179292" y="371513"/>
                  </a:lnTo>
                  <a:lnTo>
                    <a:pt x="3179292" y="313347"/>
                  </a:lnTo>
                  <a:lnTo>
                    <a:pt x="3238817" y="313347"/>
                  </a:lnTo>
                  <a:lnTo>
                    <a:pt x="3238817" y="309092"/>
                  </a:lnTo>
                  <a:lnTo>
                    <a:pt x="3179292" y="309092"/>
                  </a:lnTo>
                  <a:lnTo>
                    <a:pt x="3179292" y="249555"/>
                  </a:lnTo>
                  <a:lnTo>
                    <a:pt x="3238817" y="249555"/>
                  </a:lnTo>
                  <a:lnTo>
                    <a:pt x="3238817" y="246722"/>
                  </a:lnTo>
                  <a:lnTo>
                    <a:pt x="3179292" y="246722"/>
                  </a:lnTo>
                  <a:lnTo>
                    <a:pt x="3179292" y="188556"/>
                  </a:lnTo>
                  <a:lnTo>
                    <a:pt x="3238817" y="188556"/>
                  </a:lnTo>
                  <a:lnTo>
                    <a:pt x="3238817" y="185724"/>
                  </a:lnTo>
                  <a:lnTo>
                    <a:pt x="3179292" y="185724"/>
                  </a:lnTo>
                  <a:lnTo>
                    <a:pt x="3179292" y="126187"/>
                  </a:lnTo>
                  <a:lnTo>
                    <a:pt x="3238817" y="126187"/>
                  </a:lnTo>
                  <a:lnTo>
                    <a:pt x="3238817" y="121932"/>
                  </a:lnTo>
                  <a:lnTo>
                    <a:pt x="3179292" y="121932"/>
                  </a:lnTo>
                  <a:lnTo>
                    <a:pt x="3179292" y="63766"/>
                  </a:lnTo>
                  <a:lnTo>
                    <a:pt x="3238817" y="63766"/>
                  </a:lnTo>
                  <a:lnTo>
                    <a:pt x="3238817" y="60934"/>
                  </a:lnTo>
                  <a:lnTo>
                    <a:pt x="3179292" y="60934"/>
                  </a:lnTo>
                  <a:lnTo>
                    <a:pt x="3179292" y="0"/>
                  </a:lnTo>
                  <a:lnTo>
                    <a:pt x="3176460" y="0"/>
                  </a:lnTo>
                  <a:lnTo>
                    <a:pt x="3176460" y="3736403"/>
                  </a:lnTo>
                  <a:lnTo>
                    <a:pt x="3116910" y="3736403"/>
                  </a:lnTo>
                  <a:lnTo>
                    <a:pt x="3116910" y="3676866"/>
                  </a:lnTo>
                  <a:lnTo>
                    <a:pt x="3176460" y="3676866"/>
                  </a:lnTo>
                  <a:lnTo>
                    <a:pt x="3176460" y="3674033"/>
                  </a:lnTo>
                  <a:lnTo>
                    <a:pt x="3116910" y="3674033"/>
                  </a:lnTo>
                  <a:lnTo>
                    <a:pt x="3116910" y="3614458"/>
                  </a:lnTo>
                  <a:lnTo>
                    <a:pt x="3176460" y="3614458"/>
                  </a:lnTo>
                  <a:lnTo>
                    <a:pt x="3176460" y="3611613"/>
                  </a:lnTo>
                  <a:lnTo>
                    <a:pt x="3116910" y="3611613"/>
                  </a:lnTo>
                  <a:lnTo>
                    <a:pt x="3116910" y="3552088"/>
                  </a:lnTo>
                  <a:lnTo>
                    <a:pt x="3176460" y="3552088"/>
                  </a:lnTo>
                  <a:lnTo>
                    <a:pt x="3176460" y="3549243"/>
                  </a:lnTo>
                  <a:lnTo>
                    <a:pt x="3116910" y="3549243"/>
                  </a:lnTo>
                  <a:lnTo>
                    <a:pt x="3116910" y="3489680"/>
                  </a:lnTo>
                  <a:lnTo>
                    <a:pt x="3176460" y="3489680"/>
                  </a:lnTo>
                  <a:lnTo>
                    <a:pt x="3176460" y="3486835"/>
                  </a:lnTo>
                  <a:lnTo>
                    <a:pt x="3116910" y="3486835"/>
                  </a:lnTo>
                  <a:lnTo>
                    <a:pt x="3116910" y="3428720"/>
                  </a:lnTo>
                  <a:lnTo>
                    <a:pt x="3176460" y="3428720"/>
                  </a:lnTo>
                  <a:lnTo>
                    <a:pt x="3176460" y="3424466"/>
                  </a:lnTo>
                  <a:lnTo>
                    <a:pt x="3116910" y="3424466"/>
                  </a:lnTo>
                  <a:lnTo>
                    <a:pt x="3116910" y="3366300"/>
                  </a:lnTo>
                  <a:lnTo>
                    <a:pt x="3176460" y="3366300"/>
                  </a:lnTo>
                  <a:lnTo>
                    <a:pt x="3176460" y="3362045"/>
                  </a:lnTo>
                  <a:lnTo>
                    <a:pt x="3116910" y="3362045"/>
                  </a:lnTo>
                  <a:lnTo>
                    <a:pt x="3116910" y="3303930"/>
                  </a:lnTo>
                  <a:lnTo>
                    <a:pt x="3176460" y="3303930"/>
                  </a:lnTo>
                  <a:lnTo>
                    <a:pt x="3176460" y="3299676"/>
                  </a:lnTo>
                  <a:lnTo>
                    <a:pt x="3116910" y="3299676"/>
                  </a:lnTo>
                  <a:lnTo>
                    <a:pt x="3116910" y="3241510"/>
                  </a:lnTo>
                  <a:lnTo>
                    <a:pt x="3176460" y="3241510"/>
                  </a:lnTo>
                  <a:lnTo>
                    <a:pt x="3176460" y="3238677"/>
                  </a:lnTo>
                  <a:lnTo>
                    <a:pt x="3116910" y="3238677"/>
                  </a:lnTo>
                  <a:lnTo>
                    <a:pt x="3116910" y="3179153"/>
                  </a:lnTo>
                  <a:lnTo>
                    <a:pt x="3176460" y="3179153"/>
                  </a:lnTo>
                  <a:lnTo>
                    <a:pt x="3176460" y="3176320"/>
                  </a:lnTo>
                  <a:lnTo>
                    <a:pt x="3116910" y="3176320"/>
                  </a:lnTo>
                  <a:lnTo>
                    <a:pt x="3116910" y="3116745"/>
                  </a:lnTo>
                  <a:lnTo>
                    <a:pt x="3176460" y="3116745"/>
                  </a:lnTo>
                  <a:lnTo>
                    <a:pt x="3176460" y="3113900"/>
                  </a:lnTo>
                  <a:lnTo>
                    <a:pt x="3116910" y="3113900"/>
                  </a:lnTo>
                  <a:lnTo>
                    <a:pt x="3116910" y="3054362"/>
                  </a:lnTo>
                  <a:lnTo>
                    <a:pt x="3176460" y="3054362"/>
                  </a:lnTo>
                  <a:lnTo>
                    <a:pt x="3176460" y="3051530"/>
                  </a:lnTo>
                  <a:lnTo>
                    <a:pt x="3116910" y="3051530"/>
                  </a:lnTo>
                  <a:lnTo>
                    <a:pt x="3116910" y="2991942"/>
                  </a:lnTo>
                  <a:lnTo>
                    <a:pt x="3176460" y="2991942"/>
                  </a:lnTo>
                  <a:lnTo>
                    <a:pt x="3176460" y="2989110"/>
                  </a:lnTo>
                  <a:lnTo>
                    <a:pt x="3116910" y="2989110"/>
                  </a:lnTo>
                  <a:lnTo>
                    <a:pt x="3116910" y="2929572"/>
                  </a:lnTo>
                  <a:lnTo>
                    <a:pt x="3176460" y="2929572"/>
                  </a:lnTo>
                  <a:lnTo>
                    <a:pt x="3176460" y="2926740"/>
                  </a:lnTo>
                  <a:lnTo>
                    <a:pt x="3116910" y="2926740"/>
                  </a:lnTo>
                  <a:lnTo>
                    <a:pt x="3116910" y="2867152"/>
                  </a:lnTo>
                  <a:lnTo>
                    <a:pt x="3176460" y="2867152"/>
                  </a:lnTo>
                  <a:lnTo>
                    <a:pt x="3176460" y="2864320"/>
                  </a:lnTo>
                  <a:lnTo>
                    <a:pt x="3116910" y="2864320"/>
                  </a:lnTo>
                  <a:lnTo>
                    <a:pt x="3116910" y="2804795"/>
                  </a:lnTo>
                  <a:lnTo>
                    <a:pt x="3176460" y="2804795"/>
                  </a:lnTo>
                  <a:lnTo>
                    <a:pt x="3176460" y="2801963"/>
                  </a:lnTo>
                  <a:lnTo>
                    <a:pt x="3116910" y="2801963"/>
                  </a:lnTo>
                  <a:lnTo>
                    <a:pt x="3116910" y="2742361"/>
                  </a:lnTo>
                  <a:lnTo>
                    <a:pt x="3176460" y="2742361"/>
                  </a:lnTo>
                  <a:lnTo>
                    <a:pt x="3176460" y="2739529"/>
                  </a:lnTo>
                  <a:lnTo>
                    <a:pt x="3116910" y="2739529"/>
                  </a:lnTo>
                  <a:lnTo>
                    <a:pt x="3116910" y="2680004"/>
                  </a:lnTo>
                  <a:lnTo>
                    <a:pt x="3176460" y="2680004"/>
                  </a:lnTo>
                  <a:lnTo>
                    <a:pt x="3176460" y="2677172"/>
                  </a:lnTo>
                  <a:lnTo>
                    <a:pt x="3116910" y="2677172"/>
                  </a:lnTo>
                  <a:lnTo>
                    <a:pt x="3116910" y="2617597"/>
                  </a:lnTo>
                  <a:lnTo>
                    <a:pt x="3176460" y="2617597"/>
                  </a:lnTo>
                  <a:lnTo>
                    <a:pt x="3176460" y="2614765"/>
                  </a:lnTo>
                  <a:lnTo>
                    <a:pt x="3116910" y="2614765"/>
                  </a:lnTo>
                  <a:lnTo>
                    <a:pt x="3116910" y="2555214"/>
                  </a:lnTo>
                  <a:lnTo>
                    <a:pt x="3176460" y="2555214"/>
                  </a:lnTo>
                  <a:lnTo>
                    <a:pt x="3176460" y="2552382"/>
                  </a:lnTo>
                  <a:lnTo>
                    <a:pt x="3116910" y="2552382"/>
                  </a:lnTo>
                  <a:lnTo>
                    <a:pt x="3116910" y="2492806"/>
                  </a:lnTo>
                  <a:lnTo>
                    <a:pt x="3176460" y="2492806"/>
                  </a:lnTo>
                  <a:lnTo>
                    <a:pt x="3176460" y="2489962"/>
                  </a:lnTo>
                  <a:lnTo>
                    <a:pt x="3116910" y="2489962"/>
                  </a:lnTo>
                  <a:lnTo>
                    <a:pt x="3116910" y="2430424"/>
                  </a:lnTo>
                  <a:lnTo>
                    <a:pt x="3176460" y="2430424"/>
                  </a:lnTo>
                  <a:lnTo>
                    <a:pt x="3176460" y="2427592"/>
                  </a:lnTo>
                  <a:lnTo>
                    <a:pt x="3116910" y="2427592"/>
                  </a:lnTo>
                  <a:lnTo>
                    <a:pt x="3116910" y="2369426"/>
                  </a:lnTo>
                  <a:lnTo>
                    <a:pt x="3176460" y="2369426"/>
                  </a:lnTo>
                  <a:lnTo>
                    <a:pt x="3176460" y="2365171"/>
                  </a:lnTo>
                  <a:lnTo>
                    <a:pt x="3116910" y="2365171"/>
                  </a:lnTo>
                  <a:lnTo>
                    <a:pt x="3116910" y="2307069"/>
                  </a:lnTo>
                  <a:lnTo>
                    <a:pt x="3176460" y="2307069"/>
                  </a:lnTo>
                  <a:lnTo>
                    <a:pt x="3176460" y="2302827"/>
                  </a:lnTo>
                  <a:lnTo>
                    <a:pt x="3116910" y="2302827"/>
                  </a:lnTo>
                  <a:lnTo>
                    <a:pt x="3116910" y="2244661"/>
                  </a:lnTo>
                  <a:lnTo>
                    <a:pt x="3176460" y="2244661"/>
                  </a:lnTo>
                  <a:lnTo>
                    <a:pt x="3176460" y="2240407"/>
                  </a:lnTo>
                  <a:lnTo>
                    <a:pt x="3116910" y="2240407"/>
                  </a:lnTo>
                  <a:lnTo>
                    <a:pt x="3116910" y="2182279"/>
                  </a:lnTo>
                  <a:lnTo>
                    <a:pt x="3176460" y="2182279"/>
                  </a:lnTo>
                  <a:lnTo>
                    <a:pt x="3176460" y="2179447"/>
                  </a:lnTo>
                  <a:lnTo>
                    <a:pt x="3116910" y="2179447"/>
                  </a:lnTo>
                  <a:lnTo>
                    <a:pt x="3116910" y="2119871"/>
                  </a:lnTo>
                  <a:lnTo>
                    <a:pt x="3176460" y="2119871"/>
                  </a:lnTo>
                  <a:lnTo>
                    <a:pt x="3176460" y="2117026"/>
                  </a:lnTo>
                  <a:lnTo>
                    <a:pt x="3116910" y="2117026"/>
                  </a:lnTo>
                  <a:lnTo>
                    <a:pt x="3116910" y="2057488"/>
                  </a:lnTo>
                  <a:lnTo>
                    <a:pt x="3176460" y="2057488"/>
                  </a:lnTo>
                  <a:lnTo>
                    <a:pt x="3176460" y="2054656"/>
                  </a:lnTo>
                  <a:lnTo>
                    <a:pt x="3116910" y="2054656"/>
                  </a:lnTo>
                  <a:lnTo>
                    <a:pt x="3116910" y="1995081"/>
                  </a:lnTo>
                  <a:lnTo>
                    <a:pt x="3176460" y="1995081"/>
                  </a:lnTo>
                  <a:lnTo>
                    <a:pt x="3176460" y="1992236"/>
                  </a:lnTo>
                  <a:lnTo>
                    <a:pt x="3116910" y="1992236"/>
                  </a:lnTo>
                  <a:lnTo>
                    <a:pt x="3116910" y="1932724"/>
                  </a:lnTo>
                  <a:lnTo>
                    <a:pt x="3176460" y="1932724"/>
                  </a:lnTo>
                  <a:lnTo>
                    <a:pt x="3176460" y="1929879"/>
                  </a:lnTo>
                  <a:lnTo>
                    <a:pt x="3116910" y="1929879"/>
                  </a:lnTo>
                  <a:lnTo>
                    <a:pt x="3116910" y="1807933"/>
                  </a:lnTo>
                  <a:lnTo>
                    <a:pt x="3176460" y="1807933"/>
                  </a:lnTo>
                  <a:lnTo>
                    <a:pt x="3176460" y="1805089"/>
                  </a:lnTo>
                  <a:lnTo>
                    <a:pt x="3116910" y="1805089"/>
                  </a:lnTo>
                  <a:lnTo>
                    <a:pt x="3116910" y="1745513"/>
                  </a:lnTo>
                  <a:lnTo>
                    <a:pt x="3176460" y="1745513"/>
                  </a:lnTo>
                  <a:lnTo>
                    <a:pt x="3176460" y="1742681"/>
                  </a:lnTo>
                  <a:lnTo>
                    <a:pt x="3116910" y="1742681"/>
                  </a:lnTo>
                  <a:lnTo>
                    <a:pt x="3116910" y="1683143"/>
                  </a:lnTo>
                  <a:lnTo>
                    <a:pt x="3176460" y="1683143"/>
                  </a:lnTo>
                  <a:lnTo>
                    <a:pt x="3176460" y="1680298"/>
                  </a:lnTo>
                  <a:lnTo>
                    <a:pt x="3116910" y="1680298"/>
                  </a:lnTo>
                  <a:lnTo>
                    <a:pt x="3116910" y="1620723"/>
                  </a:lnTo>
                  <a:lnTo>
                    <a:pt x="3176460" y="1620723"/>
                  </a:lnTo>
                  <a:lnTo>
                    <a:pt x="3176460" y="1617891"/>
                  </a:lnTo>
                  <a:lnTo>
                    <a:pt x="3116910" y="1617891"/>
                  </a:lnTo>
                  <a:lnTo>
                    <a:pt x="3116910" y="1558366"/>
                  </a:lnTo>
                  <a:lnTo>
                    <a:pt x="3176460" y="1558366"/>
                  </a:lnTo>
                  <a:lnTo>
                    <a:pt x="3176460" y="1555534"/>
                  </a:lnTo>
                  <a:lnTo>
                    <a:pt x="3116910" y="1555534"/>
                  </a:lnTo>
                  <a:lnTo>
                    <a:pt x="3116910" y="1495945"/>
                  </a:lnTo>
                  <a:lnTo>
                    <a:pt x="3176460" y="1495945"/>
                  </a:lnTo>
                  <a:lnTo>
                    <a:pt x="3176460" y="1493113"/>
                  </a:lnTo>
                  <a:lnTo>
                    <a:pt x="3116910" y="1493113"/>
                  </a:lnTo>
                  <a:lnTo>
                    <a:pt x="3116910" y="1433576"/>
                  </a:lnTo>
                  <a:lnTo>
                    <a:pt x="3176460" y="1433576"/>
                  </a:lnTo>
                  <a:lnTo>
                    <a:pt x="3176460" y="1430743"/>
                  </a:lnTo>
                  <a:lnTo>
                    <a:pt x="3116910" y="1430743"/>
                  </a:lnTo>
                  <a:lnTo>
                    <a:pt x="3116910" y="1372577"/>
                  </a:lnTo>
                  <a:lnTo>
                    <a:pt x="3176460" y="1372577"/>
                  </a:lnTo>
                  <a:lnTo>
                    <a:pt x="3176460" y="1368323"/>
                  </a:lnTo>
                  <a:lnTo>
                    <a:pt x="3116910" y="1368323"/>
                  </a:lnTo>
                  <a:lnTo>
                    <a:pt x="3116910" y="1308785"/>
                  </a:lnTo>
                  <a:lnTo>
                    <a:pt x="3176460" y="1308785"/>
                  </a:lnTo>
                  <a:lnTo>
                    <a:pt x="3176460" y="1305953"/>
                  </a:lnTo>
                  <a:lnTo>
                    <a:pt x="3116910" y="1305953"/>
                  </a:lnTo>
                  <a:lnTo>
                    <a:pt x="3116910" y="1247787"/>
                  </a:lnTo>
                  <a:lnTo>
                    <a:pt x="3176460" y="1247787"/>
                  </a:lnTo>
                  <a:lnTo>
                    <a:pt x="3176460" y="1243533"/>
                  </a:lnTo>
                  <a:lnTo>
                    <a:pt x="3116910" y="1243533"/>
                  </a:lnTo>
                  <a:lnTo>
                    <a:pt x="3116910" y="1185430"/>
                  </a:lnTo>
                  <a:lnTo>
                    <a:pt x="3176460" y="1185430"/>
                  </a:lnTo>
                  <a:lnTo>
                    <a:pt x="3176460" y="1181176"/>
                  </a:lnTo>
                  <a:lnTo>
                    <a:pt x="3116910" y="1181176"/>
                  </a:lnTo>
                  <a:lnTo>
                    <a:pt x="3116910" y="1122997"/>
                  </a:lnTo>
                  <a:lnTo>
                    <a:pt x="3176460" y="1122997"/>
                  </a:lnTo>
                  <a:lnTo>
                    <a:pt x="3176460" y="1120165"/>
                  </a:lnTo>
                  <a:lnTo>
                    <a:pt x="3116910" y="1120165"/>
                  </a:lnTo>
                  <a:lnTo>
                    <a:pt x="3116910" y="1060640"/>
                  </a:lnTo>
                  <a:lnTo>
                    <a:pt x="3176460" y="1060640"/>
                  </a:lnTo>
                  <a:lnTo>
                    <a:pt x="3176460" y="1057808"/>
                  </a:lnTo>
                  <a:lnTo>
                    <a:pt x="3116910" y="1057808"/>
                  </a:lnTo>
                  <a:lnTo>
                    <a:pt x="3116910" y="998220"/>
                  </a:lnTo>
                  <a:lnTo>
                    <a:pt x="3176460" y="998220"/>
                  </a:lnTo>
                  <a:lnTo>
                    <a:pt x="3176460" y="995387"/>
                  </a:lnTo>
                  <a:lnTo>
                    <a:pt x="3116910" y="995387"/>
                  </a:lnTo>
                  <a:lnTo>
                    <a:pt x="3116910" y="935850"/>
                  </a:lnTo>
                  <a:lnTo>
                    <a:pt x="3176460" y="935850"/>
                  </a:lnTo>
                  <a:lnTo>
                    <a:pt x="3176460" y="933018"/>
                  </a:lnTo>
                  <a:lnTo>
                    <a:pt x="3116910" y="933018"/>
                  </a:lnTo>
                  <a:lnTo>
                    <a:pt x="3116910" y="873493"/>
                  </a:lnTo>
                  <a:lnTo>
                    <a:pt x="3176460" y="873493"/>
                  </a:lnTo>
                  <a:lnTo>
                    <a:pt x="3176460" y="870610"/>
                  </a:lnTo>
                  <a:lnTo>
                    <a:pt x="3116910" y="870610"/>
                  </a:lnTo>
                  <a:lnTo>
                    <a:pt x="3116910" y="811060"/>
                  </a:lnTo>
                  <a:lnTo>
                    <a:pt x="3176460" y="811060"/>
                  </a:lnTo>
                  <a:lnTo>
                    <a:pt x="3176460" y="808228"/>
                  </a:lnTo>
                  <a:lnTo>
                    <a:pt x="3116910" y="808228"/>
                  </a:lnTo>
                  <a:lnTo>
                    <a:pt x="3116910" y="748703"/>
                  </a:lnTo>
                  <a:lnTo>
                    <a:pt x="3176460" y="748703"/>
                  </a:lnTo>
                  <a:lnTo>
                    <a:pt x="3176460" y="745871"/>
                  </a:lnTo>
                  <a:lnTo>
                    <a:pt x="3116910" y="745871"/>
                  </a:lnTo>
                  <a:lnTo>
                    <a:pt x="3116910" y="686282"/>
                  </a:lnTo>
                  <a:lnTo>
                    <a:pt x="3176460" y="686282"/>
                  </a:lnTo>
                  <a:lnTo>
                    <a:pt x="3176460" y="683450"/>
                  </a:lnTo>
                  <a:lnTo>
                    <a:pt x="3116910" y="683450"/>
                  </a:lnTo>
                  <a:lnTo>
                    <a:pt x="3116910" y="623912"/>
                  </a:lnTo>
                  <a:lnTo>
                    <a:pt x="3176460" y="623912"/>
                  </a:lnTo>
                  <a:lnTo>
                    <a:pt x="3176460" y="621080"/>
                  </a:lnTo>
                  <a:lnTo>
                    <a:pt x="3116910" y="621080"/>
                  </a:lnTo>
                  <a:lnTo>
                    <a:pt x="3116910" y="561492"/>
                  </a:lnTo>
                  <a:lnTo>
                    <a:pt x="3176460" y="561492"/>
                  </a:lnTo>
                  <a:lnTo>
                    <a:pt x="3176460" y="558660"/>
                  </a:lnTo>
                  <a:lnTo>
                    <a:pt x="3116910" y="558660"/>
                  </a:lnTo>
                  <a:lnTo>
                    <a:pt x="3116910" y="499122"/>
                  </a:lnTo>
                  <a:lnTo>
                    <a:pt x="3176460" y="499122"/>
                  </a:lnTo>
                  <a:lnTo>
                    <a:pt x="3176460" y="496290"/>
                  </a:lnTo>
                  <a:lnTo>
                    <a:pt x="3116910" y="496290"/>
                  </a:lnTo>
                  <a:lnTo>
                    <a:pt x="3116910" y="436702"/>
                  </a:lnTo>
                  <a:lnTo>
                    <a:pt x="3176460" y="436702"/>
                  </a:lnTo>
                  <a:lnTo>
                    <a:pt x="3176460" y="433870"/>
                  </a:lnTo>
                  <a:lnTo>
                    <a:pt x="3116910" y="433870"/>
                  </a:lnTo>
                  <a:lnTo>
                    <a:pt x="3116910" y="374345"/>
                  </a:lnTo>
                  <a:lnTo>
                    <a:pt x="3176460" y="374345"/>
                  </a:lnTo>
                  <a:lnTo>
                    <a:pt x="3176460" y="371513"/>
                  </a:lnTo>
                  <a:lnTo>
                    <a:pt x="3116910" y="371513"/>
                  </a:lnTo>
                  <a:lnTo>
                    <a:pt x="3116910" y="313347"/>
                  </a:lnTo>
                  <a:lnTo>
                    <a:pt x="3176460" y="313347"/>
                  </a:lnTo>
                  <a:lnTo>
                    <a:pt x="3176460" y="309092"/>
                  </a:lnTo>
                  <a:lnTo>
                    <a:pt x="3116910" y="309092"/>
                  </a:lnTo>
                  <a:lnTo>
                    <a:pt x="3116910" y="249555"/>
                  </a:lnTo>
                  <a:lnTo>
                    <a:pt x="3176460" y="249555"/>
                  </a:lnTo>
                  <a:lnTo>
                    <a:pt x="3176460" y="246722"/>
                  </a:lnTo>
                  <a:lnTo>
                    <a:pt x="3116910" y="246722"/>
                  </a:lnTo>
                  <a:lnTo>
                    <a:pt x="3116910" y="188556"/>
                  </a:lnTo>
                  <a:lnTo>
                    <a:pt x="3176460" y="188556"/>
                  </a:lnTo>
                  <a:lnTo>
                    <a:pt x="3176460" y="185724"/>
                  </a:lnTo>
                  <a:lnTo>
                    <a:pt x="3116910" y="185724"/>
                  </a:lnTo>
                  <a:lnTo>
                    <a:pt x="3116910" y="126187"/>
                  </a:lnTo>
                  <a:lnTo>
                    <a:pt x="3176460" y="126187"/>
                  </a:lnTo>
                  <a:lnTo>
                    <a:pt x="3176460" y="121932"/>
                  </a:lnTo>
                  <a:lnTo>
                    <a:pt x="3116910" y="121932"/>
                  </a:lnTo>
                  <a:lnTo>
                    <a:pt x="3116910" y="63766"/>
                  </a:lnTo>
                  <a:lnTo>
                    <a:pt x="3176460" y="63766"/>
                  </a:lnTo>
                  <a:lnTo>
                    <a:pt x="3176460" y="60934"/>
                  </a:lnTo>
                  <a:lnTo>
                    <a:pt x="3116910" y="60934"/>
                  </a:lnTo>
                  <a:lnTo>
                    <a:pt x="3116910" y="0"/>
                  </a:lnTo>
                  <a:lnTo>
                    <a:pt x="3114065" y="0"/>
                  </a:lnTo>
                  <a:lnTo>
                    <a:pt x="3114065" y="3736403"/>
                  </a:lnTo>
                  <a:lnTo>
                    <a:pt x="3054489" y="3736403"/>
                  </a:lnTo>
                  <a:lnTo>
                    <a:pt x="3054489" y="3676866"/>
                  </a:lnTo>
                  <a:lnTo>
                    <a:pt x="3114065" y="3676866"/>
                  </a:lnTo>
                  <a:lnTo>
                    <a:pt x="3114065" y="3674033"/>
                  </a:lnTo>
                  <a:lnTo>
                    <a:pt x="3054489" y="3674033"/>
                  </a:lnTo>
                  <a:lnTo>
                    <a:pt x="3054489" y="3614458"/>
                  </a:lnTo>
                  <a:lnTo>
                    <a:pt x="3114065" y="3614458"/>
                  </a:lnTo>
                  <a:lnTo>
                    <a:pt x="3114065" y="3611613"/>
                  </a:lnTo>
                  <a:lnTo>
                    <a:pt x="3054489" y="3611613"/>
                  </a:lnTo>
                  <a:lnTo>
                    <a:pt x="3054489" y="3552088"/>
                  </a:lnTo>
                  <a:lnTo>
                    <a:pt x="3114065" y="3552088"/>
                  </a:lnTo>
                  <a:lnTo>
                    <a:pt x="3114065" y="3549243"/>
                  </a:lnTo>
                  <a:lnTo>
                    <a:pt x="3054489" y="3549243"/>
                  </a:lnTo>
                  <a:lnTo>
                    <a:pt x="3054489" y="3489680"/>
                  </a:lnTo>
                  <a:lnTo>
                    <a:pt x="3114065" y="3489680"/>
                  </a:lnTo>
                  <a:lnTo>
                    <a:pt x="3114065" y="3486835"/>
                  </a:lnTo>
                  <a:lnTo>
                    <a:pt x="3054489" y="3486835"/>
                  </a:lnTo>
                  <a:lnTo>
                    <a:pt x="3054489" y="3428720"/>
                  </a:lnTo>
                  <a:lnTo>
                    <a:pt x="3114065" y="3428720"/>
                  </a:lnTo>
                  <a:lnTo>
                    <a:pt x="3114065" y="3424466"/>
                  </a:lnTo>
                  <a:lnTo>
                    <a:pt x="3054489" y="3424466"/>
                  </a:lnTo>
                  <a:lnTo>
                    <a:pt x="3054489" y="3366300"/>
                  </a:lnTo>
                  <a:lnTo>
                    <a:pt x="3114065" y="3366300"/>
                  </a:lnTo>
                  <a:lnTo>
                    <a:pt x="3114065" y="3362045"/>
                  </a:lnTo>
                  <a:lnTo>
                    <a:pt x="3054489" y="3362045"/>
                  </a:lnTo>
                  <a:lnTo>
                    <a:pt x="3054489" y="3303930"/>
                  </a:lnTo>
                  <a:lnTo>
                    <a:pt x="3114065" y="3303930"/>
                  </a:lnTo>
                  <a:lnTo>
                    <a:pt x="3114065" y="3299676"/>
                  </a:lnTo>
                  <a:lnTo>
                    <a:pt x="3054489" y="3299676"/>
                  </a:lnTo>
                  <a:lnTo>
                    <a:pt x="3054489" y="3241510"/>
                  </a:lnTo>
                  <a:lnTo>
                    <a:pt x="3114065" y="3241510"/>
                  </a:lnTo>
                  <a:lnTo>
                    <a:pt x="3114065" y="3238677"/>
                  </a:lnTo>
                  <a:lnTo>
                    <a:pt x="3054489" y="3238677"/>
                  </a:lnTo>
                  <a:lnTo>
                    <a:pt x="3054489" y="3179153"/>
                  </a:lnTo>
                  <a:lnTo>
                    <a:pt x="3114065" y="3179153"/>
                  </a:lnTo>
                  <a:lnTo>
                    <a:pt x="3114065" y="3176320"/>
                  </a:lnTo>
                  <a:lnTo>
                    <a:pt x="3054489" y="3176320"/>
                  </a:lnTo>
                  <a:lnTo>
                    <a:pt x="3054489" y="3116745"/>
                  </a:lnTo>
                  <a:lnTo>
                    <a:pt x="3114065" y="3116745"/>
                  </a:lnTo>
                  <a:lnTo>
                    <a:pt x="3114065" y="3113900"/>
                  </a:lnTo>
                  <a:lnTo>
                    <a:pt x="3054489" y="3113900"/>
                  </a:lnTo>
                  <a:lnTo>
                    <a:pt x="3054489" y="3054362"/>
                  </a:lnTo>
                  <a:lnTo>
                    <a:pt x="3114065" y="3054362"/>
                  </a:lnTo>
                  <a:lnTo>
                    <a:pt x="3114065" y="3051530"/>
                  </a:lnTo>
                  <a:lnTo>
                    <a:pt x="3054489" y="3051530"/>
                  </a:lnTo>
                  <a:lnTo>
                    <a:pt x="3054489" y="2991942"/>
                  </a:lnTo>
                  <a:lnTo>
                    <a:pt x="3114065" y="2991942"/>
                  </a:lnTo>
                  <a:lnTo>
                    <a:pt x="3114065" y="2989110"/>
                  </a:lnTo>
                  <a:lnTo>
                    <a:pt x="3054489" y="2989110"/>
                  </a:lnTo>
                  <a:lnTo>
                    <a:pt x="3054489" y="2929572"/>
                  </a:lnTo>
                  <a:lnTo>
                    <a:pt x="3114065" y="2929572"/>
                  </a:lnTo>
                  <a:lnTo>
                    <a:pt x="3114065" y="2926740"/>
                  </a:lnTo>
                  <a:lnTo>
                    <a:pt x="3054489" y="2926740"/>
                  </a:lnTo>
                  <a:lnTo>
                    <a:pt x="3054489" y="2867152"/>
                  </a:lnTo>
                  <a:lnTo>
                    <a:pt x="3114065" y="2867152"/>
                  </a:lnTo>
                  <a:lnTo>
                    <a:pt x="3114065" y="2864320"/>
                  </a:lnTo>
                  <a:lnTo>
                    <a:pt x="3054489" y="2864320"/>
                  </a:lnTo>
                  <a:lnTo>
                    <a:pt x="3054489" y="2804795"/>
                  </a:lnTo>
                  <a:lnTo>
                    <a:pt x="3114065" y="2804795"/>
                  </a:lnTo>
                  <a:lnTo>
                    <a:pt x="3114065" y="2801963"/>
                  </a:lnTo>
                  <a:lnTo>
                    <a:pt x="3054489" y="2801963"/>
                  </a:lnTo>
                  <a:lnTo>
                    <a:pt x="3054489" y="2742361"/>
                  </a:lnTo>
                  <a:lnTo>
                    <a:pt x="3114065" y="2742361"/>
                  </a:lnTo>
                  <a:lnTo>
                    <a:pt x="3114065" y="2739529"/>
                  </a:lnTo>
                  <a:lnTo>
                    <a:pt x="3054489" y="2739529"/>
                  </a:lnTo>
                  <a:lnTo>
                    <a:pt x="3054489" y="2680004"/>
                  </a:lnTo>
                  <a:lnTo>
                    <a:pt x="3114065" y="2680004"/>
                  </a:lnTo>
                  <a:lnTo>
                    <a:pt x="3114065" y="2677172"/>
                  </a:lnTo>
                  <a:lnTo>
                    <a:pt x="3054489" y="2677172"/>
                  </a:lnTo>
                  <a:lnTo>
                    <a:pt x="3054489" y="2617597"/>
                  </a:lnTo>
                  <a:lnTo>
                    <a:pt x="3114065" y="2617597"/>
                  </a:lnTo>
                  <a:lnTo>
                    <a:pt x="3114065" y="2614765"/>
                  </a:lnTo>
                  <a:lnTo>
                    <a:pt x="3054489" y="2614765"/>
                  </a:lnTo>
                  <a:lnTo>
                    <a:pt x="3054489" y="2555214"/>
                  </a:lnTo>
                  <a:lnTo>
                    <a:pt x="3114065" y="2555214"/>
                  </a:lnTo>
                  <a:lnTo>
                    <a:pt x="3114065" y="2552382"/>
                  </a:lnTo>
                  <a:lnTo>
                    <a:pt x="3054489" y="2552382"/>
                  </a:lnTo>
                  <a:lnTo>
                    <a:pt x="3054489" y="2492806"/>
                  </a:lnTo>
                  <a:lnTo>
                    <a:pt x="3114065" y="2492806"/>
                  </a:lnTo>
                  <a:lnTo>
                    <a:pt x="3114065" y="2489962"/>
                  </a:lnTo>
                  <a:lnTo>
                    <a:pt x="3054489" y="2489962"/>
                  </a:lnTo>
                  <a:lnTo>
                    <a:pt x="3054489" y="2430424"/>
                  </a:lnTo>
                  <a:lnTo>
                    <a:pt x="3114065" y="2430424"/>
                  </a:lnTo>
                  <a:lnTo>
                    <a:pt x="3114065" y="2427592"/>
                  </a:lnTo>
                  <a:lnTo>
                    <a:pt x="3054489" y="2427592"/>
                  </a:lnTo>
                  <a:lnTo>
                    <a:pt x="3054489" y="2369426"/>
                  </a:lnTo>
                  <a:lnTo>
                    <a:pt x="3114065" y="2369426"/>
                  </a:lnTo>
                  <a:lnTo>
                    <a:pt x="3114065" y="2365171"/>
                  </a:lnTo>
                  <a:lnTo>
                    <a:pt x="3054489" y="2365171"/>
                  </a:lnTo>
                  <a:lnTo>
                    <a:pt x="3054489" y="2307069"/>
                  </a:lnTo>
                  <a:lnTo>
                    <a:pt x="3114065" y="2307069"/>
                  </a:lnTo>
                  <a:lnTo>
                    <a:pt x="3114065" y="2302827"/>
                  </a:lnTo>
                  <a:lnTo>
                    <a:pt x="3054489" y="2302827"/>
                  </a:lnTo>
                  <a:lnTo>
                    <a:pt x="3054489" y="2244661"/>
                  </a:lnTo>
                  <a:lnTo>
                    <a:pt x="3114065" y="2244661"/>
                  </a:lnTo>
                  <a:lnTo>
                    <a:pt x="3114065" y="2240407"/>
                  </a:lnTo>
                  <a:lnTo>
                    <a:pt x="3054489" y="2240407"/>
                  </a:lnTo>
                  <a:lnTo>
                    <a:pt x="3054489" y="2182279"/>
                  </a:lnTo>
                  <a:lnTo>
                    <a:pt x="3114065" y="2182279"/>
                  </a:lnTo>
                  <a:lnTo>
                    <a:pt x="3114065" y="2179447"/>
                  </a:lnTo>
                  <a:lnTo>
                    <a:pt x="3054489" y="2179447"/>
                  </a:lnTo>
                  <a:lnTo>
                    <a:pt x="3054489" y="2119871"/>
                  </a:lnTo>
                  <a:lnTo>
                    <a:pt x="3114065" y="2119871"/>
                  </a:lnTo>
                  <a:lnTo>
                    <a:pt x="3114065" y="2117026"/>
                  </a:lnTo>
                  <a:lnTo>
                    <a:pt x="3054489" y="2117026"/>
                  </a:lnTo>
                  <a:lnTo>
                    <a:pt x="3054489" y="2057488"/>
                  </a:lnTo>
                  <a:lnTo>
                    <a:pt x="3114065" y="2057488"/>
                  </a:lnTo>
                  <a:lnTo>
                    <a:pt x="3114065" y="2054656"/>
                  </a:lnTo>
                  <a:lnTo>
                    <a:pt x="3054489" y="2054656"/>
                  </a:lnTo>
                  <a:lnTo>
                    <a:pt x="3054489" y="1995081"/>
                  </a:lnTo>
                  <a:lnTo>
                    <a:pt x="3114065" y="1995081"/>
                  </a:lnTo>
                  <a:lnTo>
                    <a:pt x="3114065" y="1992236"/>
                  </a:lnTo>
                  <a:lnTo>
                    <a:pt x="3054489" y="1992236"/>
                  </a:lnTo>
                  <a:lnTo>
                    <a:pt x="3054489" y="1932724"/>
                  </a:lnTo>
                  <a:lnTo>
                    <a:pt x="3114065" y="1932724"/>
                  </a:lnTo>
                  <a:lnTo>
                    <a:pt x="3114065" y="1929879"/>
                  </a:lnTo>
                  <a:lnTo>
                    <a:pt x="3054489" y="1929879"/>
                  </a:lnTo>
                  <a:lnTo>
                    <a:pt x="3054489" y="1807933"/>
                  </a:lnTo>
                  <a:lnTo>
                    <a:pt x="3114065" y="1807933"/>
                  </a:lnTo>
                  <a:lnTo>
                    <a:pt x="3114065" y="1805089"/>
                  </a:lnTo>
                  <a:lnTo>
                    <a:pt x="3054489" y="1805089"/>
                  </a:lnTo>
                  <a:lnTo>
                    <a:pt x="3054489" y="1745513"/>
                  </a:lnTo>
                  <a:lnTo>
                    <a:pt x="3114065" y="1745513"/>
                  </a:lnTo>
                  <a:lnTo>
                    <a:pt x="3114065" y="1742681"/>
                  </a:lnTo>
                  <a:lnTo>
                    <a:pt x="3054489" y="1742681"/>
                  </a:lnTo>
                  <a:lnTo>
                    <a:pt x="3054489" y="1683143"/>
                  </a:lnTo>
                  <a:lnTo>
                    <a:pt x="3114065" y="1683143"/>
                  </a:lnTo>
                  <a:lnTo>
                    <a:pt x="3114065" y="1680298"/>
                  </a:lnTo>
                  <a:lnTo>
                    <a:pt x="3054489" y="1680298"/>
                  </a:lnTo>
                  <a:lnTo>
                    <a:pt x="3054489" y="1620723"/>
                  </a:lnTo>
                  <a:lnTo>
                    <a:pt x="3114065" y="1620723"/>
                  </a:lnTo>
                  <a:lnTo>
                    <a:pt x="3114065" y="1617891"/>
                  </a:lnTo>
                  <a:lnTo>
                    <a:pt x="3054489" y="1617891"/>
                  </a:lnTo>
                  <a:lnTo>
                    <a:pt x="3054489" y="1558366"/>
                  </a:lnTo>
                  <a:lnTo>
                    <a:pt x="3114065" y="1558366"/>
                  </a:lnTo>
                  <a:lnTo>
                    <a:pt x="3114065" y="1555534"/>
                  </a:lnTo>
                  <a:lnTo>
                    <a:pt x="3054489" y="1555534"/>
                  </a:lnTo>
                  <a:lnTo>
                    <a:pt x="3054489" y="1495945"/>
                  </a:lnTo>
                  <a:lnTo>
                    <a:pt x="3114065" y="1495945"/>
                  </a:lnTo>
                  <a:lnTo>
                    <a:pt x="3114065" y="1493113"/>
                  </a:lnTo>
                  <a:lnTo>
                    <a:pt x="3054489" y="1493113"/>
                  </a:lnTo>
                  <a:lnTo>
                    <a:pt x="3054489" y="1433576"/>
                  </a:lnTo>
                  <a:lnTo>
                    <a:pt x="3114065" y="1433576"/>
                  </a:lnTo>
                  <a:lnTo>
                    <a:pt x="3114065" y="1430743"/>
                  </a:lnTo>
                  <a:lnTo>
                    <a:pt x="3054489" y="1430743"/>
                  </a:lnTo>
                  <a:lnTo>
                    <a:pt x="3054489" y="1372577"/>
                  </a:lnTo>
                  <a:lnTo>
                    <a:pt x="3114065" y="1372577"/>
                  </a:lnTo>
                  <a:lnTo>
                    <a:pt x="3114065" y="1368323"/>
                  </a:lnTo>
                  <a:lnTo>
                    <a:pt x="3054489" y="1368323"/>
                  </a:lnTo>
                  <a:lnTo>
                    <a:pt x="3054489" y="1308785"/>
                  </a:lnTo>
                  <a:lnTo>
                    <a:pt x="3114065" y="1308785"/>
                  </a:lnTo>
                  <a:lnTo>
                    <a:pt x="3114065" y="1305953"/>
                  </a:lnTo>
                  <a:lnTo>
                    <a:pt x="3054489" y="1305953"/>
                  </a:lnTo>
                  <a:lnTo>
                    <a:pt x="3054489" y="1247787"/>
                  </a:lnTo>
                  <a:lnTo>
                    <a:pt x="3114065" y="1247787"/>
                  </a:lnTo>
                  <a:lnTo>
                    <a:pt x="3114065" y="1243533"/>
                  </a:lnTo>
                  <a:lnTo>
                    <a:pt x="3054489" y="1243533"/>
                  </a:lnTo>
                  <a:lnTo>
                    <a:pt x="3054489" y="1185430"/>
                  </a:lnTo>
                  <a:lnTo>
                    <a:pt x="3114065" y="1185430"/>
                  </a:lnTo>
                  <a:lnTo>
                    <a:pt x="3114065" y="1181176"/>
                  </a:lnTo>
                  <a:lnTo>
                    <a:pt x="3054489" y="1181176"/>
                  </a:lnTo>
                  <a:lnTo>
                    <a:pt x="3054489" y="1122997"/>
                  </a:lnTo>
                  <a:lnTo>
                    <a:pt x="3114065" y="1122997"/>
                  </a:lnTo>
                  <a:lnTo>
                    <a:pt x="3114065" y="1120165"/>
                  </a:lnTo>
                  <a:lnTo>
                    <a:pt x="3054489" y="1120165"/>
                  </a:lnTo>
                  <a:lnTo>
                    <a:pt x="3054489" y="1060640"/>
                  </a:lnTo>
                  <a:lnTo>
                    <a:pt x="3114065" y="1060640"/>
                  </a:lnTo>
                  <a:lnTo>
                    <a:pt x="3114065" y="1057808"/>
                  </a:lnTo>
                  <a:lnTo>
                    <a:pt x="3054489" y="1057808"/>
                  </a:lnTo>
                  <a:lnTo>
                    <a:pt x="3054489" y="998220"/>
                  </a:lnTo>
                  <a:lnTo>
                    <a:pt x="3114065" y="998220"/>
                  </a:lnTo>
                  <a:lnTo>
                    <a:pt x="3114065" y="995387"/>
                  </a:lnTo>
                  <a:lnTo>
                    <a:pt x="3054489" y="995387"/>
                  </a:lnTo>
                  <a:lnTo>
                    <a:pt x="3054489" y="935850"/>
                  </a:lnTo>
                  <a:lnTo>
                    <a:pt x="3114065" y="935850"/>
                  </a:lnTo>
                  <a:lnTo>
                    <a:pt x="3114065" y="933018"/>
                  </a:lnTo>
                  <a:lnTo>
                    <a:pt x="3054489" y="933018"/>
                  </a:lnTo>
                  <a:lnTo>
                    <a:pt x="3054489" y="873493"/>
                  </a:lnTo>
                  <a:lnTo>
                    <a:pt x="3114065" y="873493"/>
                  </a:lnTo>
                  <a:lnTo>
                    <a:pt x="3114065" y="870610"/>
                  </a:lnTo>
                  <a:lnTo>
                    <a:pt x="3054489" y="870610"/>
                  </a:lnTo>
                  <a:lnTo>
                    <a:pt x="3054489" y="811060"/>
                  </a:lnTo>
                  <a:lnTo>
                    <a:pt x="3114065" y="811060"/>
                  </a:lnTo>
                  <a:lnTo>
                    <a:pt x="3114065" y="808228"/>
                  </a:lnTo>
                  <a:lnTo>
                    <a:pt x="3054489" y="808228"/>
                  </a:lnTo>
                  <a:lnTo>
                    <a:pt x="3054489" y="748703"/>
                  </a:lnTo>
                  <a:lnTo>
                    <a:pt x="3114065" y="748703"/>
                  </a:lnTo>
                  <a:lnTo>
                    <a:pt x="3114065" y="745871"/>
                  </a:lnTo>
                  <a:lnTo>
                    <a:pt x="3054489" y="745871"/>
                  </a:lnTo>
                  <a:lnTo>
                    <a:pt x="3054489" y="686282"/>
                  </a:lnTo>
                  <a:lnTo>
                    <a:pt x="3114065" y="686282"/>
                  </a:lnTo>
                  <a:lnTo>
                    <a:pt x="3114065" y="683450"/>
                  </a:lnTo>
                  <a:lnTo>
                    <a:pt x="3054489" y="683450"/>
                  </a:lnTo>
                  <a:lnTo>
                    <a:pt x="3054489" y="623912"/>
                  </a:lnTo>
                  <a:lnTo>
                    <a:pt x="3114065" y="623912"/>
                  </a:lnTo>
                  <a:lnTo>
                    <a:pt x="3114065" y="621080"/>
                  </a:lnTo>
                  <a:lnTo>
                    <a:pt x="3054489" y="621080"/>
                  </a:lnTo>
                  <a:lnTo>
                    <a:pt x="3054489" y="561492"/>
                  </a:lnTo>
                  <a:lnTo>
                    <a:pt x="3114065" y="561492"/>
                  </a:lnTo>
                  <a:lnTo>
                    <a:pt x="3114065" y="558660"/>
                  </a:lnTo>
                  <a:lnTo>
                    <a:pt x="3054489" y="558660"/>
                  </a:lnTo>
                  <a:lnTo>
                    <a:pt x="3054489" y="499122"/>
                  </a:lnTo>
                  <a:lnTo>
                    <a:pt x="3114065" y="499122"/>
                  </a:lnTo>
                  <a:lnTo>
                    <a:pt x="3114065" y="496290"/>
                  </a:lnTo>
                  <a:lnTo>
                    <a:pt x="3054489" y="496290"/>
                  </a:lnTo>
                  <a:lnTo>
                    <a:pt x="3054489" y="436702"/>
                  </a:lnTo>
                  <a:lnTo>
                    <a:pt x="3114065" y="436702"/>
                  </a:lnTo>
                  <a:lnTo>
                    <a:pt x="3114065" y="433870"/>
                  </a:lnTo>
                  <a:lnTo>
                    <a:pt x="3054489" y="433870"/>
                  </a:lnTo>
                  <a:lnTo>
                    <a:pt x="3054489" y="374345"/>
                  </a:lnTo>
                  <a:lnTo>
                    <a:pt x="3114065" y="374345"/>
                  </a:lnTo>
                  <a:lnTo>
                    <a:pt x="3114065" y="371513"/>
                  </a:lnTo>
                  <a:lnTo>
                    <a:pt x="3054489" y="371513"/>
                  </a:lnTo>
                  <a:lnTo>
                    <a:pt x="3054489" y="313347"/>
                  </a:lnTo>
                  <a:lnTo>
                    <a:pt x="3114065" y="313347"/>
                  </a:lnTo>
                  <a:lnTo>
                    <a:pt x="3114065" y="309092"/>
                  </a:lnTo>
                  <a:lnTo>
                    <a:pt x="3054489" y="309092"/>
                  </a:lnTo>
                  <a:lnTo>
                    <a:pt x="3054489" y="249555"/>
                  </a:lnTo>
                  <a:lnTo>
                    <a:pt x="3114065" y="249555"/>
                  </a:lnTo>
                  <a:lnTo>
                    <a:pt x="3114065" y="246722"/>
                  </a:lnTo>
                  <a:lnTo>
                    <a:pt x="3054489" y="246722"/>
                  </a:lnTo>
                  <a:lnTo>
                    <a:pt x="3054489" y="188556"/>
                  </a:lnTo>
                  <a:lnTo>
                    <a:pt x="3114065" y="188556"/>
                  </a:lnTo>
                  <a:lnTo>
                    <a:pt x="3114065" y="185724"/>
                  </a:lnTo>
                  <a:lnTo>
                    <a:pt x="3054489" y="185724"/>
                  </a:lnTo>
                  <a:lnTo>
                    <a:pt x="3054489" y="126187"/>
                  </a:lnTo>
                  <a:lnTo>
                    <a:pt x="3114065" y="126187"/>
                  </a:lnTo>
                  <a:lnTo>
                    <a:pt x="3114065" y="121932"/>
                  </a:lnTo>
                  <a:lnTo>
                    <a:pt x="3054489" y="121932"/>
                  </a:lnTo>
                  <a:lnTo>
                    <a:pt x="3054489" y="63766"/>
                  </a:lnTo>
                  <a:lnTo>
                    <a:pt x="3114065" y="63766"/>
                  </a:lnTo>
                  <a:lnTo>
                    <a:pt x="3114065" y="60934"/>
                  </a:lnTo>
                  <a:lnTo>
                    <a:pt x="3054489" y="60934"/>
                  </a:lnTo>
                  <a:lnTo>
                    <a:pt x="3054489" y="0"/>
                  </a:lnTo>
                  <a:lnTo>
                    <a:pt x="3051645" y="0"/>
                  </a:lnTo>
                  <a:lnTo>
                    <a:pt x="3051645" y="3736403"/>
                  </a:lnTo>
                  <a:lnTo>
                    <a:pt x="2992107" y="3736403"/>
                  </a:lnTo>
                  <a:lnTo>
                    <a:pt x="2992107" y="3676866"/>
                  </a:lnTo>
                  <a:lnTo>
                    <a:pt x="3051645" y="3676866"/>
                  </a:lnTo>
                  <a:lnTo>
                    <a:pt x="3051645" y="3674033"/>
                  </a:lnTo>
                  <a:lnTo>
                    <a:pt x="2992107" y="3674033"/>
                  </a:lnTo>
                  <a:lnTo>
                    <a:pt x="2992107" y="3614458"/>
                  </a:lnTo>
                  <a:lnTo>
                    <a:pt x="3051645" y="3614458"/>
                  </a:lnTo>
                  <a:lnTo>
                    <a:pt x="3051645" y="3611613"/>
                  </a:lnTo>
                  <a:lnTo>
                    <a:pt x="2992107" y="3611613"/>
                  </a:lnTo>
                  <a:lnTo>
                    <a:pt x="2992107" y="3552088"/>
                  </a:lnTo>
                  <a:lnTo>
                    <a:pt x="3051645" y="3552088"/>
                  </a:lnTo>
                  <a:lnTo>
                    <a:pt x="3051645" y="3549243"/>
                  </a:lnTo>
                  <a:lnTo>
                    <a:pt x="2992107" y="3549243"/>
                  </a:lnTo>
                  <a:lnTo>
                    <a:pt x="2992107" y="3489680"/>
                  </a:lnTo>
                  <a:lnTo>
                    <a:pt x="3051645" y="3489680"/>
                  </a:lnTo>
                  <a:lnTo>
                    <a:pt x="3051645" y="3486835"/>
                  </a:lnTo>
                  <a:lnTo>
                    <a:pt x="2992107" y="3486835"/>
                  </a:lnTo>
                  <a:lnTo>
                    <a:pt x="2992107" y="3428720"/>
                  </a:lnTo>
                  <a:lnTo>
                    <a:pt x="3051645" y="3428720"/>
                  </a:lnTo>
                  <a:lnTo>
                    <a:pt x="3051645" y="3424466"/>
                  </a:lnTo>
                  <a:lnTo>
                    <a:pt x="2992107" y="3424466"/>
                  </a:lnTo>
                  <a:lnTo>
                    <a:pt x="2992107" y="3366300"/>
                  </a:lnTo>
                  <a:lnTo>
                    <a:pt x="3051645" y="3366300"/>
                  </a:lnTo>
                  <a:lnTo>
                    <a:pt x="3051645" y="3362045"/>
                  </a:lnTo>
                  <a:lnTo>
                    <a:pt x="2992107" y="3362045"/>
                  </a:lnTo>
                  <a:lnTo>
                    <a:pt x="2992107" y="3303930"/>
                  </a:lnTo>
                  <a:lnTo>
                    <a:pt x="3051645" y="3303930"/>
                  </a:lnTo>
                  <a:lnTo>
                    <a:pt x="3051645" y="3299676"/>
                  </a:lnTo>
                  <a:lnTo>
                    <a:pt x="2992107" y="3299676"/>
                  </a:lnTo>
                  <a:lnTo>
                    <a:pt x="2992107" y="3241510"/>
                  </a:lnTo>
                  <a:lnTo>
                    <a:pt x="3051645" y="3241510"/>
                  </a:lnTo>
                  <a:lnTo>
                    <a:pt x="3051645" y="3238677"/>
                  </a:lnTo>
                  <a:lnTo>
                    <a:pt x="2992107" y="3238677"/>
                  </a:lnTo>
                  <a:lnTo>
                    <a:pt x="2992107" y="3179153"/>
                  </a:lnTo>
                  <a:lnTo>
                    <a:pt x="3051645" y="3179153"/>
                  </a:lnTo>
                  <a:lnTo>
                    <a:pt x="3051645" y="3176320"/>
                  </a:lnTo>
                  <a:lnTo>
                    <a:pt x="2992107" y="3176320"/>
                  </a:lnTo>
                  <a:lnTo>
                    <a:pt x="2992107" y="3116745"/>
                  </a:lnTo>
                  <a:lnTo>
                    <a:pt x="3051645" y="3116745"/>
                  </a:lnTo>
                  <a:lnTo>
                    <a:pt x="3051645" y="3113900"/>
                  </a:lnTo>
                  <a:lnTo>
                    <a:pt x="2992107" y="3113900"/>
                  </a:lnTo>
                  <a:lnTo>
                    <a:pt x="2992107" y="3054362"/>
                  </a:lnTo>
                  <a:lnTo>
                    <a:pt x="3051645" y="3054362"/>
                  </a:lnTo>
                  <a:lnTo>
                    <a:pt x="3051645" y="3051530"/>
                  </a:lnTo>
                  <a:lnTo>
                    <a:pt x="2992107" y="3051530"/>
                  </a:lnTo>
                  <a:lnTo>
                    <a:pt x="2992107" y="2991942"/>
                  </a:lnTo>
                  <a:lnTo>
                    <a:pt x="3051645" y="2991942"/>
                  </a:lnTo>
                  <a:lnTo>
                    <a:pt x="3051645" y="2989110"/>
                  </a:lnTo>
                  <a:lnTo>
                    <a:pt x="2992107" y="2989110"/>
                  </a:lnTo>
                  <a:lnTo>
                    <a:pt x="2992107" y="2929572"/>
                  </a:lnTo>
                  <a:lnTo>
                    <a:pt x="3051645" y="2929572"/>
                  </a:lnTo>
                  <a:lnTo>
                    <a:pt x="3051645" y="2926740"/>
                  </a:lnTo>
                  <a:lnTo>
                    <a:pt x="2992107" y="2926740"/>
                  </a:lnTo>
                  <a:lnTo>
                    <a:pt x="2992107" y="2867152"/>
                  </a:lnTo>
                  <a:lnTo>
                    <a:pt x="3051645" y="2867152"/>
                  </a:lnTo>
                  <a:lnTo>
                    <a:pt x="3051645" y="2864320"/>
                  </a:lnTo>
                  <a:lnTo>
                    <a:pt x="2992107" y="2864320"/>
                  </a:lnTo>
                  <a:lnTo>
                    <a:pt x="2992107" y="2804795"/>
                  </a:lnTo>
                  <a:lnTo>
                    <a:pt x="3051645" y="2804795"/>
                  </a:lnTo>
                  <a:lnTo>
                    <a:pt x="3051645" y="2801963"/>
                  </a:lnTo>
                  <a:lnTo>
                    <a:pt x="2992107" y="2801963"/>
                  </a:lnTo>
                  <a:lnTo>
                    <a:pt x="2992107" y="2742361"/>
                  </a:lnTo>
                  <a:lnTo>
                    <a:pt x="3051645" y="2742361"/>
                  </a:lnTo>
                  <a:lnTo>
                    <a:pt x="3051645" y="2739529"/>
                  </a:lnTo>
                  <a:lnTo>
                    <a:pt x="2992107" y="2739529"/>
                  </a:lnTo>
                  <a:lnTo>
                    <a:pt x="2992107" y="2680004"/>
                  </a:lnTo>
                  <a:lnTo>
                    <a:pt x="3051645" y="2680004"/>
                  </a:lnTo>
                  <a:lnTo>
                    <a:pt x="3051645" y="2677172"/>
                  </a:lnTo>
                  <a:lnTo>
                    <a:pt x="2992107" y="2677172"/>
                  </a:lnTo>
                  <a:lnTo>
                    <a:pt x="2992107" y="2617597"/>
                  </a:lnTo>
                  <a:lnTo>
                    <a:pt x="3051645" y="2617597"/>
                  </a:lnTo>
                  <a:lnTo>
                    <a:pt x="3051645" y="2614765"/>
                  </a:lnTo>
                  <a:lnTo>
                    <a:pt x="2992107" y="2614765"/>
                  </a:lnTo>
                  <a:lnTo>
                    <a:pt x="2992107" y="2555214"/>
                  </a:lnTo>
                  <a:lnTo>
                    <a:pt x="3051645" y="2555214"/>
                  </a:lnTo>
                  <a:lnTo>
                    <a:pt x="3051645" y="2552382"/>
                  </a:lnTo>
                  <a:lnTo>
                    <a:pt x="2992107" y="2552382"/>
                  </a:lnTo>
                  <a:lnTo>
                    <a:pt x="2992107" y="2492806"/>
                  </a:lnTo>
                  <a:lnTo>
                    <a:pt x="3051645" y="2492806"/>
                  </a:lnTo>
                  <a:lnTo>
                    <a:pt x="3051645" y="2489962"/>
                  </a:lnTo>
                  <a:lnTo>
                    <a:pt x="2992107" y="2489962"/>
                  </a:lnTo>
                  <a:lnTo>
                    <a:pt x="2992107" y="2430424"/>
                  </a:lnTo>
                  <a:lnTo>
                    <a:pt x="3051645" y="2430424"/>
                  </a:lnTo>
                  <a:lnTo>
                    <a:pt x="3051645" y="2427592"/>
                  </a:lnTo>
                  <a:lnTo>
                    <a:pt x="2992107" y="2427592"/>
                  </a:lnTo>
                  <a:lnTo>
                    <a:pt x="2992107" y="2369426"/>
                  </a:lnTo>
                  <a:lnTo>
                    <a:pt x="3051645" y="2369426"/>
                  </a:lnTo>
                  <a:lnTo>
                    <a:pt x="3051645" y="2365171"/>
                  </a:lnTo>
                  <a:lnTo>
                    <a:pt x="2992107" y="2365171"/>
                  </a:lnTo>
                  <a:lnTo>
                    <a:pt x="2992107" y="2307069"/>
                  </a:lnTo>
                  <a:lnTo>
                    <a:pt x="3051645" y="2307069"/>
                  </a:lnTo>
                  <a:lnTo>
                    <a:pt x="3051645" y="2302827"/>
                  </a:lnTo>
                  <a:lnTo>
                    <a:pt x="2992107" y="2302827"/>
                  </a:lnTo>
                  <a:lnTo>
                    <a:pt x="2992107" y="2244661"/>
                  </a:lnTo>
                  <a:lnTo>
                    <a:pt x="3051645" y="2244661"/>
                  </a:lnTo>
                  <a:lnTo>
                    <a:pt x="3051645" y="2240407"/>
                  </a:lnTo>
                  <a:lnTo>
                    <a:pt x="2992107" y="2240407"/>
                  </a:lnTo>
                  <a:lnTo>
                    <a:pt x="2992107" y="2182279"/>
                  </a:lnTo>
                  <a:lnTo>
                    <a:pt x="3051645" y="2182279"/>
                  </a:lnTo>
                  <a:lnTo>
                    <a:pt x="3051645" y="2179447"/>
                  </a:lnTo>
                  <a:lnTo>
                    <a:pt x="2992107" y="2179447"/>
                  </a:lnTo>
                  <a:lnTo>
                    <a:pt x="2992107" y="2119871"/>
                  </a:lnTo>
                  <a:lnTo>
                    <a:pt x="3051645" y="2119871"/>
                  </a:lnTo>
                  <a:lnTo>
                    <a:pt x="3051645" y="2117026"/>
                  </a:lnTo>
                  <a:lnTo>
                    <a:pt x="2992107" y="2117026"/>
                  </a:lnTo>
                  <a:lnTo>
                    <a:pt x="2992107" y="2057488"/>
                  </a:lnTo>
                  <a:lnTo>
                    <a:pt x="3051645" y="2057488"/>
                  </a:lnTo>
                  <a:lnTo>
                    <a:pt x="3051645" y="2054656"/>
                  </a:lnTo>
                  <a:lnTo>
                    <a:pt x="2992107" y="2054656"/>
                  </a:lnTo>
                  <a:lnTo>
                    <a:pt x="2992107" y="1995081"/>
                  </a:lnTo>
                  <a:lnTo>
                    <a:pt x="3051645" y="1995081"/>
                  </a:lnTo>
                  <a:lnTo>
                    <a:pt x="3051645" y="1992236"/>
                  </a:lnTo>
                  <a:lnTo>
                    <a:pt x="2992107" y="1992236"/>
                  </a:lnTo>
                  <a:lnTo>
                    <a:pt x="2992107" y="1932724"/>
                  </a:lnTo>
                  <a:lnTo>
                    <a:pt x="3051645" y="1932724"/>
                  </a:lnTo>
                  <a:lnTo>
                    <a:pt x="3051645" y="1929879"/>
                  </a:lnTo>
                  <a:lnTo>
                    <a:pt x="2992107" y="1929879"/>
                  </a:lnTo>
                  <a:lnTo>
                    <a:pt x="2992107" y="1807933"/>
                  </a:lnTo>
                  <a:lnTo>
                    <a:pt x="3051645" y="1807933"/>
                  </a:lnTo>
                  <a:lnTo>
                    <a:pt x="3051645" y="1805089"/>
                  </a:lnTo>
                  <a:lnTo>
                    <a:pt x="2992107" y="1805089"/>
                  </a:lnTo>
                  <a:lnTo>
                    <a:pt x="2992107" y="1745513"/>
                  </a:lnTo>
                  <a:lnTo>
                    <a:pt x="3051645" y="1745513"/>
                  </a:lnTo>
                  <a:lnTo>
                    <a:pt x="3051645" y="1742681"/>
                  </a:lnTo>
                  <a:lnTo>
                    <a:pt x="2992107" y="1742681"/>
                  </a:lnTo>
                  <a:lnTo>
                    <a:pt x="2992107" y="1683143"/>
                  </a:lnTo>
                  <a:lnTo>
                    <a:pt x="3051645" y="1683143"/>
                  </a:lnTo>
                  <a:lnTo>
                    <a:pt x="3051645" y="1680298"/>
                  </a:lnTo>
                  <a:lnTo>
                    <a:pt x="2992107" y="1680298"/>
                  </a:lnTo>
                  <a:lnTo>
                    <a:pt x="2992107" y="1620723"/>
                  </a:lnTo>
                  <a:lnTo>
                    <a:pt x="3051645" y="1620723"/>
                  </a:lnTo>
                  <a:lnTo>
                    <a:pt x="3051645" y="1617891"/>
                  </a:lnTo>
                  <a:lnTo>
                    <a:pt x="2992107" y="1617891"/>
                  </a:lnTo>
                  <a:lnTo>
                    <a:pt x="2992107" y="1558366"/>
                  </a:lnTo>
                  <a:lnTo>
                    <a:pt x="3051645" y="1558366"/>
                  </a:lnTo>
                  <a:lnTo>
                    <a:pt x="3051645" y="1555534"/>
                  </a:lnTo>
                  <a:lnTo>
                    <a:pt x="2992107" y="1555534"/>
                  </a:lnTo>
                  <a:lnTo>
                    <a:pt x="2992107" y="1495945"/>
                  </a:lnTo>
                  <a:lnTo>
                    <a:pt x="3051645" y="1495945"/>
                  </a:lnTo>
                  <a:lnTo>
                    <a:pt x="3051645" y="1493113"/>
                  </a:lnTo>
                  <a:lnTo>
                    <a:pt x="2992107" y="1493113"/>
                  </a:lnTo>
                  <a:lnTo>
                    <a:pt x="2992107" y="1433576"/>
                  </a:lnTo>
                  <a:lnTo>
                    <a:pt x="3051645" y="1433576"/>
                  </a:lnTo>
                  <a:lnTo>
                    <a:pt x="3051645" y="1430743"/>
                  </a:lnTo>
                  <a:lnTo>
                    <a:pt x="2992107" y="1430743"/>
                  </a:lnTo>
                  <a:lnTo>
                    <a:pt x="2992107" y="1372577"/>
                  </a:lnTo>
                  <a:lnTo>
                    <a:pt x="3051645" y="1372577"/>
                  </a:lnTo>
                  <a:lnTo>
                    <a:pt x="3051645" y="1368323"/>
                  </a:lnTo>
                  <a:lnTo>
                    <a:pt x="2992107" y="1368323"/>
                  </a:lnTo>
                  <a:lnTo>
                    <a:pt x="2992107" y="1308785"/>
                  </a:lnTo>
                  <a:lnTo>
                    <a:pt x="3051645" y="1308785"/>
                  </a:lnTo>
                  <a:lnTo>
                    <a:pt x="3051645" y="1305953"/>
                  </a:lnTo>
                  <a:lnTo>
                    <a:pt x="2992107" y="1305953"/>
                  </a:lnTo>
                  <a:lnTo>
                    <a:pt x="2992107" y="1247787"/>
                  </a:lnTo>
                  <a:lnTo>
                    <a:pt x="3051645" y="1247787"/>
                  </a:lnTo>
                  <a:lnTo>
                    <a:pt x="3051645" y="1243533"/>
                  </a:lnTo>
                  <a:lnTo>
                    <a:pt x="2992107" y="1243533"/>
                  </a:lnTo>
                  <a:lnTo>
                    <a:pt x="2992107" y="1185430"/>
                  </a:lnTo>
                  <a:lnTo>
                    <a:pt x="3051645" y="1185430"/>
                  </a:lnTo>
                  <a:lnTo>
                    <a:pt x="3051645" y="1181176"/>
                  </a:lnTo>
                  <a:lnTo>
                    <a:pt x="2992107" y="1181176"/>
                  </a:lnTo>
                  <a:lnTo>
                    <a:pt x="2992107" y="1122997"/>
                  </a:lnTo>
                  <a:lnTo>
                    <a:pt x="3051645" y="1122997"/>
                  </a:lnTo>
                  <a:lnTo>
                    <a:pt x="3051645" y="1120165"/>
                  </a:lnTo>
                  <a:lnTo>
                    <a:pt x="2992107" y="1120165"/>
                  </a:lnTo>
                  <a:lnTo>
                    <a:pt x="2992107" y="1060640"/>
                  </a:lnTo>
                  <a:lnTo>
                    <a:pt x="3051645" y="1060640"/>
                  </a:lnTo>
                  <a:lnTo>
                    <a:pt x="3051645" y="1057808"/>
                  </a:lnTo>
                  <a:lnTo>
                    <a:pt x="2992107" y="1057808"/>
                  </a:lnTo>
                  <a:lnTo>
                    <a:pt x="2992107" y="998220"/>
                  </a:lnTo>
                  <a:lnTo>
                    <a:pt x="3051645" y="998220"/>
                  </a:lnTo>
                  <a:lnTo>
                    <a:pt x="3051645" y="995387"/>
                  </a:lnTo>
                  <a:lnTo>
                    <a:pt x="2992107" y="995387"/>
                  </a:lnTo>
                  <a:lnTo>
                    <a:pt x="2992107" y="935850"/>
                  </a:lnTo>
                  <a:lnTo>
                    <a:pt x="3051645" y="935850"/>
                  </a:lnTo>
                  <a:lnTo>
                    <a:pt x="3051645" y="933018"/>
                  </a:lnTo>
                  <a:lnTo>
                    <a:pt x="2992107" y="933018"/>
                  </a:lnTo>
                  <a:lnTo>
                    <a:pt x="2992107" y="873493"/>
                  </a:lnTo>
                  <a:lnTo>
                    <a:pt x="3051645" y="873493"/>
                  </a:lnTo>
                  <a:lnTo>
                    <a:pt x="3051645" y="870610"/>
                  </a:lnTo>
                  <a:lnTo>
                    <a:pt x="2992107" y="870610"/>
                  </a:lnTo>
                  <a:lnTo>
                    <a:pt x="2992107" y="811060"/>
                  </a:lnTo>
                  <a:lnTo>
                    <a:pt x="3051645" y="811060"/>
                  </a:lnTo>
                  <a:lnTo>
                    <a:pt x="3051645" y="808228"/>
                  </a:lnTo>
                  <a:lnTo>
                    <a:pt x="2992107" y="808228"/>
                  </a:lnTo>
                  <a:lnTo>
                    <a:pt x="2992107" y="748703"/>
                  </a:lnTo>
                  <a:lnTo>
                    <a:pt x="3051645" y="748703"/>
                  </a:lnTo>
                  <a:lnTo>
                    <a:pt x="3051645" y="745871"/>
                  </a:lnTo>
                  <a:lnTo>
                    <a:pt x="2992107" y="745871"/>
                  </a:lnTo>
                  <a:lnTo>
                    <a:pt x="2992107" y="686282"/>
                  </a:lnTo>
                  <a:lnTo>
                    <a:pt x="3051645" y="686282"/>
                  </a:lnTo>
                  <a:lnTo>
                    <a:pt x="3051645" y="683450"/>
                  </a:lnTo>
                  <a:lnTo>
                    <a:pt x="2992107" y="683450"/>
                  </a:lnTo>
                  <a:lnTo>
                    <a:pt x="2992107" y="623912"/>
                  </a:lnTo>
                  <a:lnTo>
                    <a:pt x="3051645" y="623912"/>
                  </a:lnTo>
                  <a:lnTo>
                    <a:pt x="3051645" y="621080"/>
                  </a:lnTo>
                  <a:lnTo>
                    <a:pt x="2992107" y="621080"/>
                  </a:lnTo>
                  <a:lnTo>
                    <a:pt x="2992107" y="561492"/>
                  </a:lnTo>
                  <a:lnTo>
                    <a:pt x="3051645" y="561492"/>
                  </a:lnTo>
                  <a:lnTo>
                    <a:pt x="3051645" y="558660"/>
                  </a:lnTo>
                  <a:lnTo>
                    <a:pt x="2992107" y="558660"/>
                  </a:lnTo>
                  <a:lnTo>
                    <a:pt x="2992107" y="499122"/>
                  </a:lnTo>
                  <a:lnTo>
                    <a:pt x="3051645" y="499122"/>
                  </a:lnTo>
                  <a:lnTo>
                    <a:pt x="3051645" y="496290"/>
                  </a:lnTo>
                  <a:lnTo>
                    <a:pt x="2992107" y="496290"/>
                  </a:lnTo>
                  <a:lnTo>
                    <a:pt x="2992107" y="436702"/>
                  </a:lnTo>
                  <a:lnTo>
                    <a:pt x="3051645" y="436702"/>
                  </a:lnTo>
                  <a:lnTo>
                    <a:pt x="3051645" y="433870"/>
                  </a:lnTo>
                  <a:lnTo>
                    <a:pt x="2992107" y="433870"/>
                  </a:lnTo>
                  <a:lnTo>
                    <a:pt x="2992107" y="374345"/>
                  </a:lnTo>
                  <a:lnTo>
                    <a:pt x="3051645" y="374345"/>
                  </a:lnTo>
                  <a:lnTo>
                    <a:pt x="3051645" y="371513"/>
                  </a:lnTo>
                  <a:lnTo>
                    <a:pt x="2992107" y="371513"/>
                  </a:lnTo>
                  <a:lnTo>
                    <a:pt x="2992107" y="313347"/>
                  </a:lnTo>
                  <a:lnTo>
                    <a:pt x="3051645" y="313347"/>
                  </a:lnTo>
                  <a:lnTo>
                    <a:pt x="3051645" y="309092"/>
                  </a:lnTo>
                  <a:lnTo>
                    <a:pt x="2992107" y="309092"/>
                  </a:lnTo>
                  <a:lnTo>
                    <a:pt x="2992107" y="249555"/>
                  </a:lnTo>
                  <a:lnTo>
                    <a:pt x="3051645" y="249555"/>
                  </a:lnTo>
                  <a:lnTo>
                    <a:pt x="3051645" y="246722"/>
                  </a:lnTo>
                  <a:lnTo>
                    <a:pt x="2992107" y="246722"/>
                  </a:lnTo>
                  <a:lnTo>
                    <a:pt x="2992107" y="188556"/>
                  </a:lnTo>
                  <a:lnTo>
                    <a:pt x="3051645" y="188556"/>
                  </a:lnTo>
                  <a:lnTo>
                    <a:pt x="3051645" y="185724"/>
                  </a:lnTo>
                  <a:lnTo>
                    <a:pt x="2992107" y="185724"/>
                  </a:lnTo>
                  <a:lnTo>
                    <a:pt x="2992107" y="126187"/>
                  </a:lnTo>
                  <a:lnTo>
                    <a:pt x="3051645" y="126187"/>
                  </a:lnTo>
                  <a:lnTo>
                    <a:pt x="3051645" y="121932"/>
                  </a:lnTo>
                  <a:lnTo>
                    <a:pt x="2992107" y="121932"/>
                  </a:lnTo>
                  <a:lnTo>
                    <a:pt x="2992107" y="63766"/>
                  </a:lnTo>
                  <a:lnTo>
                    <a:pt x="3051645" y="63766"/>
                  </a:lnTo>
                  <a:lnTo>
                    <a:pt x="3051645" y="60934"/>
                  </a:lnTo>
                  <a:lnTo>
                    <a:pt x="2992107" y="60934"/>
                  </a:lnTo>
                  <a:lnTo>
                    <a:pt x="2992107" y="0"/>
                  </a:lnTo>
                  <a:lnTo>
                    <a:pt x="2989262" y="0"/>
                  </a:lnTo>
                  <a:lnTo>
                    <a:pt x="2989262" y="3736403"/>
                  </a:lnTo>
                  <a:lnTo>
                    <a:pt x="2929737" y="3736403"/>
                  </a:lnTo>
                  <a:lnTo>
                    <a:pt x="2929737" y="3676866"/>
                  </a:lnTo>
                  <a:lnTo>
                    <a:pt x="2989262" y="3676866"/>
                  </a:lnTo>
                  <a:lnTo>
                    <a:pt x="2989262" y="3674033"/>
                  </a:lnTo>
                  <a:lnTo>
                    <a:pt x="2929737" y="3674033"/>
                  </a:lnTo>
                  <a:lnTo>
                    <a:pt x="2929737" y="3614458"/>
                  </a:lnTo>
                  <a:lnTo>
                    <a:pt x="2989262" y="3614458"/>
                  </a:lnTo>
                  <a:lnTo>
                    <a:pt x="2989262" y="3611613"/>
                  </a:lnTo>
                  <a:lnTo>
                    <a:pt x="2929737" y="3611613"/>
                  </a:lnTo>
                  <a:lnTo>
                    <a:pt x="2929737" y="3552088"/>
                  </a:lnTo>
                  <a:lnTo>
                    <a:pt x="2989262" y="3552088"/>
                  </a:lnTo>
                  <a:lnTo>
                    <a:pt x="2989262" y="3549243"/>
                  </a:lnTo>
                  <a:lnTo>
                    <a:pt x="2929737" y="3549243"/>
                  </a:lnTo>
                  <a:lnTo>
                    <a:pt x="2929737" y="3489680"/>
                  </a:lnTo>
                  <a:lnTo>
                    <a:pt x="2989262" y="3489680"/>
                  </a:lnTo>
                  <a:lnTo>
                    <a:pt x="2989262" y="3486835"/>
                  </a:lnTo>
                  <a:lnTo>
                    <a:pt x="2929737" y="3486835"/>
                  </a:lnTo>
                  <a:lnTo>
                    <a:pt x="2929737" y="3428720"/>
                  </a:lnTo>
                  <a:lnTo>
                    <a:pt x="2989262" y="3428720"/>
                  </a:lnTo>
                  <a:lnTo>
                    <a:pt x="2989262" y="3424466"/>
                  </a:lnTo>
                  <a:lnTo>
                    <a:pt x="2929737" y="3424466"/>
                  </a:lnTo>
                  <a:lnTo>
                    <a:pt x="2929737" y="3366300"/>
                  </a:lnTo>
                  <a:lnTo>
                    <a:pt x="2989262" y="3366300"/>
                  </a:lnTo>
                  <a:lnTo>
                    <a:pt x="2989262" y="3362045"/>
                  </a:lnTo>
                  <a:lnTo>
                    <a:pt x="2929737" y="3362045"/>
                  </a:lnTo>
                  <a:lnTo>
                    <a:pt x="2929737" y="3303930"/>
                  </a:lnTo>
                  <a:lnTo>
                    <a:pt x="2989262" y="3303930"/>
                  </a:lnTo>
                  <a:lnTo>
                    <a:pt x="2989262" y="3299676"/>
                  </a:lnTo>
                  <a:lnTo>
                    <a:pt x="2929737" y="3299676"/>
                  </a:lnTo>
                  <a:lnTo>
                    <a:pt x="2929737" y="3241510"/>
                  </a:lnTo>
                  <a:lnTo>
                    <a:pt x="2989262" y="3241510"/>
                  </a:lnTo>
                  <a:lnTo>
                    <a:pt x="2989262" y="3238677"/>
                  </a:lnTo>
                  <a:lnTo>
                    <a:pt x="2929737" y="3238677"/>
                  </a:lnTo>
                  <a:lnTo>
                    <a:pt x="2929737" y="3179153"/>
                  </a:lnTo>
                  <a:lnTo>
                    <a:pt x="2989262" y="3179153"/>
                  </a:lnTo>
                  <a:lnTo>
                    <a:pt x="2989262" y="3176320"/>
                  </a:lnTo>
                  <a:lnTo>
                    <a:pt x="2929737" y="3176320"/>
                  </a:lnTo>
                  <a:lnTo>
                    <a:pt x="2929737" y="3116745"/>
                  </a:lnTo>
                  <a:lnTo>
                    <a:pt x="2989262" y="3116745"/>
                  </a:lnTo>
                  <a:lnTo>
                    <a:pt x="2989262" y="3113900"/>
                  </a:lnTo>
                  <a:lnTo>
                    <a:pt x="2929737" y="3113900"/>
                  </a:lnTo>
                  <a:lnTo>
                    <a:pt x="2929737" y="3054362"/>
                  </a:lnTo>
                  <a:lnTo>
                    <a:pt x="2989262" y="3054362"/>
                  </a:lnTo>
                  <a:lnTo>
                    <a:pt x="2989262" y="3051530"/>
                  </a:lnTo>
                  <a:lnTo>
                    <a:pt x="2929737" y="3051530"/>
                  </a:lnTo>
                  <a:lnTo>
                    <a:pt x="2929737" y="2991942"/>
                  </a:lnTo>
                  <a:lnTo>
                    <a:pt x="2989262" y="2991942"/>
                  </a:lnTo>
                  <a:lnTo>
                    <a:pt x="2989262" y="2989110"/>
                  </a:lnTo>
                  <a:lnTo>
                    <a:pt x="2929737" y="2989110"/>
                  </a:lnTo>
                  <a:lnTo>
                    <a:pt x="2929737" y="2929572"/>
                  </a:lnTo>
                  <a:lnTo>
                    <a:pt x="2989262" y="2929572"/>
                  </a:lnTo>
                  <a:lnTo>
                    <a:pt x="2989262" y="2926740"/>
                  </a:lnTo>
                  <a:lnTo>
                    <a:pt x="2929737" y="2926740"/>
                  </a:lnTo>
                  <a:lnTo>
                    <a:pt x="2929737" y="2867152"/>
                  </a:lnTo>
                  <a:lnTo>
                    <a:pt x="2989262" y="2867152"/>
                  </a:lnTo>
                  <a:lnTo>
                    <a:pt x="2989262" y="2864320"/>
                  </a:lnTo>
                  <a:lnTo>
                    <a:pt x="2929737" y="2864320"/>
                  </a:lnTo>
                  <a:lnTo>
                    <a:pt x="2929737" y="2804795"/>
                  </a:lnTo>
                  <a:lnTo>
                    <a:pt x="2989262" y="2804795"/>
                  </a:lnTo>
                  <a:lnTo>
                    <a:pt x="2989262" y="2801963"/>
                  </a:lnTo>
                  <a:lnTo>
                    <a:pt x="2929737" y="2801963"/>
                  </a:lnTo>
                  <a:lnTo>
                    <a:pt x="2929737" y="2742361"/>
                  </a:lnTo>
                  <a:lnTo>
                    <a:pt x="2989262" y="2742361"/>
                  </a:lnTo>
                  <a:lnTo>
                    <a:pt x="2989262" y="2739529"/>
                  </a:lnTo>
                  <a:lnTo>
                    <a:pt x="2929737" y="2739529"/>
                  </a:lnTo>
                  <a:lnTo>
                    <a:pt x="2929737" y="2680004"/>
                  </a:lnTo>
                  <a:lnTo>
                    <a:pt x="2989262" y="2680004"/>
                  </a:lnTo>
                  <a:lnTo>
                    <a:pt x="2989262" y="2677172"/>
                  </a:lnTo>
                  <a:lnTo>
                    <a:pt x="2929737" y="2677172"/>
                  </a:lnTo>
                  <a:lnTo>
                    <a:pt x="2929737" y="2617597"/>
                  </a:lnTo>
                  <a:lnTo>
                    <a:pt x="2989262" y="2617597"/>
                  </a:lnTo>
                  <a:lnTo>
                    <a:pt x="2989262" y="2614765"/>
                  </a:lnTo>
                  <a:lnTo>
                    <a:pt x="2929737" y="2614765"/>
                  </a:lnTo>
                  <a:lnTo>
                    <a:pt x="2929737" y="2555214"/>
                  </a:lnTo>
                  <a:lnTo>
                    <a:pt x="2989262" y="2555214"/>
                  </a:lnTo>
                  <a:lnTo>
                    <a:pt x="2989262" y="2552382"/>
                  </a:lnTo>
                  <a:lnTo>
                    <a:pt x="2929737" y="2552382"/>
                  </a:lnTo>
                  <a:lnTo>
                    <a:pt x="2929737" y="2492806"/>
                  </a:lnTo>
                  <a:lnTo>
                    <a:pt x="2989262" y="2492806"/>
                  </a:lnTo>
                  <a:lnTo>
                    <a:pt x="2989262" y="2489962"/>
                  </a:lnTo>
                  <a:lnTo>
                    <a:pt x="2929737" y="2489962"/>
                  </a:lnTo>
                  <a:lnTo>
                    <a:pt x="2929737" y="2430424"/>
                  </a:lnTo>
                  <a:lnTo>
                    <a:pt x="2989262" y="2430424"/>
                  </a:lnTo>
                  <a:lnTo>
                    <a:pt x="2989262" y="2427592"/>
                  </a:lnTo>
                  <a:lnTo>
                    <a:pt x="2929737" y="2427592"/>
                  </a:lnTo>
                  <a:lnTo>
                    <a:pt x="2929737" y="2369426"/>
                  </a:lnTo>
                  <a:lnTo>
                    <a:pt x="2989262" y="2369426"/>
                  </a:lnTo>
                  <a:lnTo>
                    <a:pt x="2989262" y="2365171"/>
                  </a:lnTo>
                  <a:lnTo>
                    <a:pt x="2929737" y="2365171"/>
                  </a:lnTo>
                  <a:lnTo>
                    <a:pt x="2929737" y="2307069"/>
                  </a:lnTo>
                  <a:lnTo>
                    <a:pt x="2989262" y="2307069"/>
                  </a:lnTo>
                  <a:lnTo>
                    <a:pt x="2989262" y="2302827"/>
                  </a:lnTo>
                  <a:lnTo>
                    <a:pt x="2929737" y="2302827"/>
                  </a:lnTo>
                  <a:lnTo>
                    <a:pt x="2929737" y="2244661"/>
                  </a:lnTo>
                  <a:lnTo>
                    <a:pt x="2989262" y="2244661"/>
                  </a:lnTo>
                  <a:lnTo>
                    <a:pt x="2989262" y="2240407"/>
                  </a:lnTo>
                  <a:lnTo>
                    <a:pt x="2929737" y="2240407"/>
                  </a:lnTo>
                  <a:lnTo>
                    <a:pt x="2929737" y="2182279"/>
                  </a:lnTo>
                  <a:lnTo>
                    <a:pt x="2989262" y="2182279"/>
                  </a:lnTo>
                  <a:lnTo>
                    <a:pt x="2989262" y="2179447"/>
                  </a:lnTo>
                  <a:lnTo>
                    <a:pt x="2929737" y="2179447"/>
                  </a:lnTo>
                  <a:lnTo>
                    <a:pt x="2929737" y="2119871"/>
                  </a:lnTo>
                  <a:lnTo>
                    <a:pt x="2989262" y="2119871"/>
                  </a:lnTo>
                  <a:lnTo>
                    <a:pt x="2989262" y="2117026"/>
                  </a:lnTo>
                  <a:lnTo>
                    <a:pt x="2929737" y="2117026"/>
                  </a:lnTo>
                  <a:lnTo>
                    <a:pt x="2929737" y="2057488"/>
                  </a:lnTo>
                  <a:lnTo>
                    <a:pt x="2989262" y="2057488"/>
                  </a:lnTo>
                  <a:lnTo>
                    <a:pt x="2989262" y="2054656"/>
                  </a:lnTo>
                  <a:lnTo>
                    <a:pt x="2929737" y="2054656"/>
                  </a:lnTo>
                  <a:lnTo>
                    <a:pt x="2929737" y="1995081"/>
                  </a:lnTo>
                  <a:lnTo>
                    <a:pt x="2989262" y="1995081"/>
                  </a:lnTo>
                  <a:lnTo>
                    <a:pt x="2989262" y="1992236"/>
                  </a:lnTo>
                  <a:lnTo>
                    <a:pt x="2929737" y="1992236"/>
                  </a:lnTo>
                  <a:lnTo>
                    <a:pt x="2929737" y="1932724"/>
                  </a:lnTo>
                  <a:lnTo>
                    <a:pt x="2989262" y="1932724"/>
                  </a:lnTo>
                  <a:lnTo>
                    <a:pt x="2989262" y="1929879"/>
                  </a:lnTo>
                  <a:lnTo>
                    <a:pt x="2929737" y="1929879"/>
                  </a:lnTo>
                  <a:lnTo>
                    <a:pt x="2929737" y="1807933"/>
                  </a:lnTo>
                  <a:lnTo>
                    <a:pt x="2989262" y="1807933"/>
                  </a:lnTo>
                  <a:lnTo>
                    <a:pt x="2989262" y="1805089"/>
                  </a:lnTo>
                  <a:lnTo>
                    <a:pt x="2929737" y="1805089"/>
                  </a:lnTo>
                  <a:lnTo>
                    <a:pt x="2929737" y="1745513"/>
                  </a:lnTo>
                  <a:lnTo>
                    <a:pt x="2989262" y="1745513"/>
                  </a:lnTo>
                  <a:lnTo>
                    <a:pt x="2989262" y="1742681"/>
                  </a:lnTo>
                  <a:lnTo>
                    <a:pt x="2929737" y="1742681"/>
                  </a:lnTo>
                  <a:lnTo>
                    <a:pt x="2929737" y="1683143"/>
                  </a:lnTo>
                  <a:lnTo>
                    <a:pt x="2989262" y="1683143"/>
                  </a:lnTo>
                  <a:lnTo>
                    <a:pt x="2989262" y="1680298"/>
                  </a:lnTo>
                  <a:lnTo>
                    <a:pt x="2929737" y="1680298"/>
                  </a:lnTo>
                  <a:lnTo>
                    <a:pt x="2929737" y="1620723"/>
                  </a:lnTo>
                  <a:lnTo>
                    <a:pt x="2989262" y="1620723"/>
                  </a:lnTo>
                  <a:lnTo>
                    <a:pt x="2989262" y="1617891"/>
                  </a:lnTo>
                  <a:lnTo>
                    <a:pt x="2929737" y="1617891"/>
                  </a:lnTo>
                  <a:lnTo>
                    <a:pt x="2929737" y="1558366"/>
                  </a:lnTo>
                  <a:lnTo>
                    <a:pt x="2989262" y="1558366"/>
                  </a:lnTo>
                  <a:lnTo>
                    <a:pt x="2989262" y="1555534"/>
                  </a:lnTo>
                  <a:lnTo>
                    <a:pt x="2929737" y="1555534"/>
                  </a:lnTo>
                  <a:lnTo>
                    <a:pt x="2929737" y="1495945"/>
                  </a:lnTo>
                  <a:lnTo>
                    <a:pt x="2989262" y="1495945"/>
                  </a:lnTo>
                  <a:lnTo>
                    <a:pt x="2989262" y="1493113"/>
                  </a:lnTo>
                  <a:lnTo>
                    <a:pt x="2929737" y="1493113"/>
                  </a:lnTo>
                  <a:lnTo>
                    <a:pt x="2929737" y="1433576"/>
                  </a:lnTo>
                  <a:lnTo>
                    <a:pt x="2989262" y="1433576"/>
                  </a:lnTo>
                  <a:lnTo>
                    <a:pt x="2989262" y="1430743"/>
                  </a:lnTo>
                  <a:lnTo>
                    <a:pt x="2929737" y="1430743"/>
                  </a:lnTo>
                  <a:lnTo>
                    <a:pt x="2929737" y="1372577"/>
                  </a:lnTo>
                  <a:lnTo>
                    <a:pt x="2989262" y="1372577"/>
                  </a:lnTo>
                  <a:lnTo>
                    <a:pt x="2989262" y="1368323"/>
                  </a:lnTo>
                  <a:lnTo>
                    <a:pt x="2929737" y="1368323"/>
                  </a:lnTo>
                  <a:lnTo>
                    <a:pt x="2929737" y="1308785"/>
                  </a:lnTo>
                  <a:lnTo>
                    <a:pt x="2989262" y="1308785"/>
                  </a:lnTo>
                  <a:lnTo>
                    <a:pt x="2989262" y="1305953"/>
                  </a:lnTo>
                  <a:lnTo>
                    <a:pt x="2929737" y="1305953"/>
                  </a:lnTo>
                  <a:lnTo>
                    <a:pt x="2929737" y="1247787"/>
                  </a:lnTo>
                  <a:lnTo>
                    <a:pt x="2989262" y="1247787"/>
                  </a:lnTo>
                  <a:lnTo>
                    <a:pt x="2989262" y="1243533"/>
                  </a:lnTo>
                  <a:lnTo>
                    <a:pt x="2929737" y="1243533"/>
                  </a:lnTo>
                  <a:lnTo>
                    <a:pt x="2929737" y="1185430"/>
                  </a:lnTo>
                  <a:lnTo>
                    <a:pt x="2989262" y="1185430"/>
                  </a:lnTo>
                  <a:lnTo>
                    <a:pt x="2989262" y="1181176"/>
                  </a:lnTo>
                  <a:lnTo>
                    <a:pt x="2929737" y="1181176"/>
                  </a:lnTo>
                  <a:lnTo>
                    <a:pt x="2929737" y="1122997"/>
                  </a:lnTo>
                  <a:lnTo>
                    <a:pt x="2989262" y="1122997"/>
                  </a:lnTo>
                  <a:lnTo>
                    <a:pt x="2989262" y="1120165"/>
                  </a:lnTo>
                  <a:lnTo>
                    <a:pt x="2929737" y="1120165"/>
                  </a:lnTo>
                  <a:lnTo>
                    <a:pt x="2929737" y="1060640"/>
                  </a:lnTo>
                  <a:lnTo>
                    <a:pt x="2989262" y="1060640"/>
                  </a:lnTo>
                  <a:lnTo>
                    <a:pt x="2989262" y="1057808"/>
                  </a:lnTo>
                  <a:lnTo>
                    <a:pt x="2929737" y="1057808"/>
                  </a:lnTo>
                  <a:lnTo>
                    <a:pt x="2929737" y="998220"/>
                  </a:lnTo>
                  <a:lnTo>
                    <a:pt x="2989262" y="998220"/>
                  </a:lnTo>
                  <a:lnTo>
                    <a:pt x="2989262" y="995387"/>
                  </a:lnTo>
                  <a:lnTo>
                    <a:pt x="2929737" y="995387"/>
                  </a:lnTo>
                  <a:lnTo>
                    <a:pt x="2929737" y="935850"/>
                  </a:lnTo>
                  <a:lnTo>
                    <a:pt x="2989262" y="935850"/>
                  </a:lnTo>
                  <a:lnTo>
                    <a:pt x="2989262" y="933018"/>
                  </a:lnTo>
                  <a:lnTo>
                    <a:pt x="2929737" y="933018"/>
                  </a:lnTo>
                  <a:lnTo>
                    <a:pt x="2929737" y="873493"/>
                  </a:lnTo>
                  <a:lnTo>
                    <a:pt x="2989262" y="873493"/>
                  </a:lnTo>
                  <a:lnTo>
                    <a:pt x="2989262" y="870610"/>
                  </a:lnTo>
                  <a:lnTo>
                    <a:pt x="2929737" y="870610"/>
                  </a:lnTo>
                  <a:lnTo>
                    <a:pt x="2929737" y="811060"/>
                  </a:lnTo>
                  <a:lnTo>
                    <a:pt x="2989262" y="811060"/>
                  </a:lnTo>
                  <a:lnTo>
                    <a:pt x="2989262" y="808228"/>
                  </a:lnTo>
                  <a:lnTo>
                    <a:pt x="2929737" y="808228"/>
                  </a:lnTo>
                  <a:lnTo>
                    <a:pt x="2929737" y="748703"/>
                  </a:lnTo>
                  <a:lnTo>
                    <a:pt x="2989262" y="748703"/>
                  </a:lnTo>
                  <a:lnTo>
                    <a:pt x="2989262" y="745871"/>
                  </a:lnTo>
                  <a:lnTo>
                    <a:pt x="2929737" y="745871"/>
                  </a:lnTo>
                  <a:lnTo>
                    <a:pt x="2929737" y="686282"/>
                  </a:lnTo>
                  <a:lnTo>
                    <a:pt x="2989262" y="686282"/>
                  </a:lnTo>
                  <a:lnTo>
                    <a:pt x="2989262" y="683450"/>
                  </a:lnTo>
                  <a:lnTo>
                    <a:pt x="2929737" y="683450"/>
                  </a:lnTo>
                  <a:lnTo>
                    <a:pt x="2929737" y="623912"/>
                  </a:lnTo>
                  <a:lnTo>
                    <a:pt x="2989262" y="623912"/>
                  </a:lnTo>
                  <a:lnTo>
                    <a:pt x="2989262" y="621080"/>
                  </a:lnTo>
                  <a:lnTo>
                    <a:pt x="2929737" y="621080"/>
                  </a:lnTo>
                  <a:lnTo>
                    <a:pt x="2929737" y="561492"/>
                  </a:lnTo>
                  <a:lnTo>
                    <a:pt x="2989262" y="561492"/>
                  </a:lnTo>
                  <a:lnTo>
                    <a:pt x="2989262" y="558660"/>
                  </a:lnTo>
                  <a:lnTo>
                    <a:pt x="2929737" y="558660"/>
                  </a:lnTo>
                  <a:lnTo>
                    <a:pt x="2929737" y="499122"/>
                  </a:lnTo>
                  <a:lnTo>
                    <a:pt x="2989262" y="499122"/>
                  </a:lnTo>
                  <a:lnTo>
                    <a:pt x="2989262" y="496290"/>
                  </a:lnTo>
                  <a:lnTo>
                    <a:pt x="2929737" y="496290"/>
                  </a:lnTo>
                  <a:lnTo>
                    <a:pt x="2929737" y="436702"/>
                  </a:lnTo>
                  <a:lnTo>
                    <a:pt x="2989262" y="436702"/>
                  </a:lnTo>
                  <a:lnTo>
                    <a:pt x="2989262" y="433870"/>
                  </a:lnTo>
                  <a:lnTo>
                    <a:pt x="2929737" y="433870"/>
                  </a:lnTo>
                  <a:lnTo>
                    <a:pt x="2929737" y="374345"/>
                  </a:lnTo>
                  <a:lnTo>
                    <a:pt x="2989262" y="374345"/>
                  </a:lnTo>
                  <a:lnTo>
                    <a:pt x="2989262" y="371513"/>
                  </a:lnTo>
                  <a:lnTo>
                    <a:pt x="2929737" y="371513"/>
                  </a:lnTo>
                  <a:lnTo>
                    <a:pt x="2929737" y="313347"/>
                  </a:lnTo>
                  <a:lnTo>
                    <a:pt x="2989262" y="313347"/>
                  </a:lnTo>
                  <a:lnTo>
                    <a:pt x="2989262" y="309092"/>
                  </a:lnTo>
                  <a:lnTo>
                    <a:pt x="2929737" y="309092"/>
                  </a:lnTo>
                  <a:lnTo>
                    <a:pt x="2929737" y="249555"/>
                  </a:lnTo>
                  <a:lnTo>
                    <a:pt x="2989262" y="249555"/>
                  </a:lnTo>
                  <a:lnTo>
                    <a:pt x="2989262" y="246722"/>
                  </a:lnTo>
                  <a:lnTo>
                    <a:pt x="2929737" y="246722"/>
                  </a:lnTo>
                  <a:lnTo>
                    <a:pt x="2929737" y="188556"/>
                  </a:lnTo>
                  <a:lnTo>
                    <a:pt x="2989262" y="188556"/>
                  </a:lnTo>
                  <a:lnTo>
                    <a:pt x="2989262" y="185724"/>
                  </a:lnTo>
                  <a:lnTo>
                    <a:pt x="2929737" y="185724"/>
                  </a:lnTo>
                  <a:lnTo>
                    <a:pt x="2929737" y="126187"/>
                  </a:lnTo>
                  <a:lnTo>
                    <a:pt x="2989262" y="126187"/>
                  </a:lnTo>
                  <a:lnTo>
                    <a:pt x="2989262" y="121932"/>
                  </a:lnTo>
                  <a:lnTo>
                    <a:pt x="2929737" y="121932"/>
                  </a:lnTo>
                  <a:lnTo>
                    <a:pt x="2929737" y="63766"/>
                  </a:lnTo>
                  <a:lnTo>
                    <a:pt x="2989262" y="63766"/>
                  </a:lnTo>
                  <a:lnTo>
                    <a:pt x="2989262" y="60934"/>
                  </a:lnTo>
                  <a:lnTo>
                    <a:pt x="2929737" y="60934"/>
                  </a:lnTo>
                  <a:lnTo>
                    <a:pt x="2929737" y="0"/>
                  </a:lnTo>
                  <a:lnTo>
                    <a:pt x="2926905" y="0"/>
                  </a:lnTo>
                  <a:lnTo>
                    <a:pt x="2926905" y="3736403"/>
                  </a:lnTo>
                  <a:lnTo>
                    <a:pt x="2867317" y="3736403"/>
                  </a:lnTo>
                  <a:lnTo>
                    <a:pt x="2867317" y="3676866"/>
                  </a:lnTo>
                  <a:lnTo>
                    <a:pt x="2926905" y="3676866"/>
                  </a:lnTo>
                  <a:lnTo>
                    <a:pt x="2926905" y="3674033"/>
                  </a:lnTo>
                  <a:lnTo>
                    <a:pt x="2867317" y="3674033"/>
                  </a:lnTo>
                  <a:lnTo>
                    <a:pt x="2867317" y="3614458"/>
                  </a:lnTo>
                  <a:lnTo>
                    <a:pt x="2926905" y="3614458"/>
                  </a:lnTo>
                  <a:lnTo>
                    <a:pt x="2926905" y="3611613"/>
                  </a:lnTo>
                  <a:lnTo>
                    <a:pt x="2867317" y="3611613"/>
                  </a:lnTo>
                  <a:lnTo>
                    <a:pt x="2867317" y="3552088"/>
                  </a:lnTo>
                  <a:lnTo>
                    <a:pt x="2926905" y="3552088"/>
                  </a:lnTo>
                  <a:lnTo>
                    <a:pt x="2926905" y="3549243"/>
                  </a:lnTo>
                  <a:lnTo>
                    <a:pt x="2867317" y="3549243"/>
                  </a:lnTo>
                  <a:lnTo>
                    <a:pt x="2867317" y="3489680"/>
                  </a:lnTo>
                  <a:lnTo>
                    <a:pt x="2926905" y="3489680"/>
                  </a:lnTo>
                  <a:lnTo>
                    <a:pt x="2926905" y="3486835"/>
                  </a:lnTo>
                  <a:lnTo>
                    <a:pt x="2867317" y="3486835"/>
                  </a:lnTo>
                  <a:lnTo>
                    <a:pt x="2867317" y="3428720"/>
                  </a:lnTo>
                  <a:lnTo>
                    <a:pt x="2926905" y="3428720"/>
                  </a:lnTo>
                  <a:lnTo>
                    <a:pt x="2926905" y="3424466"/>
                  </a:lnTo>
                  <a:lnTo>
                    <a:pt x="2867317" y="3424466"/>
                  </a:lnTo>
                  <a:lnTo>
                    <a:pt x="2867317" y="3366300"/>
                  </a:lnTo>
                  <a:lnTo>
                    <a:pt x="2926905" y="3366300"/>
                  </a:lnTo>
                  <a:lnTo>
                    <a:pt x="2926905" y="3362045"/>
                  </a:lnTo>
                  <a:lnTo>
                    <a:pt x="2867317" y="3362045"/>
                  </a:lnTo>
                  <a:lnTo>
                    <a:pt x="2867317" y="3303930"/>
                  </a:lnTo>
                  <a:lnTo>
                    <a:pt x="2926905" y="3303930"/>
                  </a:lnTo>
                  <a:lnTo>
                    <a:pt x="2926905" y="3299676"/>
                  </a:lnTo>
                  <a:lnTo>
                    <a:pt x="2867317" y="3299676"/>
                  </a:lnTo>
                  <a:lnTo>
                    <a:pt x="2867317" y="3241510"/>
                  </a:lnTo>
                  <a:lnTo>
                    <a:pt x="2926905" y="3241510"/>
                  </a:lnTo>
                  <a:lnTo>
                    <a:pt x="2926905" y="3238677"/>
                  </a:lnTo>
                  <a:lnTo>
                    <a:pt x="2867317" y="3238677"/>
                  </a:lnTo>
                  <a:lnTo>
                    <a:pt x="2867317" y="3179153"/>
                  </a:lnTo>
                  <a:lnTo>
                    <a:pt x="2926905" y="3179153"/>
                  </a:lnTo>
                  <a:lnTo>
                    <a:pt x="2926905" y="3176320"/>
                  </a:lnTo>
                  <a:lnTo>
                    <a:pt x="2867317" y="3176320"/>
                  </a:lnTo>
                  <a:lnTo>
                    <a:pt x="2867317" y="3116745"/>
                  </a:lnTo>
                  <a:lnTo>
                    <a:pt x="2926905" y="3116745"/>
                  </a:lnTo>
                  <a:lnTo>
                    <a:pt x="2926905" y="3113900"/>
                  </a:lnTo>
                  <a:lnTo>
                    <a:pt x="2867317" y="3113900"/>
                  </a:lnTo>
                  <a:lnTo>
                    <a:pt x="2867317" y="3054362"/>
                  </a:lnTo>
                  <a:lnTo>
                    <a:pt x="2926905" y="3054362"/>
                  </a:lnTo>
                  <a:lnTo>
                    <a:pt x="2926905" y="3051530"/>
                  </a:lnTo>
                  <a:lnTo>
                    <a:pt x="2867317" y="3051530"/>
                  </a:lnTo>
                  <a:lnTo>
                    <a:pt x="2867317" y="2991942"/>
                  </a:lnTo>
                  <a:lnTo>
                    <a:pt x="2926905" y="2991942"/>
                  </a:lnTo>
                  <a:lnTo>
                    <a:pt x="2926905" y="2989110"/>
                  </a:lnTo>
                  <a:lnTo>
                    <a:pt x="2867317" y="2989110"/>
                  </a:lnTo>
                  <a:lnTo>
                    <a:pt x="2867317" y="2929572"/>
                  </a:lnTo>
                  <a:lnTo>
                    <a:pt x="2926905" y="2929572"/>
                  </a:lnTo>
                  <a:lnTo>
                    <a:pt x="2926905" y="2926740"/>
                  </a:lnTo>
                  <a:lnTo>
                    <a:pt x="2867317" y="2926740"/>
                  </a:lnTo>
                  <a:lnTo>
                    <a:pt x="2867317" y="2867152"/>
                  </a:lnTo>
                  <a:lnTo>
                    <a:pt x="2926905" y="2867152"/>
                  </a:lnTo>
                  <a:lnTo>
                    <a:pt x="2926905" y="2864320"/>
                  </a:lnTo>
                  <a:lnTo>
                    <a:pt x="2867317" y="2864320"/>
                  </a:lnTo>
                  <a:lnTo>
                    <a:pt x="2867317" y="2804795"/>
                  </a:lnTo>
                  <a:lnTo>
                    <a:pt x="2926905" y="2804795"/>
                  </a:lnTo>
                  <a:lnTo>
                    <a:pt x="2926905" y="2801963"/>
                  </a:lnTo>
                  <a:lnTo>
                    <a:pt x="2867317" y="2801963"/>
                  </a:lnTo>
                  <a:lnTo>
                    <a:pt x="2867317" y="2742361"/>
                  </a:lnTo>
                  <a:lnTo>
                    <a:pt x="2926905" y="2742361"/>
                  </a:lnTo>
                  <a:lnTo>
                    <a:pt x="2926905" y="2739529"/>
                  </a:lnTo>
                  <a:lnTo>
                    <a:pt x="2867317" y="2739529"/>
                  </a:lnTo>
                  <a:lnTo>
                    <a:pt x="2867317" y="2680004"/>
                  </a:lnTo>
                  <a:lnTo>
                    <a:pt x="2926905" y="2680004"/>
                  </a:lnTo>
                  <a:lnTo>
                    <a:pt x="2926905" y="2677172"/>
                  </a:lnTo>
                  <a:lnTo>
                    <a:pt x="2867317" y="2677172"/>
                  </a:lnTo>
                  <a:lnTo>
                    <a:pt x="2867317" y="2617597"/>
                  </a:lnTo>
                  <a:lnTo>
                    <a:pt x="2926905" y="2617597"/>
                  </a:lnTo>
                  <a:lnTo>
                    <a:pt x="2926905" y="2614765"/>
                  </a:lnTo>
                  <a:lnTo>
                    <a:pt x="2867317" y="2614765"/>
                  </a:lnTo>
                  <a:lnTo>
                    <a:pt x="2867317" y="2555214"/>
                  </a:lnTo>
                  <a:lnTo>
                    <a:pt x="2926905" y="2555214"/>
                  </a:lnTo>
                  <a:lnTo>
                    <a:pt x="2926905" y="2552382"/>
                  </a:lnTo>
                  <a:lnTo>
                    <a:pt x="2867317" y="2552382"/>
                  </a:lnTo>
                  <a:lnTo>
                    <a:pt x="2867317" y="2492806"/>
                  </a:lnTo>
                  <a:lnTo>
                    <a:pt x="2926905" y="2492806"/>
                  </a:lnTo>
                  <a:lnTo>
                    <a:pt x="2926905" y="2489962"/>
                  </a:lnTo>
                  <a:lnTo>
                    <a:pt x="2867317" y="2489962"/>
                  </a:lnTo>
                  <a:lnTo>
                    <a:pt x="2867317" y="2430424"/>
                  </a:lnTo>
                  <a:lnTo>
                    <a:pt x="2926905" y="2430424"/>
                  </a:lnTo>
                  <a:lnTo>
                    <a:pt x="2926905" y="2427592"/>
                  </a:lnTo>
                  <a:lnTo>
                    <a:pt x="2867317" y="2427592"/>
                  </a:lnTo>
                  <a:lnTo>
                    <a:pt x="2867317" y="2369426"/>
                  </a:lnTo>
                  <a:lnTo>
                    <a:pt x="2926905" y="2369426"/>
                  </a:lnTo>
                  <a:lnTo>
                    <a:pt x="2926905" y="2365171"/>
                  </a:lnTo>
                  <a:lnTo>
                    <a:pt x="2867317" y="2365171"/>
                  </a:lnTo>
                  <a:lnTo>
                    <a:pt x="2867317" y="2307069"/>
                  </a:lnTo>
                  <a:lnTo>
                    <a:pt x="2926905" y="2307069"/>
                  </a:lnTo>
                  <a:lnTo>
                    <a:pt x="2926905" y="2302827"/>
                  </a:lnTo>
                  <a:lnTo>
                    <a:pt x="2867317" y="2302827"/>
                  </a:lnTo>
                  <a:lnTo>
                    <a:pt x="2867317" y="2244661"/>
                  </a:lnTo>
                  <a:lnTo>
                    <a:pt x="2926905" y="2244661"/>
                  </a:lnTo>
                  <a:lnTo>
                    <a:pt x="2926905" y="2240407"/>
                  </a:lnTo>
                  <a:lnTo>
                    <a:pt x="2867317" y="2240407"/>
                  </a:lnTo>
                  <a:lnTo>
                    <a:pt x="2867317" y="2182279"/>
                  </a:lnTo>
                  <a:lnTo>
                    <a:pt x="2926905" y="2182279"/>
                  </a:lnTo>
                  <a:lnTo>
                    <a:pt x="2926905" y="2179447"/>
                  </a:lnTo>
                  <a:lnTo>
                    <a:pt x="2867317" y="2179447"/>
                  </a:lnTo>
                  <a:lnTo>
                    <a:pt x="2867317" y="2119871"/>
                  </a:lnTo>
                  <a:lnTo>
                    <a:pt x="2926905" y="2119871"/>
                  </a:lnTo>
                  <a:lnTo>
                    <a:pt x="2926905" y="2117026"/>
                  </a:lnTo>
                  <a:lnTo>
                    <a:pt x="2867317" y="2117026"/>
                  </a:lnTo>
                  <a:lnTo>
                    <a:pt x="2867317" y="2057488"/>
                  </a:lnTo>
                  <a:lnTo>
                    <a:pt x="2926905" y="2057488"/>
                  </a:lnTo>
                  <a:lnTo>
                    <a:pt x="2926905" y="2054656"/>
                  </a:lnTo>
                  <a:lnTo>
                    <a:pt x="2867317" y="2054656"/>
                  </a:lnTo>
                  <a:lnTo>
                    <a:pt x="2867317" y="1995081"/>
                  </a:lnTo>
                  <a:lnTo>
                    <a:pt x="2926905" y="1995081"/>
                  </a:lnTo>
                  <a:lnTo>
                    <a:pt x="2926905" y="1992236"/>
                  </a:lnTo>
                  <a:lnTo>
                    <a:pt x="2867317" y="1992236"/>
                  </a:lnTo>
                  <a:lnTo>
                    <a:pt x="2867317" y="1932724"/>
                  </a:lnTo>
                  <a:lnTo>
                    <a:pt x="2926905" y="1932724"/>
                  </a:lnTo>
                  <a:lnTo>
                    <a:pt x="2926905" y="1929879"/>
                  </a:lnTo>
                  <a:lnTo>
                    <a:pt x="2867317" y="1929879"/>
                  </a:lnTo>
                  <a:lnTo>
                    <a:pt x="2867317" y="1807933"/>
                  </a:lnTo>
                  <a:lnTo>
                    <a:pt x="2926905" y="1807933"/>
                  </a:lnTo>
                  <a:lnTo>
                    <a:pt x="2926905" y="1805089"/>
                  </a:lnTo>
                  <a:lnTo>
                    <a:pt x="2867317" y="1805089"/>
                  </a:lnTo>
                  <a:lnTo>
                    <a:pt x="2867317" y="1745513"/>
                  </a:lnTo>
                  <a:lnTo>
                    <a:pt x="2926905" y="1745513"/>
                  </a:lnTo>
                  <a:lnTo>
                    <a:pt x="2926905" y="1742681"/>
                  </a:lnTo>
                  <a:lnTo>
                    <a:pt x="2867317" y="1742681"/>
                  </a:lnTo>
                  <a:lnTo>
                    <a:pt x="2867317" y="1683143"/>
                  </a:lnTo>
                  <a:lnTo>
                    <a:pt x="2926905" y="1683143"/>
                  </a:lnTo>
                  <a:lnTo>
                    <a:pt x="2926905" y="1680298"/>
                  </a:lnTo>
                  <a:lnTo>
                    <a:pt x="2867317" y="1680298"/>
                  </a:lnTo>
                  <a:lnTo>
                    <a:pt x="2867317" y="1620723"/>
                  </a:lnTo>
                  <a:lnTo>
                    <a:pt x="2926905" y="1620723"/>
                  </a:lnTo>
                  <a:lnTo>
                    <a:pt x="2926905" y="1617891"/>
                  </a:lnTo>
                  <a:lnTo>
                    <a:pt x="2867317" y="1617891"/>
                  </a:lnTo>
                  <a:lnTo>
                    <a:pt x="2867317" y="1558366"/>
                  </a:lnTo>
                  <a:lnTo>
                    <a:pt x="2926905" y="1558366"/>
                  </a:lnTo>
                  <a:lnTo>
                    <a:pt x="2926905" y="1555534"/>
                  </a:lnTo>
                  <a:lnTo>
                    <a:pt x="2867317" y="1555534"/>
                  </a:lnTo>
                  <a:lnTo>
                    <a:pt x="2867317" y="1495945"/>
                  </a:lnTo>
                  <a:lnTo>
                    <a:pt x="2926905" y="1495945"/>
                  </a:lnTo>
                  <a:lnTo>
                    <a:pt x="2926905" y="1493113"/>
                  </a:lnTo>
                  <a:lnTo>
                    <a:pt x="2867317" y="1493113"/>
                  </a:lnTo>
                  <a:lnTo>
                    <a:pt x="2867317" y="1433576"/>
                  </a:lnTo>
                  <a:lnTo>
                    <a:pt x="2926905" y="1433576"/>
                  </a:lnTo>
                  <a:lnTo>
                    <a:pt x="2926905" y="1430743"/>
                  </a:lnTo>
                  <a:lnTo>
                    <a:pt x="2867317" y="1430743"/>
                  </a:lnTo>
                  <a:lnTo>
                    <a:pt x="2867317" y="1372577"/>
                  </a:lnTo>
                  <a:lnTo>
                    <a:pt x="2926905" y="1372577"/>
                  </a:lnTo>
                  <a:lnTo>
                    <a:pt x="2926905" y="1368323"/>
                  </a:lnTo>
                  <a:lnTo>
                    <a:pt x="2867317" y="1368323"/>
                  </a:lnTo>
                  <a:lnTo>
                    <a:pt x="2867317" y="1308785"/>
                  </a:lnTo>
                  <a:lnTo>
                    <a:pt x="2926905" y="1308785"/>
                  </a:lnTo>
                  <a:lnTo>
                    <a:pt x="2926905" y="1305953"/>
                  </a:lnTo>
                  <a:lnTo>
                    <a:pt x="2867317" y="1305953"/>
                  </a:lnTo>
                  <a:lnTo>
                    <a:pt x="2867317" y="1247787"/>
                  </a:lnTo>
                  <a:lnTo>
                    <a:pt x="2926905" y="1247787"/>
                  </a:lnTo>
                  <a:lnTo>
                    <a:pt x="2926905" y="1243533"/>
                  </a:lnTo>
                  <a:lnTo>
                    <a:pt x="2867317" y="1243533"/>
                  </a:lnTo>
                  <a:lnTo>
                    <a:pt x="2867317" y="1185430"/>
                  </a:lnTo>
                  <a:lnTo>
                    <a:pt x="2926905" y="1185430"/>
                  </a:lnTo>
                  <a:lnTo>
                    <a:pt x="2926905" y="1181176"/>
                  </a:lnTo>
                  <a:lnTo>
                    <a:pt x="2867317" y="1181176"/>
                  </a:lnTo>
                  <a:lnTo>
                    <a:pt x="2867317" y="1122997"/>
                  </a:lnTo>
                  <a:lnTo>
                    <a:pt x="2926905" y="1122997"/>
                  </a:lnTo>
                  <a:lnTo>
                    <a:pt x="2926905" y="1120165"/>
                  </a:lnTo>
                  <a:lnTo>
                    <a:pt x="2867317" y="1120165"/>
                  </a:lnTo>
                  <a:lnTo>
                    <a:pt x="2867317" y="1060640"/>
                  </a:lnTo>
                  <a:lnTo>
                    <a:pt x="2926905" y="1060640"/>
                  </a:lnTo>
                  <a:lnTo>
                    <a:pt x="2926905" y="1057808"/>
                  </a:lnTo>
                  <a:lnTo>
                    <a:pt x="2867317" y="1057808"/>
                  </a:lnTo>
                  <a:lnTo>
                    <a:pt x="2867317" y="998220"/>
                  </a:lnTo>
                  <a:lnTo>
                    <a:pt x="2926905" y="998220"/>
                  </a:lnTo>
                  <a:lnTo>
                    <a:pt x="2926905" y="995387"/>
                  </a:lnTo>
                  <a:lnTo>
                    <a:pt x="2867317" y="995387"/>
                  </a:lnTo>
                  <a:lnTo>
                    <a:pt x="2867317" y="935850"/>
                  </a:lnTo>
                  <a:lnTo>
                    <a:pt x="2926905" y="935850"/>
                  </a:lnTo>
                  <a:lnTo>
                    <a:pt x="2926905" y="933018"/>
                  </a:lnTo>
                  <a:lnTo>
                    <a:pt x="2867317" y="933018"/>
                  </a:lnTo>
                  <a:lnTo>
                    <a:pt x="2867317" y="873493"/>
                  </a:lnTo>
                  <a:lnTo>
                    <a:pt x="2926905" y="873493"/>
                  </a:lnTo>
                  <a:lnTo>
                    <a:pt x="2926905" y="870610"/>
                  </a:lnTo>
                  <a:lnTo>
                    <a:pt x="2867317" y="870610"/>
                  </a:lnTo>
                  <a:lnTo>
                    <a:pt x="2867317" y="811060"/>
                  </a:lnTo>
                  <a:lnTo>
                    <a:pt x="2926905" y="811060"/>
                  </a:lnTo>
                  <a:lnTo>
                    <a:pt x="2926905" y="808228"/>
                  </a:lnTo>
                  <a:lnTo>
                    <a:pt x="2867317" y="808228"/>
                  </a:lnTo>
                  <a:lnTo>
                    <a:pt x="2867317" y="748703"/>
                  </a:lnTo>
                  <a:lnTo>
                    <a:pt x="2926905" y="748703"/>
                  </a:lnTo>
                  <a:lnTo>
                    <a:pt x="2926905" y="745871"/>
                  </a:lnTo>
                  <a:lnTo>
                    <a:pt x="2867317" y="745871"/>
                  </a:lnTo>
                  <a:lnTo>
                    <a:pt x="2867317" y="686282"/>
                  </a:lnTo>
                  <a:lnTo>
                    <a:pt x="2926905" y="686282"/>
                  </a:lnTo>
                  <a:lnTo>
                    <a:pt x="2926905" y="683450"/>
                  </a:lnTo>
                  <a:lnTo>
                    <a:pt x="2867317" y="683450"/>
                  </a:lnTo>
                  <a:lnTo>
                    <a:pt x="2867317" y="623912"/>
                  </a:lnTo>
                  <a:lnTo>
                    <a:pt x="2926905" y="623912"/>
                  </a:lnTo>
                  <a:lnTo>
                    <a:pt x="2926905" y="621080"/>
                  </a:lnTo>
                  <a:lnTo>
                    <a:pt x="2867317" y="621080"/>
                  </a:lnTo>
                  <a:lnTo>
                    <a:pt x="2867317" y="561492"/>
                  </a:lnTo>
                  <a:lnTo>
                    <a:pt x="2926905" y="561492"/>
                  </a:lnTo>
                  <a:lnTo>
                    <a:pt x="2926905" y="558660"/>
                  </a:lnTo>
                  <a:lnTo>
                    <a:pt x="2867317" y="558660"/>
                  </a:lnTo>
                  <a:lnTo>
                    <a:pt x="2867317" y="499122"/>
                  </a:lnTo>
                  <a:lnTo>
                    <a:pt x="2926905" y="499122"/>
                  </a:lnTo>
                  <a:lnTo>
                    <a:pt x="2926905" y="496290"/>
                  </a:lnTo>
                  <a:lnTo>
                    <a:pt x="2867317" y="496290"/>
                  </a:lnTo>
                  <a:lnTo>
                    <a:pt x="2867317" y="436702"/>
                  </a:lnTo>
                  <a:lnTo>
                    <a:pt x="2926905" y="436702"/>
                  </a:lnTo>
                  <a:lnTo>
                    <a:pt x="2926905" y="433870"/>
                  </a:lnTo>
                  <a:lnTo>
                    <a:pt x="2867317" y="433870"/>
                  </a:lnTo>
                  <a:lnTo>
                    <a:pt x="2867317" y="374345"/>
                  </a:lnTo>
                  <a:lnTo>
                    <a:pt x="2926905" y="374345"/>
                  </a:lnTo>
                  <a:lnTo>
                    <a:pt x="2926905" y="371513"/>
                  </a:lnTo>
                  <a:lnTo>
                    <a:pt x="2867317" y="371513"/>
                  </a:lnTo>
                  <a:lnTo>
                    <a:pt x="2867317" y="313347"/>
                  </a:lnTo>
                  <a:lnTo>
                    <a:pt x="2926905" y="313347"/>
                  </a:lnTo>
                  <a:lnTo>
                    <a:pt x="2926905" y="309092"/>
                  </a:lnTo>
                  <a:lnTo>
                    <a:pt x="2867317" y="309092"/>
                  </a:lnTo>
                  <a:lnTo>
                    <a:pt x="2867317" y="249555"/>
                  </a:lnTo>
                  <a:lnTo>
                    <a:pt x="2926905" y="249555"/>
                  </a:lnTo>
                  <a:lnTo>
                    <a:pt x="2926905" y="246722"/>
                  </a:lnTo>
                  <a:lnTo>
                    <a:pt x="2867317" y="246722"/>
                  </a:lnTo>
                  <a:lnTo>
                    <a:pt x="2867317" y="188556"/>
                  </a:lnTo>
                  <a:lnTo>
                    <a:pt x="2926905" y="188556"/>
                  </a:lnTo>
                  <a:lnTo>
                    <a:pt x="2926905" y="185724"/>
                  </a:lnTo>
                  <a:lnTo>
                    <a:pt x="2867317" y="185724"/>
                  </a:lnTo>
                  <a:lnTo>
                    <a:pt x="2867317" y="126187"/>
                  </a:lnTo>
                  <a:lnTo>
                    <a:pt x="2926905" y="126187"/>
                  </a:lnTo>
                  <a:lnTo>
                    <a:pt x="2926905" y="121932"/>
                  </a:lnTo>
                  <a:lnTo>
                    <a:pt x="2867317" y="121932"/>
                  </a:lnTo>
                  <a:lnTo>
                    <a:pt x="2867317" y="63766"/>
                  </a:lnTo>
                  <a:lnTo>
                    <a:pt x="2926905" y="63766"/>
                  </a:lnTo>
                  <a:lnTo>
                    <a:pt x="2926905" y="60934"/>
                  </a:lnTo>
                  <a:lnTo>
                    <a:pt x="2867317" y="60934"/>
                  </a:lnTo>
                  <a:lnTo>
                    <a:pt x="2867317" y="0"/>
                  </a:lnTo>
                  <a:lnTo>
                    <a:pt x="2864485" y="0"/>
                  </a:lnTo>
                  <a:lnTo>
                    <a:pt x="2864485" y="3736403"/>
                  </a:lnTo>
                  <a:lnTo>
                    <a:pt x="2804934" y="3736403"/>
                  </a:lnTo>
                  <a:lnTo>
                    <a:pt x="2804934" y="3676866"/>
                  </a:lnTo>
                  <a:lnTo>
                    <a:pt x="2864485" y="3676866"/>
                  </a:lnTo>
                  <a:lnTo>
                    <a:pt x="2864485" y="3674033"/>
                  </a:lnTo>
                  <a:lnTo>
                    <a:pt x="2804934" y="3674033"/>
                  </a:lnTo>
                  <a:lnTo>
                    <a:pt x="2804934" y="3614458"/>
                  </a:lnTo>
                  <a:lnTo>
                    <a:pt x="2864485" y="3614458"/>
                  </a:lnTo>
                  <a:lnTo>
                    <a:pt x="2864485" y="3611613"/>
                  </a:lnTo>
                  <a:lnTo>
                    <a:pt x="2804934" y="3611613"/>
                  </a:lnTo>
                  <a:lnTo>
                    <a:pt x="2804934" y="3552088"/>
                  </a:lnTo>
                  <a:lnTo>
                    <a:pt x="2864485" y="3552088"/>
                  </a:lnTo>
                  <a:lnTo>
                    <a:pt x="2864485" y="3549243"/>
                  </a:lnTo>
                  <a:lnTo>
                    <a:pt x="2804934" y="3549243"/>
                  </a:lnTo>
                  <a:lnTo>
                    <a:pt x="2804934" y="3489680"/>
                  </a:lnTo>
                  <a:lnTo>
                    <a:pt x="2864485" y="3489680"/>
                  </a:lnTo>
                  <a:lnTo>
                    <a:pt x="2864485" y="3486835"/>
                  </a:lnTo>
                  <a:lnTo>
                    <a:pt x="2804934" y="3486835"/>
                  </a:lnTo>
                  <a:lnTo>
                    <a:pt x="2804934" y="3428720"/>
                  </a:lnTo>
                  <a:lnTo>
                    <a:pt x="2864485" y="3428720"/>
                  </a:lnTo>
                  <a:lnTo>
                    <a:pt x="2864485" y="3424466"/>
                  </a:lnTo>
                  <a:lnTo>
                    <a:pt x="2804934" y="3424466"/>
                  </a:lnTo>
                  <a:lnTo>
                    <a:pt x="2804934" y="3366300"/>
                  </a:lnTo>
                  <a:lnTo>
                    <a:pt x="2864485" y="3366300"/>
                  </a:lnTo>
                  <a:lnTo>
                    <a:pt x="2864485" y="3362045"/>
                  </a:lnTo>
                  <a:lnTo>
                    <a:pt x="2804934" y="3362045"/>
                  </a:lnTo>
                  <a:lnTo>
                    <a:pt x="2804934" y="3303930"/>
                  </a:lnTo>
                  <a:lnTo>
                    <a:pt x="2864485" y="3303930"/>
                  </a:lnTo>
                  <a:lnTo>
                    <a:pt x="2864485" y="3299676"/>
                  </a:lnTo>
                  <a:lnTo>
                    <a:pt x="2804934" y="3299676"/>
                  </a:lnTo>
                  <a:lnTo>
                    <a:pt x="2804934" y="3241510"/>
                  </a:lnTo>
                  <a:lnTo>
                    <a:pt x="2864485" y="3241510"/>
                  </a:lnTo>
                  <a:lnTo>
                    <a:pt x="2864485" y="3238677"/>
                  </a:lnTo>
                  <a:lnTo>
                    <a:pt x="2804934" y="3238677"/>
                  </a:lnTo>
                  <a:lnTo>
                    <a:pt x="2804934" y="3179153"/>
                  </a:lnTo>
                  <a:lnTo>
                    <a:pt x="2864485" y="3179153"/>
                  </a:lnTo>
                  <a:lnTo>
                    <a:pt x="2864485" y="3176320"/>
                  </a:lnTo>
                  <a:lnTo>
                    <a:pt x="2804934" y="3176320"/>
                  </a:lnTo>
                  <a:lnTo>
                    <a:pt x="2804934" y="3116745"/>
                  </a:lnTo>
                  <a:lnTo>
                    <a:pt x="2864485" y="3116745"/>
                  </a:lnTo>
                  <a:lnTo>
                    <a:pt x="2864485" y="3113900"/>
                  </a:lnTo>
                  <a:lnTo>
                    <a:pt x="2804934" y="3113900"/>
                  </a:lnTo>
                  <a:lnTo>
                    <a:pt x="2804934" y="3054362"/>
                  </a:lnTo>
                  <a:lnTo>
                    <a:pt x="2864485" y="3054362"/>
                  </a:lnTo>
                  <a:lnTo>
                    <a:pt x="2864485" y="3051530"/>
                  </a:lnTo>
                  <a:lnTo>
                    <a:pt x="2804934" y="3051530"/>
                  </a:lnTo>
                  <a:lnTo>
                    <a:pt x="2804934" y="2991942"/>
                  </a:lnTo>
                  <a:lnTo>
                    <a:pt x="2864485" y="2991942"/>
                  </a:lnTo>
                  <a:lnTo>
                    <a:pt x="2864485" y="2989110"/>
                  </a:lnTo>
                  <a:lnTo>
                    <a:pt x="2804934" y="2989110"/>
                  </a:lnTo>
                  <a:lnTo>
                    <a:pt x="2804934" y="2929572"/>
                  </a:lnTo>
                  <a:lnTo>
                    <a:pt x="2864485" y="2929572"/>
                  </a:lnTo>
                  <a:lnTo>
                    <a:pt x="2864485" y="2926740"/>
                  </a:lnTo>
                  <a:lnTo>
                    <a:pt x="2804934" y="2926740"/>
                  </a:lnTo>
                  <a:lnTo>
                    <a:pt x="2804934" y="2867152"/>
                  </a:lnTo>
                  <a:lnTo>
                    <a:pt x="2864485" y="2867152"/>
                  </a:lnTo>
                  <a:lnTo>
                    <a:pt x="2864485" y="2864320"/>
                  </a:lnTo>
                  <a:lnTo>
                    <a:pt x="2804934" y="2864320"/>
                  </a:lnTo>
                  <a:lnTo>
                    <a:pt x="2804934" y="2804795"/>
                  </a:lnTo>
                  <a:lnTo>
                    <a:pt x="2864485" y="2804795"/>
                  </a:lnTo>
                  <a:lnTo>
                    <a:pt x="2864485" y="2801963"/>
                  </a:lnTo>
                  <a:lnTo>
                    <a:pt x="2804934" y="2801963"/>
                  </a:lnTo>
                  <a:lnTo>
                    <a:pt x="2804934" y="2742361"/>
                  </a:lnTo>
                  <a:lnTo>
                    <a:pt x="2864485" y="2742361"/>
                  </a:lnTo>
                  <a:lnTo>
                    <a:pt x="2864485" y="2739529"/>
                  </a:lnTo>
                  <a:lnTo>
                    <a:pt x="2804934" y="2739529"/>
                  </a:lnTo>
                  <a:lnTo>
                    <a:pt x="2804934" y="2680004"/>
                  </a:lnTo>
                  <a:lnTo>
                    <a:pt x="2864485" y="2680004"/>
                  </a:lnTo>
                  <a:lnTo>
                    <a:pt x="2864485" y="2677172"/>
                  </a:lnTo>
                  <a:lnTo>
                    <a:pt x="2804934" y="2677172"/>
                  </a:lnTo>
                  <a:lnTo>
                    <a:pt x="2804934" y="2617597"/>
                  </a:lnTo>
                  <a:lnTo>
                    <a:pt x="2864485" y="2617597"/>
                  </a:lnTo>
                  <a:lnTo>
                    <a:pt x="2864485" y="2614765"/>
                  </a:lnTo>
                  <a:lnTo>
                    <a:pt x="2804934" y="2614765"/>
                  </a:lnTo>
                  <a:lnTo>
                    <a:pt x="2804934" y="2555214"/>
                  </a:lnTo>
                  <a:lnTo>
                    <a:pt x="2864485" y="2555214"/>
                  </a:lnTo>
                  <a:lnTo>
                    <a:pt x="2864485" y="2552382"/>
                  </a:lnTo>
                  <a:lnTo>
                    <a:pt x="2804934" y="2552382"/>
                  </a:lnTo>
                  <a:lnTo>
                    <a:pt x="2804934" y="2492806"/>
                  </a:lnTo>
                  <a:lnTo>
                    <a:pt x="2864485" y="2492806"/>
                  </a:lnTo>
                  <a:lnTo>
                    <a:pt x="2864485" y="2489962"/>
                  </a:lnTo>
                  <a:lnTo>
                    <a:pt x="2804934" y="2489962"/>
                  </a:lnTo>
                  <a:lnTo>
                    <a:pt x="2804934" y="2430424"/>
                  </a:lnTo>
                  <a:lnTo>
                    <a:pt x="2864485" y="2430424"/>
                  </a:lnTo>
                  <a:lnTo>
                    <a:pt x="2864485" y="2427592"/>
                  </a:lnTo>
                  <a:lnTo>
                    <a:pt x="2804934" y="2427592"/>
                  </a:lnTo>
                  <a:lnTo>
                    <a:pt x="2804934" y="2369426"/>
                  </a:lnTo>
                  <a:lnTo>
                    <a:pt x="2864485" y="2369426"/>
                  </a:lnTo>
                  <a:lnTo>
                    <a:pt x="2864485" y="2365171"/>
                  </a:lnTo>
                  <a:lnTo>
                    <a:pt x="2804934" y="2365171"/>
                  </a:lnTo>
                  <a:lnTo>
                    <a:pt x="2804934" y="2307069"/>
                  </a:lnTo>
                  <a:lnTo>
                    <a:pt x="2864485" y="2307069"/>
                  </a:lnTo>
                  <a:lnTo>
                    <a:pt x="2864485" y="2302827"/>
                  </a:lnTo>
                  <a:lnTo>
                    <a:pt x="2804934" y="2302827"/>
                  </a:lnTo>
                  <a:lnTo>
                    <a:pt x="2804934" y="2244661"/>
                  </a:lnTo>
                  <a:lnTo>
                    <a:pt x="2864485" y="2244661"/>
                  </a:lnTo>
                  <a:lnTo>
                    <a:pt x="2864485" y="2240407"/>
                  </a:lnTo>
                  <a:lnTo>
                    <a:pt x="2804934" y="2240407"/>
                  </a:lnTo>
                  <a:lnTo>
                    <a:pt x="2804934" y="2182279"/>
                  </a:lnTo>
                  <a:lnTo>
                    <a:pt x="2864485" y="2182279"/>
                  </a:lnTo>
                  <a:lnTo>
                    <a:pt x="2864485" y="2179447"/>
                  </a:lnTo>
                  <a:lnTo>
                    <a:pt x="2804934" y="2179447"/>
                  </a:lnTo>
                  <a:lnTo>
                    <a:pt x="2804934" y="2119871"/>
                  </a:lnTo>
                  <a:lnTo>
                    <a:pt x="2864485" y="2119871"/>
                  </a:lnTo>
                  <a:lnTo>
                    <a:pt x="2864485" y="2117026"/>
                  </a:lnTo>
                  <a:lnTo>
                    <a:pt x="2804934" y="2117026"/>
                  </a:lnTo>
                  <a:lnTo>
                    <a:pt x="2804934" y="2057488"/>
                  </a:lnTo>
                  <a:lnTo>
                    <a:pt x="2864485" y="2057488"/>
                  </a:lnTo>
                  <a:lnTo>
                    <a:pt x="2864485" y="2054656"/>
                  </a:lnTo>
                  <a:lnTo>
                    <a:pt x="2804934" y="2054656"/>
                  </a:lnTo>
                  <a:lnTo>
                    <a:pt x="2804934" y="1995081"/>
                  </a:lnTo>
                  <a:lnTo>
                    <a:pt x="2864485" y="1995081"/>
                  </a:lnTo>
                  <a:lnTo>
                    <a:pt x="2864485" y="1992236"/>
                  </a:lnTo>
                  <a:lnTo>
                    <a:pt x="2804934" y="1992236"/>
                  </a:lnTo>
                  <a:lnTo>
                    <a:pt x="2804934" y="1932724"/>
                  </a:lnTo>
                  <a:lnTo>
                    <a:pt x="2864485" y="1932724"/>
                  </a:lnTo>
                  <a:lnTo>
                    <a:pt x="2864485" y="1929879"/>
                  </a:lnTo>
                  <a:lnTo>
                    <a:pt x="2804934" y="1929879"/>
                  </a:lnTo>
                  <a:lnTo>
                    <a:pt x="2804934" y="1807933"/>
                  </a:lnTo>
                  <a:lnTo>
                    <a:pt x="2864485" y="1807933"/>
                  </a:lnTo>
                  <a:lnTo>
                    <a:pt x="2864485" y="1805089"/>
                  </a:lnTo>
                  <a:lnTo>
                    <a:pt x="2804934" y="1805089"/>
                  </a:lnTo>
                  <a:lnTo>
                    <a:pt x="2804934" y="1745513"/>
                  </a:lnTo>
                  <a:lnTo>
                    <a:pt x="2864485" y="1745513"/>
                  </a:lnTo>
                  <a:lnTo>
                    <a:pt x="2864485" y="1742681"/>
                  </a:lnTo>
                  <a:lnTo>
                    <a:pt x="2804934" y="1742681"/>
                  </a:lnTo>
                  <a:lnTo>
                    <a:pt x="2804934" y="1683143"/>
                  </a:lnTo>
                  <a:lnTo>
                    <a:pt x="2864485" y="1683143"/>
                  </a:lnTo>
                  <a:lnTo>
                    <a:pt x="2864485" y="1680298"/>
                  </a:lnTo>
                  <a:lnTo>
                    <a:pt x="2804934" y="1680298"/>
                  </a:lnTo>
                  <a:lnTo>
                    <a:pt x="2804934" y="1620723"/>
                  </a:lnTo>
                  <a:lnTo>
                    <a:pt x="2864485" y="1620723"/>
                  </a:lnTo>
                  <a:lnTo>
                    <a:pt x="2864485" y="1617891"/>
                  </a:lnTo>
                  <a:lnTo>
                    <a:pt x="2804934" y="1617891"/>
                  </a:lnTo>
                  <a:lnTo>
                    <a:pt x="2804934" y="1558366"/>
                  </a:lnTo>
                  <a:lnTo>
                    <a:pt x="2864485" y="1558366"/>
                  </a:lnTo>
                  <a:lnTo>
                    <a:pt x="2864485" y="1555534"/>
                  </a:lnTo>
                  <a:lnTo>
                    <a:pt x="2804934" y="1555534"/>
                  </a:lnTo>
                  <a:lnTo>
                    <a:pt x="2804934" y="1495945"/>
                  </a:lnTo>
                  <a:lnTo>
                    <a:pt x="2864485" y="1495945"/>
                  </a:lnTo>
                  <a:lnTo>
                    <a:pt x="2864485" y="1493113"/>
                  </a:lnTo>
                  <a:lnTo>
                    <a:pt x="2804934" y="1493113"/>
                  </a:lnTo>
                  <a:lnTo>
                    <a:pt x="2804934" y="1433576"/>
                  </a:lnTo>
                  <a:lnTo>
                    <a:pt x="2864485" y="1433576"/>
                  </a:lnTo>
                  <a:lnTo>
                    <a:pt x="2864485" y="1430743"/>
                  </a:lnTo>
                  <a:lnTo>
                    <a:pt x="2804934" y="1430743"/>
                  </a:lnTo>
                  <a:lnTo>
                    <a:pt x="2804934" y="1372577"/>
                  </a:lnTo>
                  <a:lnTo>
                    <a:pt x="2864485" y="1372577"/>
                  </a:lnTo>
                  <a:lnTo>
                    <a:pt x="2864485" y="1368323"/>
                  </a:lnTo>
                  <a:lnTo>
                    <a:pt x="2804934" y="1368323"/>
                  </a:lnTo>
                  <a:lnTo>
                    <a:pt x="2804934" y="1308785"/>
                  </a:lnTo>
                  <a:lnTo>
                    <a:pt x="2864485" y="1308785"/>
                  </a:lnTo>
                  <a:lnTo>
                    <a:pt x="2864485" y="1305953"/>
                  </a:lnTo>
                  <a:lnTo>
                    <a:pt x="2804934" y="1305953"/>
                  </a:lnTo>
                  <a:lnTo>
                    <a:pt x="2804934" y="1247787"/>
                  </a:lnTo>
                  <a:lnTo>
                    <a:pt x="2864485" y="1247787"/>
                  </a:lnTo>
                  <a:lnTo>
                    <a:pt x="2864485" y="1243533"/>
                  </a:lnTo>
                  <a:lnTo>
                    <a:pt x="2804934" y="1243533"/>
                  </a:lnTo>
                  <a:lnTo>
                    <a:pt x="2804934" y="1185430"/>
                  </a:lnTo>
                  <a:lnTo>
                    <a:pt x="2864485" y="1185430"/>
                  </a:lnTo>
                  <a:lnTo>
                    <a:pt x="2864485" y="1181176"/>
                  </a:lnTo>
                  <a:lnTo>
                    <a:pt x="2804934" y="1181176"/>
                  </a:lnTo>
                  <a:lnTo>
                    <a:pt x="2804934" y="1122997"/>
                  </a:lnTo>
                  <a:lnTo>
                    <a:pt x="2864485" y="1122997"/>
                  </a:lnTo>
                  <a:lnTo>
                    <a:pt x="2864485" y="1120165"/>
                  </a:lnTo>
                  <a:lnTo>
                    <a:pt x="2804934" y="1120165"/>
                  </a:lnTo>
                  <a:lnTo>
                    <a:pt x="2804934" y="1060640"/>
                  </a:lnTo>
                  <a:lnTo>
                    <a:pt x="2864485" y="1060640"/>
                  </a:lnTo>
                  <a:lnTo>
                    <a:pt x="2864485" y="1057808"/>
                  </a:lnTo>
                  <a:lnTo>
                    <a:pt x="2804934" y="1057808"/>
                  </a:lnTo>
                  <a:lnTo>
                    <a:pt x="2804934" y="998220"/>
                  </a:lnTo>
                  <a:lnTo>
                    <a:pt x="2864485" y="998220"/>
                  </a:lnTo>
                  <a:lnTo>
                    <a:pt x="2864485" y="995387"/>
                  </a:lnTo>
                  <a:lnTo>
                    <a:pt x="2804934" y="995387"/>
                  </a:lnTo>
                  <a:lnTo>
                    <a:pt x="2804934" y="935850"/>
                  </a:lnTo>
                  <a:lnTo>
                    <a:pt x="2864485" y="935850"/>
                  </a:lnTo>
                  <a:lnTo>
                    <a:pt x="2864485" y="933018"/>
                  </a:lnTo>
                  <a:lnTo>
                    <a:pt x="2804934" y="933018"/>
                  </a:lnTo>
                  <a:lnTo>
                    <a:pt x="2804934" y="873493"/>
                  </a:lnTo>
                  <a:lnTo>
                    <a:pt x="2864485" y="873493"/>
                  </a:lnTo>
                  <a:lnTo>
                    <a:pt x="2864485" y="870610"/>
                  </a:lnTo>
                  <a:lnTo>
                    <a:pt x="2804934" y="870610"/>
                  </a:lnTo>
                  <a:lnTo>
                    <a:pt x="2804934" y="811060"/>
                  </a:lnTo>
                  <a:lnTo>
                    <a:pt x="2864485" y="811060"/>
                  </a:lnTo>
                  <a:lnTo>
                    <a:pt x="2864485" y="808228"/>
                  </a:lnTo>
                  <a:lnTo>
                    <a:pt x="2804934" y="808228"/>
                  </a:lnTo>
                  <a:lnTo>
                    <a:pt x="2804934" y="748703"/>
                  </a:lnTo>
                  <a:lnTo>
                    <a:pt x="2864485" y="748703"/>
                  </a:lnTo>
                  <a:lnTo>
                    <a:pt x="2864485" y="745871"/>
                  </a:lnTo>
                  <a:lnTo>
                    <a:pt x="2804934" y="745871"/>
                  </a:lnTo>
                  <a:lnTo>
                    <a:pt x="2804934" y="686282"/>
                  </a:lnTo>
                  <a:lnTo>
                    <a:pt x="2864485" y="686282"/>
                  </a:lnTo>
                  <a:lnTo>
                    <a:pt x="2864485" y="683450"/>
                  </a:lnTo>
                  <a:lnTo>
                    <a:pt x="2804934" y="683450"/>
                  </a:lnTo>
                  <a:lnTo>
                    <a:pt x="2804934" y="623912"/>
                  </a:lnTo>
                  <a:lnTo>
                    <a:pt x="2864485" y="623912"/>
                  </a:lnTo>
                  <a:lnTo>
                    <a:pt x="2864485" y="621080"/>
                  </a:lnTo>
                  <a:lnTo>
                    <a:pt x="2804934" y="621080"/>
                  </a:lnTo>
                  <a:lnTo>
                    <a:pt x="2804934" y="561492"/>
                  </a:lnTo>
                  <a:lnTo>
                    <a:pt x="2864485" y="561492"/>
                  </a:lnTo>
                  <a:lnTo>
                    <a:pt x="2864485" y="558660"/>
                  </a:lnTo>
                  <a:lnTo>
                    <a:pt x="2804934" y="558660"/>
                  </a:lnTo>
                  <a:lnTo>
                    <a:pt x="2804934" y="499122"/>
                  </a:lnTo>
                  <a:lnTo>
                    <a:pt x="2864485" y="499122"/>
                  </a:lnTo>
                  <a:lnTo>
                    <a:pt x="2864485" y="496290"/>
                  </a:lnTo>
                  <a:lnTo>
                    <a:pt x="2804934" y="496290"/>
                  </a:lnTo>
                  <a:lnTo>
                    <a:pt x="2804934" y="436702"/>
                  </a:lnTo>
                  <a:lnTo>
                    <a:pt x="2864485" y="436702"/>
                  </a:lnTo>
                  <a:lnTo>
                    <a:pt x="2864485" y="433870"/>
                  </a:lnTo>
                  <a:lnTo>
                    <a:pt x="2804934" y="433870"/>
                  </a:lnTo>
                  <a:lnTo>
                    <a:pt x="2804934" y="374345"/>
                  </a:lnTo>
                  <a:lnTo>
                    <a:pt x="2864485" y="374345"/>
                  </a:lnTo>
                  <a:lnTo>
                    <a:pt x="2864485" y="371513"/>
                  </a:lnTo>
                  <a:lnTo>
                    <a:pt x="2804934" y="371513"/>
                  </a:lnTo>
                  <a:lnTo>
                    <a:pt x="2804934" y="313347"/>
                  </a:lnTo>
                  <a:lnTo>
                    <a:pt x="2864485" y="313347"/>
                  </a:lnTo>
                  <a:lnTo>
                    <a:pt x="2864485" y="309092"/>
                  </a:lnTo>
                  <a:lnTo>
                    <a:pt x="2804934" y="309092"/>
                  </a:lnTo>
                  <a:lnTo>
                    <a:pt x="2804934" y="249555"/>
                  </a:lnTo>
                  <a:lnTo>
                    <a:pt x="2864485" y="249555"/>
                  </a:lnTo>
                  <a:lnTo>
                    <a:pt x="2864485" y="246722"/>
                  </a:lnTo>
                  <a:lnTo>
                    <a:pt x="2804934" y="246722"/>
                  </a:lnTo>
                  <a:lnTo>
                    <a:pt x="2804934" y="188556"/>
                  </a:lnTo>
                  <a:lnTo>
                    <a:pt x="2864485" y="188556"/>
                  </a:lnTo>
                  <a:lnTo>
                    <a:pt x="2864485" y="185724"/>
                  </a:lnTo>
                  <a:lnTo>
                    <a:pt x="2804934" y="185724"/>
                  </a:lnTo>
                  <a:lnTo>
                    <a:pt x="2804934" y="126187"/>
                  </a:lnTo>
                  <a:lnTo>
                    <a:pt x="2864485" y="126187"/>
                  </a:lnTo>
                  <a:lnTo>
                    <a:pt x="2864485" y="121932"/>
                  </a:lnTo>
                  <a:lnTo>
                    <a:pt x="2804934" y="121932"/>
                  </a:lnTo>
                  <a:lnTo>
                    <a:pt x="2804934" y="63766"/>
                  </a:lnTo>
                  <a:lnTo>
                    <a:pt x="2864485" y="63766"/>
                  </a:lnTo>
                  <a:lnTo>
                    <a:pt x="2864485" y="60934"/>
                  </a:lnTo>
                  <a:lnTo>
                    <a:pt x="2804934" y="60934"/>
                  </a:lnTo>
                  <a:lnTo>
                    <a:pt x="2804934" y="0"/>
                  </a:lnTo>
                  <a:lnTo>
                    <a:pt x="2802102" y="0"/>
                  </a:lnTo>
                  <a:lnTo>
                    <a:pt x="2802102" y="3736403"/>
                  </a:lnTo>
                  <a:lnTo>
                    <a:pt x="2743924" y="3736403"/>
                  </a:lnTo>
                  <a:lnTo>
                    <a:pt x="2743924" y="3676866"/>
                  </a:lnTo>
                  <a:lnTo>
                    <a:pt x="2802102" y="3676866"/>
                  </a:lnTo>
                  <a:lnTo>
                    <a:pt x="2802102" y="3674033"/>
                  </a:lnTo>
                  <a:lnTo>
                    <a:pt x="2743924" y="3674033"/>
                  </a:lnTo>
                  <a:lnTo>
                    <a:pt x="2743924" y="3614458"/>
                  </a:lnTo>
                  <a:lnTo>
                    <a:pt x="2802102" y="3614458"/>
                  </a:lnTo>
                  <a:lnTo>
                    <a:pt x="2802102" y="3611613"/>
                  </a:lnTo>
                  <a:lnTo>
                    <a:pt x="2743924" y="3611613"/>
                  </a:lnTo>
                  <a:lnTo>
                    <a:pt x="2743924" y="3552088"/>
                  </a:lnTo>
                  <a:lnTo>
                    <a:pt x="2802102" y="3552088"/>
                  </a:lnTo>
                  <a:lnTo>
                    <a:pt x="2802102" y="3549243"/>
                  </a:lnTo>
                  <a:lnTo>
                    <a:pt x="2743924" y="3549243"/>
                  </a:lnTo>
                  <a:lnTo>
                    <a:pt x="2743924" y="3489680"/>
                  </a:lnTo>
                  <a:lnTo>
                    <a:pt x="2802102" y="3489680"/>
                  </a:lnTo>
                  <a:lnTo>
                    <a:pt x="2802102" y="3486835"/>
                  </a:lnTo>
                  <a:lnTo>
                    <a:pt x="2743924" y="3486835"/>
                  </a:lnTo>
                  <a:lnTo>
                    <a:pt x="2743924" y="3428720"/>
                  </a:lnTo>
                  <a:lnTo>
                    <a:pt x="2802102" y="3428720"/>
                  </a:lnTo>
                  <a:lnTo>
                    <a:pt x="2802102" y="3424466"/>
                  </a:lnTo>
                  <a:lnTo>
                    <a:pt x="2743924" y="3424466"/>
                  </a:lnTo>
                  <a:lnTo>
                    <a:pt x="2743924" y="3366300"/>
                  </a:lnTo>
                  <a:lnTo>
                    <a:pt x="2802102" y="3366300"/>
                  </a:lnTo>
                  <a:lnTo>
                    <a:pt x="2802102" y="3362045"/>
                  </a:lnTo>
                  <a:lnTo>
                    <a:pt x="2743924" y="3362045"/>
                  </a:lnTo>
                  <a:lnTo>
                    <a:pt x="2743924" y="3303930"/>
                  </a:lnTo>
                  <a:lnTo>
                    <a:pt x="2802102" y="3303930"/>
                  </a:lnTo>
                  <a:lnTo>
                    <a:pt x="2802102" y="3299676"/>
                  </a:lnTo>
                  <a:lnTo>
                    <a:pt x="2743924" y="3299676"/>
                  </a:lnTo>
                  <a:lnTo>
                    <a:pt x="2743924" y="3241510"/>
                  </a:lnTo>
                  <a:lnTo>
                    <a:pt x="2802102" y="3241510"/>
                  </a:lnTo>
                  <a:lnTo>
                    <a:pt x="2802102" y="3238677"/>
                  </a:lnTo>
                  <a:lnTo>
                    <a:pt x="2743924" y="3238677"/>
                  </a:lnTo>
                  <a:lnTo>
                    <a:pt x="2743924" y="3179153"/>
                  </a:lnTo>
                  <a:lnTo>
                    <a:pt x="2802102" y="3179153"/>
                  </a:lnTo>
                  <a:lnTo>
                    <a:pt x="2802102" y="3176320"/>
                  </a:lnTo>
                  <a:lnTo>
                    <a:pt x="2743924" y="3176320"/>
                  </a:lnTo>
                  <a:lnTo>
                    <a:pt x="2743924" y="3116745"/>
                  </a:lnTo>
                  <a:lnTo>
                    <a:pt x="2802102" y="3116745"/>
                  </a:lnTo>
                  <a:lnTo>
                    <a:pt x="2802102" y="3113900"/>
                  </a:lnTo>
                  <a:lnTo>
                    <a:pt x="2743924" y="3113900"/>
                  </a:lnTo>
                  <a:lnTo>
                    <a:pt x="2743924" y="3054362"/>
                  </a:lnTo>
                  <a:lnTo>
                    <a:pt x="2802102" y="3054362"/>
                  </a:lnTo>
                  <a:lnTo>
                    <a:pt x="2802102" y="3051530"/>
                  </a:lnTo>
                  <a:lnTo>
                    <a:pt x="2743924" y="3051530"/>
                  </a:lnTo>
                  <a:lnTo>
                    <a:pt x="2743924" y="2991942"/>
                  </a:lnTo>
                  <a:lnTo>
                    <a:pt x="2802102" y="2991942"/>
                  </a:lnTo>
                  <a:lnTo>
                    <a:pt x="2802102" y="2989110"/>
                  </a:lnTo>
                  <a:lnTo>
                    <a:pt x="2743924" y="2989110"/>
                  </a:lnTo>
                  <a:lnTo>
                    <a:pt x="2743924" y="2929572"/>
                  </a:lnTo>
                  <a:lnTo>
                    <a:pt x="2802102" y="2929572"/>
                  </a:lnTo>
                  <a:lnTo>
                    <a:pt x="2802102" y="2926740"/>
                  </a:lnTo>
                  <a:lnTo>
                    <a:pt x="2743924" y="2926740"/>
                  </a:lnTo>
                  <a:lnTo>
                    <a:pt x="2743924" y="2867152"/>
                  </a:lnTo>
                  <a:lnTo>
                    <a:pt x="2802102" y="2867152"/>
                  </a:lnTo>
                  <a:lnTo>
                    <a:pt x="2802102" y="2864320"/>
                  </a:lnTo>
                  <a:lnTo>
                    <a:pt x="2743924" y="2864320"/>
                  </a:lnTo>
                  <a:lnTo>
                    <a:pt x="2743924" y="2804795"/>
                  </a:lnTo>
                  <a:lnTo>
                    <a:pt x="2802102" y="2804795"/>
                  </a:lnTo>
                  <a:lnTo>
                    <a:pt x="2802102" y="2801963"/>
                  </a:lnTo>
                  <a:lnTo>
                    <a:pt x="2743924" y="2801963"/>
                  </a:lnTo>
                  <a:lnTo>
                    <a:pt x="2743924" y="2742361"/>
                  </a:lnTo>
                  <a:lnTo>
                    <a:pt x="2802102" y="2742361"/>
                  </a:lnTo>
                  <a:lnTo>
                    <a:pt x="2802102" y="2739529"/>
                  </a:lnTo>
                  <a:lnTo>
                    <a:pt x="2743924" y="2739529"/>
                  </a:lnTo>
                  <a:lnTo>
                    <a:pt x="2743924" y="2680004"/>
                  </a:lnTo>
                  <a:lnTo>
                    <a:pt x="2802102" y="2680004"/>
                  </a:lnTo>
                  <a:lnTo>
                    <a:pt x="2802102" y="2677172"/>
                  </a:lnTo>
                  <a:lnTo>
                    <a:pt x="2743924" y="2677172"/>
                  </a:lnTo>
                  <a:lnTo>
                    <a:pt x="2743924" y="2617597"/>
                  </a:lnTo>
                  <a:lnTo>
                    <a:pt x="2802102" y="2617597"/>
                  </a:lnTo>
                  <a:lnTo>
                    <a:pt x="2802102" y="2614765"/>
                  </a:lnTo>
                  <a:lnTo>
                    <a:pt x="2743924" y="2614765"/>
                  </a:lnTo>
                  <a:lnTo>
                    <a:pt x="2743924" y="2555214"/>
                  </a:lnTo>
                  <a:lnTo>
                    <a:pt x="2802102" y="2555214"/>
                  </a:lnTo>
                  <a:lnTo>
                    <a:pt x="2802102" y="2552382"/>
                  </a:lnTo>
                  <a:lnTo>
                    <a:pt x="2743924" y="2552382"/>
                  </a:lnTo>
                  <a:lnTo>
                    <a:pt x="2743924" y="2492806"/>
                  </a:lnTo>
                  <a:lnTo>
                    <a:pt x="2802102" y="2492806"/>
                  </a:lnTo>
                  <a:lnTo>
                    <a:pt x="2802102" y="2489962"/>
                  </a:lnTo>
                  <a:lnTo>
                    <a:pt x="2743924" y="2489962"/>
                  </a:lnTo>
                  <a:lnTo>
                    <a:pt x="2743924" y="2430424"/>
                  </a:lnTo>
                  <a:lnTo>
                    <a:pt x="2802102" y="2430424"/>
                  </a:lnTo>
                  <a:lnTo>
                    <a:pt x="2802102" y="2427592"/>
                  </a:lnTo>
                  <a:lnTo>
                    <a:pt x="2743924" y="2427592"/>
                  </a:lnTo>
                  <a:lnTo>
                    <a:pt x="2743924" y="2369426"/>
                  </a:lnTo>
                  <a:lnTo>
                    <a:pt x="2802102" y="2369426"/>
                  </a:lnTo>
                  <a:lnTo>
                    <a:pt x="2802102" y="2365171"/>
                  </a:lnTo>
                  <a:lnTo>
                    <a:pt x="2743924" y="2365171"/>
                  </a:lnTo>
                  <a:lnTo>
                    <a:pt x="2743924" y="2307069"/>
                  </a:lnTo>
                  <a:lnTo>
                    <a:pt x="2802102" y="2307069"/>
                  </a:lnTo>
                  <a:lnTo>
                    <a:pt x="2802102" y="2302827"/>
                  </a:lnTo>
                  <a:lnTo>
                    <a:pt x="2743924" y="2302827"/>
                  </a:lnTo>
                  <a:lnTo>
                    <a:pt x="2743924" y="2244661"/>
                  </a:lnTo>
                  <a:lnTo>
                    <a:pt x="2802102" y="2244661"/>
                  </a:lnTo>
                  <a:lnTo>
                    <a:pt x="2802102" y="2240407"/>
                  </a:lnTo>
                  <a:lnTo>
                    <a:pt x="2743924" y="2240407"/>
                  </a:lnTo>
                  <a:lnTo>
                    <a:pt x="2743924" y="2182279"/>
                  </a:lnTo>
                  <a:lnTo>
                    <a:pt x="2802102" y="2182279"/>
                  </a:lnTo>
                  <a:lnTo>
                    <a:pt x="2802102" y="2179447"/>
                  </a:lnTo>
                  <a:lnTo>
                    <a:pt x="2743924" y="2179447"/>
                  </a:lnTo>
                  <a:lnTo>
                    <a:pt x="2743924" y="2119871"/>
                  </a:lnTo>
                  <a:lnTo>
                    <a:pt x="2802102" y="2119871"/>
                  </a:lnTo>
                  <a:lnTo>
                    <a:pt x="2802102" y="2117026"/>
                  </a:lnTo>
                  <a:lnTo>
                    <a:pt x="2743924" y="2117026"/>
                  </a:lnTo>
                  <a:lnTo>
                    <a:pt x="2743924" y="2057488"/>
                  </a:lnTo>
                  <a:lnTo>
                    <a:pt x="2802102" y="2057488"/>
                  </a:lnTo>
                  <a:lnTo>
                    <a:pt x="2802102" y="2054656"/>
                  </a:lnTo>
                  <a:lnTo>
                    <a:pt x="2743924" y="2054656"/>
                  </a:lnTo>
                  <a:lnTo>
                    <a:pt x="2743924" y="1995081"/>
                  </a:lnTo>
                  <a:lnTo>
                    <a:pt x="2802102" y="1995081"/>
                  </a:lnTo>
                  <a:lnTo>
                    <a:pt x="2802102" y="1992236"/>
                  </a:lnTo>
                  <a:lnTo>
                    <a:pt x="2743924" y="1992236"/>
                  </a:lnTo>
                  <a:lnTo>
                    <a:pt x="2743924" y="1932724"/>
                  </a:lnTo>
                  <a:lnTo>
                    <a:pt x="2802102" y="1932724"/>
                  </a:lnTo>
                  <a:lnTo>
                    <a:pt x="2802102" y="1929879"/>
                  </a:lnTo>
                  <a:lnTo>
                    <a:pt x="2743924" y="1929879"/>
                  </a:lnTo>
                  <a:lnTo>
                    <a:pt x="2743924" y="1807933"/>
                  </a:lnTo>
                  <a:lnTo>
                    <a:pt x="2802102" y="1807933"/>
                  </a:lnTo>
                  <a:lnTo>
                    <a:pt x="2802102" y="1805089"/>
                  </a:lnTo>
                  <a:lnTo>
                    <a:pt x="2743924" y="1805089"/>
                  </a:lnTo>
                  <a:lnTo>
                    <a:pt x="2743924" y="1745513"/>
                  </a:lnTo>
                  <a:lnTo>
                    <a:pt x="2802102" y="1745513"/>
                  </a:lnTo>
                  <a:lnTo>
                    <a:pt x="2802102" y="1742681"/>
                  </a:lnTo>
                  <a:lnTo>
                    <a:pt x="2743924" y="1742681"/>
                  </a:lnTo>
                  <a:lnTo>
                    <a:pt x="2743924" y="1683143"/>
                  </a:lnTo>
                  <a:lnTo>
                    <a:pt x="2802102" y="1683143"/>
                  </a:lnTo>
                  <a:lnTo>
                    <a:pt x="2802102" y="1680298"/>
                  </a:lnTo>
                  <a:lnTo>
                    <a:pt x="2743924" y="1680298"/>
                  </a:lnTo>
                  <a:lnTo>
                    <a:pt x="2743924" y="1620723"/>
                  </a:lnTo>
                  <a:lnTo>
                    <a:pt x="2802102" y="1620723"/>
                  </a:lnTo>
                  <a:lnTo>
                    <a:pt x="2802102" y="1617891"/>
                  </a:lnTo>
                  <a:lnTo>
                    <a:pt x="2743924" y="1617891"/>
                  </a:lnTo>
                  <a:lnTo>
                    <a:pt x="2743924" y="1558366"/>
                  </a:lnTo>
                  <a:lnTo>
                    <a:pt x="2802102" y="1558366"/>
                  </a:lnTo>
                  <a:lnTo>
                    <a:pt x="2802102" y="1555534"/>
                  </a:lnTo>
                  <a:lnTo>
                    <a:pt x="2743924" y="1555534"/>
                  </a:lnTo>
                  <a:lnTo>
                    <a:pt x="2743924" y="1495945"/>
                  </a:lnTo>
                  <a:lnTo>
                    <a:pt x="2802102" y="1495945"/>
                  </a:lnTo>
                  <a:lnTo>
                    <a:pt x="2802102" y="1493113"/>
                  </a:lnTo>
                  <a:lnTo>
                    <a:pt x="2743924" y="1493113"/>
                  </a:lnTo>
                  <a:lnTo>
                    <a:pt x="2743924" y="1433576"/>
                  </a:lnTo>
                  <a:lnTo>
                    <a:pt x="2802102" y="1433576"/>
                  </a:lnTo>
                  <a:lnTo>
                    <a:pt x="2802102" y="1430743"/>
                  </a:lnTo>
                  <a:lnTo>
                    <a:pt x="2743924" y="1430743"/>
                  </a:lnTo>
                  <a:lnTo>
                    <a:pt x="2743924" y="1372577"/>
                  </a:lnTo>
                  <a:lnTo>
                    <a:pt x="2802102" y="1372577"/>
                  </a:lnTo>
                  <a:lnTo>
                    <a:pt x="2802102" y="1368323"/>
                  </a:lnTo>
                  <a:lnTo>
                    <a:pt x="2743924" y="1368323"/>
                  </a:lnTo>
                  <a:lnTo>
                    <a:pt x="2743924" y="1308785"/>
                  </a:lnTo>
                  <a:lnTo>
                    <a:pt x="2802102" y="1308785"/>
                  </a:lnTo>
                  <a:lnTo>
                    <a:pt x="2802102" y="1305953"/>
                  </a:lnTo>
                  <a:lnTo>
                    <a:pt x="2743924" y="1305953"/>
                  </a:lnTo>
                  <a:lnTo>
                    <a:pt x="2743924" y="1247787"/>
                  </a:lnTo>
                  <a:lnTo>
                    <a:pt x="2802102" y="1247787"/>
                  </a:lnTo>
                  <a:lnTo>
                    <a:pt x="2802102" y="1243533"/>
                  </a:lnTo>
                  <a:lnTo>
                    <a:pt x="2743924" y="1243533"/>
                  </a:lnTo>
                  <a:lnTo>
                    <a:pt x="2743924" y="1185430"/>
                  </a:lnTo>
                  <a:lnTo>
                    <a:pt x="2802102" y="1185430"/>
                  </a:lnTo>
                  <a:lnTo>
                    <a:pt x="2802102" y="1181176"/>
                  </a:lnTo>
                  <a:lnTo>
                    <a:pt x="2743924" y="1181176"/>
                  </a:lnTo>
                  <a:lnTo>
                    <a:pt x="2743924" y="1122997"/>
                  </a:lnTo>
                  <a:lnTo>
                    <a:pt x="2802102" y="1122997"/>
                  </a:lnTo>
                  <a:lnTo>
                    <a:pt x="2802102" y="1120165"/>
                  </a:lnTo>
                  <a:lnTo>
                    <a:pt x="2743924" y="1120165"/>
                  </a:lnTo>
                  <a:lnTo>
                    <a:pt x="2743924" y="1060640"/>
                  </a:lnTo>
                  <a:lnTo>
                    <a:pt x="2802102" y="1060640"/>
                  </a:lnTo>
                  <a:lnTo>
                    <a:pt x="2802102" y="1057808"/>
                  </a:lnTo>
                  <a:lnTo>
                    <a:pt x="2743924" y="1057808"/>
                  </a:lnTo>
                  <a:lnTo>
                    <a:pt x="2743924" y="998220"/>
                  </a:lnTo>
                  <a:lnTo>
                    <a:pt x="2802102" y="998220"/>
                  </a:lnTo>
                  <a:lnTo>
                    <a:pt x="2802102" y="995387"/>
                  </a:lnTo>
                  <a:lnTo>
                    <a:pt x="2743924" y="995387"/>
                  </a:lnTo>
                  <a:lnTo>
                    <a:pt x="2743924" y="935850"/>
                  </a:lnTo>
                  <a:lnTo>
                    <a:pt x="2802102" y="935850"/>
                  </a:lnTo>
                  <a:lnTo>
                    <a:pt x="2802102" y="933018"/>
                  </a:lnTo>
                  <a:lnTo>
                    <a:pt x="2743924" y="933018"/>
                  </a:lnTo>
                  <a:lnTo>
                    <a:pt x="2743924" y="873493"/>
                  </a:lnTo>
                  <a:lnTo>
                    <a:pt x="2802102" y="873493"/>
                  </a:lnTo>
                  <a:lnTo>
                    <a:pt x="2802102" y="870610"/>
                  </a:lnTo>
                  <a:lnTo>
                    <a:pt x="2743924" y="870610"/>
                  </a:lnTo>
                  <a:lnTo>
                    <a:pt x="2743924" y="811060"/>
                  </a:lnTo>
                  <a:lnTo>
                    <a:pt x="2802102" y="811060"/>
                  </a:lnTo>
                  <a:lnTo>
                    <a:pt x="2802102" y="808228"/>
                  </a:lnTo>
                  <a:lnTo>
                    <a:pt x="2743924" y="808228"/>
                  </a:lnTo>
                  <a:lnTo>
                    <a:pt x="2743924" y="748703"/>
                  </a:lnTo>
                  <a:lnTo>
                    <a:pt x="2802102" y="748703"/>
                  </a:lnTo>
                  <a:lnTo>
                    <a:pt x="2802102" y="745871"/>
                  </a:lnTo>
                  <a:lnTo>
                    <a:pt x="2743924" y="745871"/>
                  </a:lnTo>
                  <a:lnTo>
                    <a:pt x="2743924" y="686282"/>
                  </a:lnTo>
                  <a:lnTo>
                    <a:pt x="2802102" y="686282"/>
                  </a:lnTo>
                  <a:lnTo>
                    <a:pt x="2802102" y="683450"/>
                  </a:lnTo>
                  <a:lnTo>
                    <a:pt x="2743924" y="683450"/>
                  </a:lnTo>
                  <a:lnTo>
                    <a:pt x="2743924" y="623912"/>
                  </a:lnTo>
                  <a:lnTo>
                    <a:pt x="2802102" y="623912"/>
                  </a:lnTo>
                  <a:lnTo>
                    <a:pt x="2802102" y="621080"/>
                  </a:lnTo>
                  <a:lnTo>
                    <a:pt x="2743924" y="621080"/>
                  </a:lnTo>
                  <a:lnTo>
                    <a:pt x="2743924" y="561492"/>
                  </a:lnTo>
                  <a:lnTo>
                    <a:pt x="2802102" y="561492"/>
                  </a:lnTo>
                  <a:lnTo>
                    <a:pt x="2802102" y="558660"/>
                  </a:lnTo>
                  <a:lnTo>
                    <a:pt x="2743924" y="558660"/>
                  </a:lnTo>
                  <a:lnTo>
                    <a:pt x="2743924" y="499122"/>
                  </a:lnTo>
                  <a:lnTo>
                    <a:pt x="2802102" y="499122"/>
                  </a:lnTo>
                  <a:lnTo>
                    <a:pt x="2802102" y="496290"/>
                  </a:lnTo>
                  <a:lnTo>
                    <a:pt x="2743924" y="496290"/>
                  </a:lnTo>
                  <a:lnTo>
                    <a:pt x="2743924" y="436702"/>
                  </a:lnTo>
                  <a:lnTo>
                    <a:pt x="2802102" y="436702"/>
                  </a:lnTo>
                  <a:lnTo>
                    <a:pt x="2802102" y="433870"/>
                  </a:lnTo>
                  <a:lnTo>
                    <a:pt x="2743924" y="433870"/>
                  </a:lnTo>
                  <a:lnTo>
                    <a:pt x="2743924" y="374345"/>
                  </a:lnTo>
                  <a:lnTo>
                    <a:pt x="2802102" y="374345"/>
                  </a:lnTo>
                  <a:lnTo>
                    <a:pt x="2802102" y="371513"/>
                  </a:lnTo>
                  <a:lnTo>
                    <a:pt x="2743924" y="371513"/>
                  </a:lnTo>
                  <a:lnTo>
                    <a:pt x="2743924" y="313347"/>
                  </a:lnTo>
                  <a:lnTo>
                    <a:pt x="2802102" y="313347"/>
                  </a:lnTo>
                  <a:lnTo>
                    <a:pt x="2802102" y="309092"/>
                  </a:lnTo>
                  <a:lnTo>
                    <a:pt x="2743924" y="309092"/>
                  </a:lnTo>
                  <a:lnTo>
                    <a:pt x="2743924" y="249555"/>
                  </a:lnTo>
                  <a:lnTo>
                    <a:pt x="2802102" y="249555"/>
                  </a:lnTo>
                  <a:lnTo>
                    <a:pt x="2802102" y="246722"/>
                  </a:lnTo>
                  <a:lnTo>
                    <a:pt x="2743924" y="246722"/>
                  </a:lnTo>
                  <a:lnTo>
                    <a:pt x="2743924" y="188556"/>
                  </a:lnTo>
                  <a:lnTo>
                    <a:pt x="2802102" y="188556"/>
                  </a:lnTo>
                  <a:lnTo>
                    <a:pt x="2802102" y="185724"/>
                  </a:lnTo>
                  <a:lnTo>
                    <a:pt x="2743924" y="185724"/>
                  </a:lnTo>
                  <a:lnTo>
                    <a:pt x="2743924" y="126187"/>
                  </a:lnTo>
                  <a:lnTo>
                    <a:pt x="2802102" y="126187"/>
                  </a:lnTo>
                  <a:lnTo>
                    <a:pt x="2802102" y="121932"/>
                  </a:lnTo>
                  <a:lnTo>
                    <a:pt x="2743924" y="121932"/>
                  </a:lnTo>
                  <a:lnTo>
                    <a:pt x="2743924" y="63766"/>
                  </a:lnTo>
                  <a:lnTo>
                    <a:pt x="2802102" y="63766"/>
                  </a:lnTo>
                  <a:lnTo>
                    <a:pt x="2802102" y="60934"/>
                  </a:lnTo>
                  <a:lnTo>
                    <a:pt x="2743924" y="60934"/>
                  </a:lnTo>
                  <a:lnTo>
                    <a:pt x="2743924" y="0"/>
                  </a:lnTo>
                  <a:lnTo>
                    <a:pt x="2739669" y="0"/>
                  </a:lnTo>
                  <a:lnTo>
                    <a:pt x="2739669" y="60934"/>
                  </a:lnTo>
                  <a:lnTo>
                    <a:pt x="0" y="60934"/>
                  </a:lnTo>
                  <a:lnTo>
                    <a:pt x="0" y="63766"/>
                  </a:lnTo>
                  <a:lnTo>
                    <a:pt x="2739669" y="63766"/>
                  </a:lnTo>
                  <a:lnTo>
                    <a:pt x="2739669" y="121932"/>
                  </a:lnTo>
                  <a:lnTo>
                    <a:pt x="0" y="121932"/>
                  </a:lnTo>
                  <a:lnTo>
                    <a:pt x="0" y="126187"/>
                  </a:lnTo>
                  <a:lnTo>
                    <a:pt x="2739669" y="126187"/>
                  </a:lnTo>
                  <a:lnTo>
                    <a:pt x="2739669" y="185724"/>
                  </a:lnTo>
                  <a:lnTo>
                    <a:pt x="0" y="185724"/>
                  </a:lnTo>
                  <a:lnTo>
                    <a:pt x="0" y="188556"/>
                  </a:lnTo>
                  <a:lnTo>
                    <a:pt x="2739669" y="188556"/>
                  </a:lnTo>
                  <a:lnTo>
                    <a:pt x="2739669" y="246722"/>
                  </a:lnTo>
                  <a:lnTo>
                    <a:pt x="0" y="246722"/>
                  </a:lnTo>
                  <a:lnTo>
                    <a:pt x="0" y="249555"/>
                  </a:lnTo>
                  <a:lnTo>
                    <a:pt x="2739669" y="249555"/>
                  </a:lnTo>
                  <a:lnTo>
                    <a:pt x="2739669" y="309092"/>
                  </a:lnTo>
                  <a:lnTo>
                    <a:pt x="0" y="309092"/>
                  </a:lnTo>
                  <a:lnTo>
                    <a:pt x="0" y="313347"/>
                  </a:lnTo>
                  <a:lnTo>
                    <a:pt x="2739669" y="313347"/>
                  </a:lnTo>
                  <a:lnTo>
                    <a:pt x="2739669" y="371513"/>
                  </a:lnTo>
                  <a:lnTo>
                    <a:pt x="0" y="371513"/>
                  </a:lnTo>
                  <a:lnTo>
                    <a:pt x="0" y="374345"/>
                  </a:lnTo>
                  <a:lnTo>
                    <a:pt x="2739669" y="374345"/>
                  </a:lnTo>
                  <a:lnTo>
                    <a:pt x="2739669" y="433870"/>
                  </a:lnTo>
                  <a:lnTo>
                    <a:pt x="0" y="433870"/>
                  </a:lnTo>
                  <a:lnTo>
                    <a:pt x="0" y="436702"/>
                  </a:lnTo>
                  <a:lnTo>
                    <a:pt x="2739669" y="436702"/>
                  </a:lnTo>
                  <a:lnTo>
                    <a:pt x="2739669" y="496290"/>
                  </a:lnTo>
                  <a:lnTo>
                    <a:pt x="0" y="496290"/>
                  </a:lnTo>
                  <a:lnTo>
                    <a:pt x="0" y="499122"/>
                  </a:lnTo>
                  <a:lnTo>
                    <a:pt x="2739669" y="499122"/>
                  </a:lnTo>
                  <a:lnTo>
                    <a:pt x="2739669" y="558660"/>
                  </a:lnTo>
                  <a:lnTo>
                    <a:pt x="0" y="558660"/>
                  </a:lnTo>
                  <a:lnTo>
                    <a:pt x="0" y="561492"/>
                  </a:lnTo>
                  <a:lnTo>
                    <a:pt x="2739669" y="561492"/>
                  </a:lnTo>
                  <a:lnTo>
                    <a:pt x="2739669" y="621080"/>
                  </a:lnTo>
                  <a:lnTo>
                    <a:pt x="0" y="621080"/>
                  </a:lnTo>
                  <a:lnTo>
                    <a:pt x="0" y="623912"/>
                  </a:lnTo>
                  <a:lnTo>
                    <a:pt x="2739669" y="623912"/>
                  </a:lnTo>
                  <a:lnTo>
                    <a:pt x="2739669" y="683450"/>
                  </a:lnTo>
                  <a:lnTo>
                    <a:pt x="0" y="683450"/>
                  </a:lnTo>
                  <a:lnTo>
                    <a:pt x="0" y="686282"/>
                  </a:lnTo>
                  <a:lnTo>
                    <a:pt x="2739669" y="686282"/>
                  </a:lnTo>
                  <a:lnTo>
                    <a:pt x="2739669" y="745871"/>
                  </a:lnTo>
                  <a:lnTo>
                    <a:pt x="0" y="745871"/>
                  </a:lnTo>
                  <a:lnTo>
                    <a:pt x="0" y="748703"/>
                  </a:lnTo>
                  <a:lnTo>
                    <a:pt x="2739669" y="748703"/>
                  </a:lnTo>
                  <a:lnTo>
                    <a:pt x="2739669" y="808228"/>
                  </a:lnTo>
                  <a:lnTo>
                    <a:pt x="0" y="808228"/>
                  </a:lnTo>
                  <a:lnTo>
                    <a:pt x="0" y="811060"/>
                  </a:lnTo>
                  <a:lnTo>
                    <a:pt x="2739669" y="811060"/>
                  </a:lnTo>
                  <a:lnTo>
                    <a:pt x="2739669" y="870610"/>
                  </a:lnTo>
                  <a:lnTo>
                    <a:pt x="0" y="870610"/>
                  </a:lnTo>
                  <a:lnTo>
                    <a:pt x="0" y="873493"/>
                  </a:lnTo>
                  <a:lnTo>
                    <a:pt x="2739669" y="873493"/>
                  </a:lnTo>
                  <a:lnTo>
                    <a:pt x="2739669" y="933018"/>
                  </a:lnTo>
                  <a:lnTo>
                    <a:pt x="0" y="933018"/>
                  </a:lnTo>
                  <a:lnTo>
                    <a:pt x="0" y="935850"/>
                  </a:lnTo>
                  <a:lnTo>
                    <a:pt x="2739669" y="935850"/>
                  </a:lnTo>
                  <a:lnTo>
                    <a:pt x="2739669" y="995387"/>
                  </a:lnTo>
                  <a:lnTo>
                    <a:pt x="0" y="995387"/>
                  </a:lnTo>
                  <a:lnTo>
                    <a:pt x="0" y="998220"/>
                  </a:lnTo>
                  <a:lnTo>
                    <a:pt x="2739669" y="998220"/>
                  </a:lnTo>
                  <a:lnTo>
                    <a:pt x="2739669" y="1057808"/>
                  </a:lnTo>
                  <a:lnTo>
                    <a:pt x="0" y="1057808"/>
                  </a:lnTo>
                  <a:lnTo>
                    <a:pt x="0" y="1060640"/>
                  </a:lnTo>
                  <a:lnTo>
                    <a:pt x="2739669" y="1060640"/>
                  </a:lnTo>
                  <a:lnTo>
                    <a:pt x="2739669" y="1120165"/>
                  </a:lnTo>
                  <a:lnTo>
                    <a:pt x="0" y="1120165"/>
                  </a:lnTo>
                  <a:lnTo>
                    <a:pt x="0" y="1122997"/>
                  </a:lnTo>
                  <a:lnTo>
                    <a:pt x="2739669" y="1122997"/>
                  </a:lnTo>
                  <a:lnTo>
                    <a:pt x="2739669" y="1181176"/>
                  </a:lnTo>
                  <a:lnTo>
                    <a:pt x="0" y="1181176"/>
                  </a:lnTo>
                  <a:lnTo>
                    <a:pt x="0" y="1185430"/>
                  </a:lnTo>
                  <a:lnTo>
                    <a:pt x="2739669" y="1185430"/>
                  </a:lnTo>
                  <a:lnTo>
                    <a:pt x="2739669" y="1243533"/>
                  </a:lnTo>
                  <a:lnTo>
                    <a:pt x="0" y="1243533"/>
                  </a:lnTo>
                  <a:lnTo>
                    <a:pt x="0" y="1247787"/>
                  </a:lnTo>
                  <a:lnTo>
                    <a:pt x="2739669" y="1247787"/>
                  </a:lnTo>
                  <a:lnTo>
                    <a:pt x="2739669" y="1305953"/>
                  </a:lnTo>
                  <a:lnTo>
                    <a:pt x="0" y="1305953"/>
                  </a:lnTo>
                  <a:lnTo>
                    <a:pt x="0" y="1308785"/>
                  </a:lnTo>
                  <a:lnTo>
                    <a:pt x="2739669" y="1308785"/>
                  </a:lnTo>
                  <a:lnTo>
                    <a:pt x="2739669" y="1368323"/>
                  </a:lnTo>
                  <a:lnTo>
                    <a:pt x="0" y="1368323"/>
                  </a:lnTo>
                  <a:lnTo>
                    <a:pt x="0" y="1372577"/>
                  </a:lnTo>
                  <a:lnTo>
                    <a:pt x="2739669" y="1372577"/>
                  </a:lnTo>
                  <a:lnTo>
                    <a:pt x="2739669" y="1430743"/>
                  </a:lnTo>
                  <a:lnTo>
                    <a:pt x="0" y="1430743"/>
                  </a:lnTo>
                  <a:lnTo>
                    <a:pt x="0" y="1433576"/>
                  </a:lnTo>
                  <a:lnTo>
                    <a:pt x="2739669" y="1433576"/>
                  </a:lnTo>
                  <a:lnTo>
                    <a:pt x="2739669" y="1493113"/>
                  </a:lnTo>
                  <a:lnTo>
                    <a:pt x="0" y="1493113"/>
                  </a:lnTo>
                  <a:lnTo>
                    <a:pt x="0" y="1495945"/>
                  </a:lnTo>
                  <a:lnTo>
                    <a:pt x="2739669" y="1495945"/>
                  </a:lnTo>
                  <a:lnTo>
                    <a:pt x="2739669" y="1555534"/>
                  </a:lnTo>
                  <a:lnTo>
                    <a:pt x="0" y="1555534"/>
                  </a:lnTo>
                  <a:lnTo>
                    <a:pt x="0" y="1558366"/>
                  </a:lnTo>
                  <a:lnTo>
                    <a:pt x="2739669" y="1558366"/>
                  </a:lnTo>
                  <a:lnTo>
                    <a:pt x="2739669" y="1617891"/>
                  </a:lnTo>
                  <a:lnTo>
                    <a:pt x="0" y="1617891"/>
                  </a:lnTo>
                  <a:lnTo>
                    <a:pt x="0" y="1620723"/>
                  </a:lnTo>
                  <a:lnTo>
                    <a:pt x="2739669" y="1620723"/>
                  </a:lnTo>
                  <a:lnTo>
                    <a:pt x="2739669" y="1680298"/>
                  </a:lnTo>
                  <a:lnTo>
                    <a:pt x="0" y="1680298"/>
                  </a:lnTo>
                  <a:lnTo>
                    <a:pt x="0" y="1683143"/>
                  </a:lnTo>
                  <a:lnTo>
                    <a:pt x="2739669" y="1683143"/>
                  </a:lnTo>
                  <a:lnTo>
                    <a:pt x="2739669" y="1742681"/>
                  </a:lnTo>
                  <a:lnTo>
                    <a:pt x="0" y="1742681"/>
                  </a:lnTo>
                  <a:lnTo>
                    <a:pt x="0" y="1745513"/>
                  </a:lnTo>
                  <a:lnTo>
                    <a:pt x="2739669" y="1745513"/>
                  </a:lnTo>
                  <a:lnTo>
                    <a:pt x="2739669" y="1805089"/>
                  </a:lnTo>
                  <a:lnTo>
                    <a:pt x="0" y="1805089"/>
                  </a:lnTo>
                  <a:lnTo>
                    <a:pt x="0" y="1807933"/>
                  </a:lnTo>
                  <a:lnTo>
                    <a:pt x="2739669" y="1807933"/>
                  </a:lnTo>
                  <a:lnTo>
                    <a:pt x="2739669" y="1929879"/>
                  </a:lnTo>
                  <a:lnTo>
                    <a:pt x="0" y="1929879"/>
                  </a:lnTo>
                  <a:lnTo>
                    <a:pt x="0" y="1932724"/>
                  </a:lnTo>
                  <a:lnTo>
                    <a:pt x="2739669" y="1932724"/>
                  </a:lnTo>
                  <a:lnTo>
                    <a:pt x="2739669" y="1992236"/>
                  </a:lnTo>
                  <a:lnTo>
                    <a:pt x="0" y="1992236"/>
                  </a:lnTo>
                  <a:lnTo>
                    <a:pt x="0" y="1995081"/>
                  </a:lnTo>
                  <a:lnTo>
                    <a:pt x="2739669" y="1995081"/>
                  </a:lnTo>
                  <a:lnTo>
                    <a:pt x="2739669" y="2054656"/>
                  </a:lnTo>
                  <a:lnTo>
                    <a:pt x="0" y="2054656"/>
                  </a:lnTo>
                  <a:lnTo>
                    <a:pt x="0" y="2057488"/>
                  </a:lnTo>
                  <a:lnTo>
                    <a:pt x="2739669" y="2057488"/>
                  </a:lnTo>
                  <a:lnTo>
                    <a:pt x="2739669" y="2117026"/>
                  </a:lnTo>
                  <a:lnTo>
                    <a:pt x="0" y="2117026"/>
                  </a:lnTo>
                  <a:lnTo>
                    <a:pt x="0" y="2119871"/>
                  </a:lnTo>
                  <a:lnTo>
                    <a:pt x="2739669" y="2119871"/>
                  </a:lnTo>
                  <a:lnTo>
                    <a:pt x="2739669" y="2179447"/>
                  </a:lnTo>
                  <a:lnTo>
                    <a:pt x="0" y="2179447"/>
                  </a:lnTo>
                  <a:lnTo>
                    <a:pt x="0" y="2182279"/>
                  </a:lnTo>
                  <a:lnTo>
                    <a:pt x="2739669" y="2182279"/>
                  </a:lnTo>
                  <a:lnTo>
                    <a:pt x="2739669" y="2240407"/>
                  </a:lnTo>
                  <a:lnTo>
                    <a:pt x="0" y="2240407"/>
                  </a:lnTo>
                  <a:lnTo>
                    <a:pt x="0" y="2244661"/>
                  </a:lnTo>
                  <a:lnTo>
                    <a:pt x="2739669" y="2244661"/>
                  </a:lnTo>
                  <a:lnTo>
                    <a:pt x="2739669" y="2302827"/>
                  </a:lnTo>
                  <a:lnTo>
                    <a:pt x="0" y="2302827"/>
                  </a:lnTo>
                  <a:lnTo>
                    <a:pt x="0" y="2307069"/>
                  </a:lnTo>
                  <a:lnTo>
                    <a:pt x="2739669" y="2307069"/>
                  </a:lnTo>
                  <a:lnTo>
                    <a:pt x="2739669" y="2365171"/>
                  </a:lnTo>
                  <a:lnTo>
                    <a:pt x="0" y="2365171"/>
                  </a:lnTo>
                  <a:lnTo>
                    <a:pt x="0" y="2369426"/>
                  </a:lnTo>
                  <a:lnTo>
                    <a:pt x="2739669" y="2369426"/>
                  </a:lnTo>
                  <a:lnTo>
                    <a:pt x="2739669" y="2427592"/>
                  </a:lnTo>
                  <a:lnTo>
                    <a:pt x="0" y="2427592"/>
                  </a:lnTo>
                  <a:lnTo>
                    <a:pt x="0" y="2430424"/>
                  </a:lnTo>
                  <a:lnTo>
                    <a:pt x="2739669" y="2430424"/>
                  </a:lnTo>
                  <a:lnTo>
                    <a:pt x="2739669" y="2489962"/>
                  </a:lnTo>
                  <a:lnTo>
                    <a:pt x="0" y="2489962"/>
                  </a:lnTo>
                  <a:lnTo>
                    <a:pt x="0" y="2492806"/>
                  </a:lnTo>
                  <a:lnTo>
                    <a:pt x="2739669" y="2492806"/>
                  </a:lnTo>
                  <a:lnTo>
                    <a:pt x="2739669" y="2552382"/>
                  </a:lnTo>
                  <a:lnTo>
                    <a:pt x="0" y="2552382"/>
                  </a:lnTo>
                  <a:lnTo>
                    <a:pt x="0" y="2555214"/>
                  </a:lnTo>
                  <a:lnTo>
                    <a:pt x="2739669" y="2555214"/>
                  </a:lnTo>
                  <a:lnTo>
                    <a:pt x="2739669" y="2614765"/>
                  </a:lnTo>
                  <a:lnTo>
                    <a:pt x="0" y="2614765"/>
                  </a:lnTo>
                  <a:lnTo>
                    <a:pt x="0" y="2617597"/>
                  </a:lnTo>
                  <a:lnTo>
                    <a:pt x="2739669" y="2617597"/>
                  </a:lnTo>
                  <a:lnTo>
                    <a:pt x="2739669" y="2677172"/>
                  </a:lnTo>
                  <a:lnTo>
                    <a:pt x="0" y="2677172"/>
                  </a:lnTo>
                  <a:lnTo>
                    <a:pt x="0" y="2680004"/>
                  </a:lnTo>
                  <a:lnTo>
                    <a:pt x="2739669" y="2680004"/>
                  </a:lnTo>
                  <a:lnTo>
                    <a:pt x="2739669" y="2739529"/>
                  </a:lnTo>
                  <a:lnTo>
                    <a:pt x="0" y="2739529"/>
                  </a:lnTo>
                  <a:lnTo>
                    <a:pt x="0" y="2742361"/>
                  </a:lnTo>
                  <a:lnTo>
                    <a:pt x="2739669" y="2742361"/>
                  </a:lnTo>
                  <a:lnTo>
                    <a:pt x="2739669" y="2801963"/>
                  </a:lnTo>
                  <a:lnTo>
                    <a:pt x="0" y="2801963"/>
                  </a:lnTo>
                  <a:lnTo>
                    <a:pt x="0" y="2804795"/>
                  </a:lnTo>
                  <a:lnTo>
                    <a:pt x="2739669" y="2804795"/>
                  </a:lnTo>
                  <a:lnTo>
                    <a:pt x="2739669" y="2864320"/>
                  </a:lnTo>
                  <a:lnTo>
                    <a:pt x="0" y="2864320"/>
                  </a:lnTo>
                  <a:lnTo>
                    <a:pt x="0" y="2867152"/>
                  </a:lnTo>
                  <a:lnTo>
                    <a:pt x="2739669" y="2867152"/>
                  </a:lnTo>
                  <a:lnTo>
                    <a:pt x="2739669" y="2926740"/>
                  </a:lnTo>
                  <a:lnTo>
                    <a:pt x="0" y="2926740"/>
                  </a:lnTo>
                  <a:lnTo>
                    <a:pt x="0" y="2929572"/>
                  </a:lnTo>
                  <a:lnTo>
                    <a:pt x="2739669" y="2929572"/>
                  </a:lnTo>
                  <a:lnTo>
                    <a:pt x="2739669" y="2989110"/>
                  </a:lnTo>
                  <a:lnTo>
                    <a:pt x="0" y="2989110"/>
                  </a:lnTo>
                  <a:lnTo>
                    <a:pt x="0" y="2991942"/>
                  </a:lnTo>
                  <a:lnTo>
                    <a:pt x="2739669" y="2991942"/>
                  </a:lnTo>
                  <a:lnTo>
                    <a:pt x="2739669" y="3051530"/>
                  </a:lnTo>
                  <a:lnTo>
                    <a:pt x="0" y="3051530"/>
                  </a:lnTo>
                  <a:lnTo>
                    <a:pt x="0" y="3054362"/>
                  </a:lnTo>
                  <a:lnTo>
                    <a:pt x="2739669" y="3054362"/>
                  </a:lnTo>
                  <a:lnTo>
                    <a:pt x="2739669" y="3113900"/>
                  </a:lnTo>
                  <a:lnTo>
                    <a:pt x="0" y="3113900"/>
                  </a:lnTo>
                  <a:lnTo>
                    <a:pt x="0" y="3116745"/>
                  </a:lnTo>
                  <a:lnTo>
                    <a:pt x="2739669" y="3116745"/>
                  </a:lnTo>
                  <a:lnTo>
                    <a:pt x="2739669" y="3176320"/>
                  </a:lnTo>
                  <a:lnTo>
                    <a:pt x="0" y="3176320"/>
                  </a:lnTo>
                  <a:lnTo>
                    <a:pt x="0" y="3179153"/>
                  </a:lnTo>
                  <a:lnTo>
                    <a:pt x="2739669" y="3179153"/>
                  </a:lnTo>
                  <a:lnTo>
                    <a:pt x="2739669" y="3238677"/>
                  </a:lnTo>
                  <a:lnTo>
                    <a:pt x="0" y="3238677"/>
                  </a:lnTo>
                  <a:lnTo>
                    <a:pt x="0" y="3241510"/>
                  </a:lnTo>
                  <a:lnTo>
                    <a:pt x="2739669" y="3241510"/>
                  </a:lnTo>
                  <a:lnTo>
                    <a:pt x="2739669" y="3299676"/>
                  </a:lnTo>
                  <a:lnTo>
                    <a:pt x="0" y="3299676"/>
                  </a:lnTo>
                  <a:lnTo>
                    <a:pt x="0" y="3303930"/>
                  </a:lnTo>
                  <a:lnTo>
                    <a:pt x="2739669" y="3303930"/>
                  </a:lnTo>
                  <a:lnTo>
                    <a:pt x="2739669" y="3362045"/>
                  </a:lnTo>
                  <a:lnTo>
                    <a:pt x="0" y="3362045"/>
                  </a:lnTo>
                  <a:lnTo>
                    <a:pt x="0" y="3366300"/>
                  </a:lnTo>
                  <a:lnTo>
                    <a:pt x="2739669" y="3366300"/>
                  </a:lnTo>
                  <a:lnTo>
                    <a:pt x="2739669" y="3424466"/>
                  </a:lnTo>
                  <a:lnTo>
                    <a:pt x="0" y="3424466"/>
                  </a:lnTo>
                  <a:lnTo>
                    <a:pt x="0" y="3428720"/>
                  </a:lnTo>
                  <a:lnTo>
                    <a:pt x="2739669" y="3428720"/>
                  </a:lnTo>
                  <a:lnTo>
                    <a:pt x="2739669" y="3486835"/>
                  </a:lnTo>
                  <a:lnTo>
                    <a:pt x="0" y="3486835"/>
                  </a:lnTo>
                  <a:lnTo>
                    <a:pt x="0" y="3489680"/>
                  </a:lnTo>
                  <a:lnTo>
                    <a:pt x="2739669" y="3489680"/>
                  </a:lnTo>
                  <a:lnTo>
                    <a:pt x="2739669" y="3549243"/>
                  </a:lnTo>
                  <a:lnTo>
                    <a:pt x="0" y="3549243"/>
                  </a:lnTo>
                  <a:lnTo>
                    <a:pt x="0" y="3552088"/>
                  </a:lnTo>
                  <a:lnTo>
                    <a:pt x="2739669" y="3552088"/>
                  </a:lnTo>
                  <a:lnTo>
                    <a:pt x="2739669" y="3611613"/>
                  </a:lnTo>
                  <a:lnTo>
                    <a:pt x="0" y="3611613"/>
                  </a:lnTo>
                  <a:lnTo>
                    <a:pt x="0" y="3614458"/>
                  </a:lnTo>
                  <a:lnTo>
                    <a:pt x="2739669" y="3614458"/>
                  </a:lnTo>
                  <a:lnTo>
                    <a:pt x="2739669" y="3674033"/>
                  </a:lnTo>
                  <a:lnTo>
                    <a:pt x="0" y="3674033"/>
                  </a:lnTo>
                  <a:lnTo>
                    <a:pt x="0" y="3676866"/>
                  </a:lnTo>
                  <a:lnTo>
                    <a:pt x="2739669" y="3676866"/>
                  </a:lnTo>
                  <a:lnTo>
                    <a:pt x="2739669" y="3736403"/>
                  </a:lnTo>
                  <a:lnTo>
                    <a:pt x="0" y="3736403"/>
                  </a:lnTo>
                  <a:lnTo>
                    <a:pt x="0" y="3739235"/>
                  </a:lnTo>
                  <a:lnTo>
                    <a:pt x="4673879" y="3739235"/>
                  </a:lnTo>
                  <a:lnTo>
                    <a:pt x="4673879" y="3736403"/>
                  </a:lnTo>
                  <a:lnTo>
                    <a:pt x="3366452" y="3736403"/>
                  </a:lnTo>
                  <a:lnTo>
                    <a:pt x="3366452" y="3676866"/>
                  </a:lnTo>
                  <a:lnTo>
                    <a:pt x="4673879" y="3676866"/>
                  </a:lnTo>
                  <a:lnTo>
                    <a:pt x="4673879" y="3674033"/>
                  </a:lnTo>
                  <a:lnTo>
                    <a:pt x="3366452" y="3674033"/>
                  </a:lnTo>
                  <a:lnTo>
                    <a:pt x="3366452" y="3614458"/>
                  </a:lnTo>
                  <a:lnTo>
                    <a:pt x="4673879" y="3614458"/>
                  </a:lnTo>
                  <a:lnTo>
                    <a:pt x="4673879" y="3611613"/>
                  </a:lnTo>
                  <a:lnTo>
                    <a:pt x="3366452" y="3611613"/>
                  </a:lnTo>
                  <a:lnTo>
                    <a:pt x="3366452" y="3552088"/>
                  </a:lnTo>
                  <a:lnTo>
                    <a:pt x="4673879" y="3552088"/>
                  </a:lnTo>
                  <a:lnTo>
                    <a:pt x="4673879" y="3549243"/>
                  </a:lnTo>
                  <a:lnTo>
                    <a:pt x="3366452" y="3549243"/>
                  </a:lnTo>
                  <a:lnTo>
                    <a:pt x="3366452" y="3489680"/>
                  </a:lnTo>
                  <a:lnTo>
                    <a:pt x="4673879" y="3489680"/>
                  </a:lnTo>
                  <a:lnTo>
                    <a:pt x="4673879" y="3486835"/>
                  </a:lnTo>
                  <a:lnTo>
                    <a:pt x="3366452" y="3486835"/>
                  </a:lnTo>
                  <a:lnTo>
                    <a:pt x="3366452" y="3428720"/>
                  </a:lnTo>
                  <a:lnTo>
                    <a:pt x="4673879" y="3428720"/>
                  </a:lnTo>
                  <a:lnTo>
                    <a:pt x="4673879" y="3424466"/>
                  </a:lnTo>
                  <a:lnTo>
                    <a:pt x="3366452" y="3424466"/>
                  </a:lnTo>
                  <a:lnTo>
                    <a:pt x="3366452" y="3366300"/>
                  </a:lnTo>
                  <a:lnTo>
                    <a:pt x="4673879" y="3366300"/>
                  </a:lnTo>
                  <a:lnTo>
                    <a:pt x="4673879" y="3362045"/>
                  </a:lnTo>
                  <a:lnTo>
                    <a:pt x="3366452" y="3362045"/>
                  </a:lnTo>
                  <a:lnTo>
                    <a:pt x="3366452" y="3303930"/>
                  </a:lnTo>
                  <a:lnTo>
                    <a:pt x="4673879" y="3303930"/>
                  </a:lnTo>
                  <a:lnTo>
                    <a:pt x="4673879" y="3299676"/>
                  </a:lnTo>
                  <a:lnTo>
                    <a:pt x="3366452" y="3299676"/>
                  </a:lnTo>
                  <a:lnTo>
                    <a:pt x="3366452" y="3241510"/>
                  </a:lnTo>
                  <a:lnTo>
                    <a:pt x="4673879" y="3241510"/>
                  </a:lnTo>
                  <a:lnTo>
                    <a:pt x="4673879" y="3238677"/>
                  </a:lnTo>
                  <a:lnTo>
                    <a:pt x="3366452" y="3238677"/>
                  </a:lnTo>
                  <a:lnTo>
                    <a:pt x="3366452" y="3179153"/>
                  </a:lnTo>
                  <a:lnTo>
                    <a:pt x="4673879" y="3179153"/>
                  </a:lnTo>
                  <a:lnTo>
                    <a:pt x="4673879" y="3176320"/>
                  </a:lnTo>
                  <a:lnTo>
                    <a:pt x="3366452" y="3176320"/>
                  </a:lnTo>
                  <a:lnTo>
                    <a:pt x="3366452" y="3116745"/>
                  </a:lnTo>
                  <a:lnTo>
                    <a:pt x="4673879" y="3116745"/>
                  </a:lnTo>
                  <a:lnTo>
                    <a:pt x="4673879" y="3113900"/>
                  </a:lnTo>
                  <a:lnTo>
                    <a:pt x="3366452" y="3113900"/>
                  </a:lnTo>
                  <a:lnTo>
                    <a:pt x="3366452" y="3054362"/>
                  </a:lnTo>
                  <a:lnTo>
                    <a:pt x="4673879" y="3054362"/>
                  </a:lnTo>
                  <a:lnTo>
                    <a:pt x="4673879" y="3051530"/>
                  </a:lnTo>
                  <a:lnTo>
                    <a:pt x="3366452" y="3051530"/>
                  </a:lnTo>
                  <a:lnTo>
                    <a:pt x="3366452" y="2991942"/>
                  </a:lnTo>
                  <a:lnTo>
                    <a:pt x="4673879" y="2991942"/>
                  </a:lnTo>
                  <a:lnTo>
                    <a:pt x="4673879" y="2989110"/>
                  </a:lnTo>
                  <a:lnTo>
                    <a:pt x="3366452" y="2989110"/>
                  </a:lnTo>
                  <a:lnTo>
                    <a:pt x="3366452" y="2929572"/>
                  </a:lnTo>
                  <a:lnTo>
                    <a:pt x="4673879" y="2929572"/>
                  </a:lnTo>
                  <a:lnTo>
                    <a:pt x="4673879" y="2926740"/>
                  </a:lnTo>
                  <a:lnTo>
                    <a:pt x="3366452" y="2926740"/>
                  </a:lnTo>
                  <a:lnTo>
                    <a:pt x="3366452" y="2867152"/>
                  </a:lnTo>
                  <a:lnTo>
                    <a:pt x="4673879" y="2867152"/>
                  </a:lnTo>
                  <a:lnTo>
                    <a:pt x="4673879" y="2864320"/>
                  </a:lnTo>
                  <a:lnTo>
                    <a:pt x="3366452" y="2864320"/>
                  </a:lnTo>
                  <a:lnTo>
                    <a:pt x="3366452" y="2804795"/>
                  </a:lnTo>
                  <a:lnTo>
                    <a:pt x="4673879" y="2804795"/>
                  </a:lnTo>
                  <a:lnTo>
                    <a:pt x="4673879" y="2801963"/>
                  </a:lnTo>
                  <a:lnTo>
                    <a:pt x="3366452" y="2801963"/>
                  </a:lnTo>
                  <a:lnTo>
                    <a:pt x="3366452" y="2742361"/>
                  </a:lnTo>
                  <a:lnTo>
                    <a:pt x="4673879" y="2742361"/>
                  </a:lnTo>
                  <a:lnTo>
                    <a:pt x="4673879" y="2739529"/>
                  </a:lnTo>
                  <a:lnTo>
                    <a:pt x="3366452" y="2739529"/>
                  </a:lnTo>
                  <a:lnTo>
                    <a:pt x="3366452" y="2680004"/>
                  </a:lnTo>
                  <a:lnTo>
                    <a:pt x="4673879" y="2680004"/>
                  </a:lnTo>
                  <a:lnTo>
                    <a:pt x="4673879" y="2677172"/>
                  </a:lnTo>
                  <a:lnTo>
                    <a:pt x="3366452" y="2677172"/>
                  </a:lnTo>
                  <a:lnTo>
                    <a:pt x="3366452" y="2617597"/>
                  </a:lnTo>
                  <a:lnTo>
                    <a:pt x="4673879" y="2617597"/>
                  </a:lnTo>
                  <a:lnTo>
                    <a:pt x="4673879" y="2614765"/>
                  </a:lnTo>
                  <a:lnTo>
                    <a:pt x="3366452" y="2614765"/>
                  </a:lnTo>
                  <a:lnTo>
                    <a:pt x="3366452" y="2555214"/>
                  </a:lnTo>
                  <a:lnTo>
                    <a:pt x="4673879" y="2555214"/>
                  </a:lnTo>
                  <a:lnTo>
                    <a:pt x="4673879" y="2552382"/>
                  </a:lnTo>
                  <a:lnTo>
                    <a:pt x="3366452" y="2552382"/>
                  </a:lnTo>
                  <a:lnTo>
                    <a:pt x="3366452" y="2492806"/>
                  </a:lnTo>
                  <a:lnTo>
                    <a:pt x="4673879" y="2492806"/>
                  </a:lnTo>
                  <a:lnTo>
                    <a:pt x="4673879" y="2489962"/>
                  </a:lnTo>
                  <a:lnTo>
                    <a:pt x="3366452" y="2489962"/>
                  </a:lnTo>
                  <a:lnTo>
                    <a:pt x="3366452" y="2430424"/>
                  </a:lnTo>
                  <a:lnTo>
                    <a:pt x="4673879" y="2430424"/>
                  </a:lnTo>
                  <a:lnTo>
                    <a:pt x="4673879" y="2427592"/>
                  </a:lnTo>
                  <a:lnTo>
                    <a:pt x="3366452" y="2427592"/>
                  </a:lnTo>
                  <a:lnTo>
                    <a:pt x="3366452" y="2369426"/>
                  </a:lnTo>
                  <a:lnTo>
                    <a:pt x="4673879" y="2369426"/>
                  </a:lnTo>
                  <a:lnTo>
                    <a:pt x="4673879" y="2365171"/>
                  </a:lnTo>
                  <a:lnTo>
                    <a:pt x="3366452" y="2365171"/>
                  </a:lnTo>
                  <a:lnTo>
                    <a:pt x="3366452" y="2307069"/>
                  </a:lnTo>
                  <a:lnTo>
                    <a:pt x="4673879" y="2307069"/>
                  </a:lnTo>
                  <a:lnTo>
                    <a:pt x="4673879" y="2302827"/>
                  </a:lnTo>
                  <a:lnTo>
                    <a:pt x="3366452" y="2302827"/>
                  </a:lnTo>
                  <a:lnTo>
                    <a:pt x="3366452" y="2244661"/>
                  </a:lnTo>
                  <a:lnTo>
                    <a:pt x="4673879" y="2244661"/>
                  </a:lnTo>
                  <a:lnTo>
                    <a:pt x="4673879" y="2240407"/>
                  </a:lnTo>
                  <a:lnTo>
                    <a:pt x="3366452" y="2240407"/>
                  </a:lnTo>
                  <a:lnTo>
                    <a:pt x="3366452" y="2182279"/>
                  </a:lnTo>
                  <a:lnTo>
                    <a:pt x="4673879" y="2182279"/>
                  </a:lnTo>
                  <a:lnTo>
                    <a:pt x="4673879" y="2179447"/>
                  </a:lnTo>
                  <a:lnTo>
                    <a:pt x="3366452" y="2179447"/>
                  </a:lnTo>
                  <a:lnTo>
                    <a:pt x="3366452" y="2119871"/>
                  </a:lnTo>
                  <a:lnTo>
                    <a:pt x="4673879" y="2119871"/>
                  </a:lnTo>
                  <a:lnTo>
                    <a:pt x="4673879" y="2117026"/>
                  </a:lnTo>
                  <a:lnTo>
                    <a:pt x="3366452" y="2117026"/>
                  </a:lnTo>
                  <a:lnTo>
                    <a:pt x="3366452" y="2057488"/>
                  </a:lnTo>
                  <a:lnTo>
                    <a:pt x="4673879" y="2057488"/>
                  </a:lnTo>
                  <a:lnTo>
                    <a:pt x="4673879" y="2054656"/>
                  </a:lnTo>
                  <a:lnTo>
                    <a:pt x="3366452" y="2054656"/>
                  </a:lnTo>
                  <a:lnTo>
                    <a:pt x="3366452" y="1995081"/>
                  </a:lnTo>
                  <a:lnTo>
                    <a:pt x="4673879" y="1995081"/>
                  </a:lnTo>
                  <a:lnTo>
                    <a:pt x="4673879" y="1992236"/>
                  </a:lnTo>
                  <a:lnTo>
                    <a:pt x="3366452" y="1992236"/>
                  </a:lnTo>
                  <a:lnTo>
                    <a:pt x="3366452" y="1932724"/>
                  </a:lnTo>
                  <a:lnTo>
                    <a:pt x="4673879" y="1932724"/>
                  </a:lnTo>
                  <a:lnTo>
                    <a:pt x="4673879" y="1929879"/>
                  </a:lnTo>
                  <a:lnTo>
                    <a:pt x="3366452" y="1929879"/>
                  </a:lnTo>
                  <a:lnTo>
                    <a:pt x="3366452" y="1807933"/>
                  </a:lnTo>
                  <a:lnTo>
                    <a:pt x="4673879" y="1807933"/>
                  </a:lnTo>
                  <a:lnTo>
                    <a:pt x="4673879" y="1805089"/>
                  </a:lnTo>
                  <a:lnTo>
                    <a:pt x="3366452" y="1805089"/>
                  </a:lnTo>
                  <a:lnTo>
                    <a:pt x="3366452" y="1745513"/>
                  </a:lnTo>
                  <a:lnTo>
                    <a:pt x="4673879" y="1745513"/>
                  </a:lnTo>
                  <a:lnTo>
                    <a:pt x="4673879" y="1742681"/>
                  </a:lnTo>
                  <a:lnTo>
                    <a:pt x="3366452" y="1742681"/>
                  </a:lnTo>
                  <a:lnTo>
                    <a:pt x="3366452" y="1683143"/>
                  </a:lnTo>
                  <a:lnTo>
                    <a:pt x="4673879" y="1683143"/>
                  </a:lnTo>
                  <a:lnTo>
                    <a:pt x="4673879" y="1680298"/>
                  </a:lnTo>
                  <a:lnTo>
                    <a:pt x="3366452" y="1680298"/>
                  </a:lnTo>
                  <a:lnTo>
                    <a:pt x="3366452" y="1620723"/>
                  </a:lnTo>
                  <a:lnTo>
                    <a:pt x="4673879" y="1620723"/>
                  </a:lnTo>
                  <a:lnTo>
                    <a:pt x="4673879" y="1617891"/>
                  </a:lnTo>
                  <a:lnTo>
                    <a:pt x="3366452" y="1617891"/>
                  </a:lnTo>
                  <a:lnTo>
                    <a:pt x="3366452" y="1558366"/>
                  </a:lnTo>
                  <a:lnTo>
                    <a:pt x="4673879" y="1558366"/>
                  </a:lnTo>
                  <a:lnTo>
                    <a:pt x="4673879" y="1555534"/>
                  </a:lnTo>
                  <a:lnTo>
                    <a:pt x="3366452" y="1555534"/>
                  </a:lnTo>
                  <a:lnTo>
                    <a:pt x="3366452" y="1495945"/>
                  </a:lnTo>
                  <a:lnTo>
                    <a:pt x="4673879" y="1495945"/>
                  </a:lnTo>
                  <a:lnTo>
                    <a:pt x="4673879" y="1493113"/>
                  </a:lnTo>
                  <a:lnTo>
                    <a:pt x="3366452" y="1493113"/>
                  </a:lnTo>
                  <a:lnTo>
                    <a:pt x="3366452" y="1433576"/>
                  </a:lnTo>
                  <a:lnTo>
                    <a:pt x="4673879" y="1433576"/>
                  </a:lnTo>
                  <a:lnTo>
                    <a:pt x="4673879" y="1430743"/>
                  </a:lnTo>
                  <a:lnTo>
                    <a:pt x="3366452" y="1430743"/>
                  </a:lnTo>
                  <a:lnTo>
                    <a:pt x="3366452" y="1372577"/>
                  </a:lnTo>
                  <a:lnTo>
                    <a:pt x="4673879" y="1372577"/>
                  </a:lnTo>
                  <a:lnTo>
                    <a:pt x="4673879" y="1368323"/>
                  </a:lnTo>
                  <a:lnTo>
                    <a:pt x="3366452" y="1368323"/>
                  </a:lnTo>
                  <a:lnTo>
                    <a:pt x="3366452" y="1308785"/>
                  </a:lnTo>
                  <a:lnTo>
                    <a:pt x="4673879" y="1308785"/>
                  </a:lnTo>
                  <a:lnTo>
                    <a:pt x="4673879" y="1305953"/>
                  </a:lnTo>
                  <a:lnTo>
                    <a:pt x="3366452" y="1305953"/>
                  </a:lnTo>
                  <a:lnTo>
                    <a:pt x="3366452" y="1247787"/>
                  </a:lnTo>
                  <a:lnTo>
                    <a:pt x="4673879" y="1247787"/>
                  </a:lnTo>
                  <a:lnTo>
                    <a:pt x="4673879" y="1243533"/>
                  </a:lnTo>
                  <a:lnTo>
                    <a:pt x="3366452" y="1243533"/>
                  </a:lnTo>
                  <a:lnTo>
                    <a:pt x="3366452" y="1185430"/>
                  </a:lnTo>
                  <a:lnTo>
                    <a:pt x="4673879" y="1185430"/>
                  </a:lnTo>
                  <a:lnTo>
                    <a:pt x="4673879" y="1181176"/>
                  </a:lnTo>
                  <a:lnTo>
                    <a:pt x="3366452" y="1181176"/>
                  </a:lnTo>
                  <a:lnTo>
                    <a:pt x="3366452" y="1122997"/>
                  </a:lnTo>
                  <a:lnTo>
                    <a:pt x="4673879" y="1122997"/>
                  </a:lnTo>
                  <a:lnTo>
                    <a:pt x="4673879" y="1120165"/>
                  </a:lnTo>
                  <a:lnTo>
                    <a:pt x="3366452" y="1120165"/>
                  </a:lnTo>
                  <a:lnTo>
                    <a:pt x="3366452" y="1060640"/>
                  </a:lnTo>
                  <a:lnTo>
                    <a:pt x="4673879" y="1060640"/>
                  </a:lnTo>
                  <a:lnTo>
                    <a:pt x="4673879" y="1057808"/>
                  </a:lnTo>
                  <a:lnTo>
                    <a:pt x="3366452" y="1057808"/>
                  </a:lnTo>
                  <a:lnTo>
                    <a:pt x="3366452" y="998220"/>
                  </a:lnTo>
                  <a:lnTo>
                    <a:pt x="4673879" y="998220"/>
                  </a:lnTo>
                  <a:lnTo>
                    <a:pt x="4673879" y="995387"/>
                  </a:lnTo>
                  <a:lnTo>
                    <a:pt x="3366452" y="995387"/>
                  </a:lnTo>
                  <a:lnTo>
                    <a:pt x="3366452" y="935850"/>
                  </a:lnTo>
                  <a:lnTo>
                    <a:pt x="4673879" y="935850"/>
                  </a:lnTo>
                  <a:lnTo>
                    <a:pt x="4673879" y="933018"/>
                  </a:lnTo>
                  <a:lnTo>
                    <a:pt x="3366452" y="933018"/>
                  </a:lnTo>
                  <a:lnTo>
                    <a:pt x="3366452" y="873493"/>
                  </a:lnTo>
                  <a:lnTo>
                    <a:pt x="4673879" y="873493"/>
                  </a:lnTo>
                  <a:lnTo>
                    <a:pt x="4673879" y="870610"/>
                  </a:lnTo>
                  <a:lnTo>
                    <a:pt x="3366452" y="870610"/>
                  </a:lnTo>
                  <a:lnTo>
                    <a:pt x="3366452" y="811060"/>
                  </a:lnTo>
                  <a:lnTo>
                    <a:pt x="4673879" y="811060"/>
                  </a:lnTo>
                  <a:lnTo>
                    <a:pt x="4673879" y="808228"/>
                  </a:lnTo>
                  <a:lnTo>
                    <a:pt x="3366452" y="808228"/>
                  </a:lnTo>
                  <a:lnTo>
                    <a:pt x="3366452" y="748703"/>
                  </a:lnTo>
                  <a:lnTo>
                    <a:pt x="4673879" y="748703"/>
                  </a:lnTo>
                  <a:lnTo>
                    <a:pt x="4673879" y="745871"/>
                  </a:lnTo>
                  <a:lnTo>
                    <a:pt x="3366452" y="745871"/>
                  </a:lnTo>
                  <a:lnTo>
                    <a:pt x="3366452" y="686282"/>
                  </a:lnTo>
                  <a:lnTo>
                    <a:pt x="4673879" y="686282"/>
                  </a:lnTo>
                  <a:lnTo>
                    <a:pt x="4673879" y="683450"/>
                  </a:lnTo>
                  <a:lnTo>
                    <a:pt x="3366452" y="683450"/>
                  </a:lnTo>
                  <a:lnTo>
                    <a:pt x="3366452" y="623912"/>
                  </a:lnTo>
                  <a:lnTo>
                    <a:pt x="4673879" y="623912"/>
                  </a:lnTo>
                  <a:lnTo>
                    <a:pt x="4673879" y="621080"/>
                  </a:lnTo>
                  <a:lnTo>
                    <a:pt x="3366452" y="621080"/>
                  </a:lnTo>
                  <a:lnTo>
                    <a:pt x="3366452" y="561492"/>
                  </a:lnTo>
                  <a:lnTo>
                    <a:pt x="4673879" y="561492"/>
                  </a:lnTo>
                  <a:lnTo>
                    <a:pt x="4673879" y="558660"/>
                  </a:lnTo>
                  <a:lnTo>
                    <a:pt x="3366452" y="558660"/>
                  </a:lnTo>
                  <a:lnTo>
                    <a:pt x="3366452" y="499122"/>
                  </a:lnTo>
                  <a:lnTo>
                    <a:pt x="4673879" y="499122"/>
                  </a:lnTo>
                  <a:lnTo>
                    <a:pt x="4673879" y="496290"/>
                  </a:lnTo>
                  <a:lnTo>
                    <a:pt x="3366452" y="496290"/>
                  </a:lnTo>
                  <a:lnTo>
                    <a:pt x="3366452" y="436702"/>
                  </a:lnTo>
                  <a:lnTo>
                    <a:pt x="4673879" y="436702"/>
                  </a:lnTo>
                  <a:lnTo>
                    <a:pt x="4673879" y="433870"/>
                  </a:lnTo>
                  <a:lnTo>
                    <a:pt x="3366452" y="433870"/>
                  </a:lnTo>
                  <a:lnTo>
                    <a:pt x="3366452" y="374345"/>
                  </a:lnTo>
                  <a:lnTo>
                    <a:pt x="4673879" y="374345"/>
                  </a:lnTo>
                  <a:lnTo>
                    <a:pt x="4673879" y="371513"/>
                  </a:lnTo>
                  <a:lnTo>
                    <a:pt x="3366452" y="371513"/>
                  </a:lnTo>
                  <a:lnTo>
                    <a:pt x="3366452" y="313347"/>
                  </a:lnTo>
                  <a:lnTo>
                    <a:pt x="4673879" y="313347"/>
                  </a:lnTo>
                  <a:lnTo>
                    <a:pt x="4673879" y="309092"/>
                  </a:lnTo>
                  <a:lnTo>
                    <a:pt x="3366452" y="309092"/>
                  </a:lnTo>
                  <a:lnTo>
                    <a:pt x="3366452" y="249555"/>
                  </a:lnTo>
                  <a:lnTo>
                    <a:pt x="4673879" y="249555"/>
                  </a:lnTo>
                  <a:lnTo>
                    <a:pt x="4673879" y="246722"/>
                  </a:lnTo>
                  <a:lnTo>
                    <a:pt x="3366452" y="246722"/>
                  </a:lnTo>
                  <a:lnTo>
                    <a:pt x="3366452" y="188556"/>
                  </a:lnTo>
                  <a:lnTo>
                    <a:pt x="4673879" y="188556"/>
                  </a:lnTo>
                  <a:lnTo>
                    <a:pt x="4673879" y="185724"/>
                  </a:lnTo>
                  <a:lnTo>
                    <a:pt x="3366452" y="185724"/>
                  </a:lnTo>
                  <a:lnTo>
                    <a:pt x="3366452" y="126187"/>
                  </a:lnTo>
                  <a:lnTo>
                    <a:pt x="4673879" y="126187"/>
                  </a:lnTo>
                  <a:lnTo>
                    <a:pt x="4673879" y="121932"/>
                  </a:lnTo>
                  <a:lnTo>
                    <a:pt x="3366452" y="121932"/>
                  </a:lnTo>
                  <a:lnTo>
                    <a:pt x="3366452" y="63766"/>
                  </a:lnTo>
                  <a:lnTo>
                    <a:pt x="4673879" y="63766"/>
                  </a:lnTo>
                  <a:lnTo>
                    <a:pt x="4673879" y="60934"/>
                  </a:lnTo>
                  <a:close/>
                </a:path>
              </a:pathLst>
            </a:custGeom>
            <a:solidFill>
              <a:srgbClr val="3894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94704" y="1576425"/>
              <a:ext cx="4675505" cy="3738245"/>
            </a:xfrm>
            <a:custGeom>
              <a:avLst/>
              <a:gdLst/>
              <a:ahLst/>
              <a:cxnLst/>
              <a:rect l="l" t="t" r="r" b="b"/>
              <a:pathLst>
                <a:path w="4675505" h="3738245">
                  <a:moveTo>
                    <a:pt x="4675302" y="0"/>
                  </a:moveTo>
                  <a:lnTo>
                    <a:pt x="4672469" y="0"/>
                  </a:lnTo>
                  <a:lnTo>
                    <a:pt x="4672469" y="1552702"/>
                  </a:lnTo>
                  <a:lnTo>
                    <a:pt x="4672469" y="1561198"/>
                  </a:lnTo>
                  <a:lnTo>
                    <a:pt x="4672469" y="2488552"/>
                  </a:lnTo>
                  <a:lnTo>
                    <a:pt x="4612945" y="2488552"/>
                  </a:lnTo>
                  <a:lnTo>
                    <a:pt x="4612945" y="2183701"/>
                  </a:lnTo>
                  <a:lnTo>
                    <a:pt x="4672469" y="2183701"/>
                  </a:lnTo>
                  <a:lnTo>
                    <a:pt x="4672469" y="2176615"/>
                  </a:lnTo>
                  <a:lnTo>
                    <a:pt x="4612945" y="2176615"/>
                  </a:lnTo>
                  <a:lnTo>
                    <a:pt x="4612945" y="1873135"/>
                  </a:lnTo>
                  <a:lnTo>
                    <a:pt x="4672469" y="1873135"/>
                  </a:lnTo>
                  <a:lnTo>
                    <a:pt x="4672469" y="1864639"/>
                  </a:lnTo>
                  <a:lnTo>
                    <a:pt x="4612945" y="1864639"/>
                  </a:lnTo>
                  <a:lnTo>
                    <a:pt x="4612945" y="1561198"/>
                  </a:lnTo>
                  <a:lnTo>
                    <a:pt x="4672469" y="1561198"/>
                  </a:lnTo>
                  <a:lnTo>
                    <a:pt x="4672469" y="1552702"/>
                  </a:lnTo>
                  <a:lnTo>
                    <a:pt x="4612945" y="1552702"/>
                  </a:lnTo>
                  <a:lnTo>
                    <a:pt x="4612945" y="0"/>
                  </a:lnTo>
                  <a:lnTo>
                    <a:pt x="4610100" y="0"/>
                  </a:lnTo>
                  <a:lnTo>
                    <a:pt x="4610100" y="2488552"/>
                  </a:lnTo>
                  <a:lnTo>
                    <a:pt x="4550549" y="2488552"/>
                  </a:lnTo>
                  <a:lnTo>
                    <a:pt x="4550549" y="2183701"/>
                  </a:lnTo>
                  <a:lnTo>
                    <a:pt x="4610100" y="2183701"/>
                  </a:lnTo>
                  <a:lnTo>
                    <a:pt x="4610100" y="2176615"/>
                  </a:lnTo>
                  <a:lnTo>
                    <a:pt x="4550549" y="2176615"/>
                  </a:lnTo>
                  <a:lnTo>
                    <a:pt x="4550549" y="1873135"/>
                  </a:lnTo>
                  <a:lnTo>
                    <a:pt x="4610100" y="1873135"/>
                  </a:lnTo>
                  <a:lnTo>
                    <a:pt x="4610100" y="1864639"/>
                  </a:lnTo>
                  <a:lnTo>
                    <a:pt x="4550549" y="1864639"/>
                  </a:lnTo>
                  <a:lnTo>
                    <a:pt x="4550549" y="1561198"/>
                  </a:lnTo>
                  <a:lnTo>
                    <a:pt x="4610100" y="1561198"/>
                  </a:lnTo>
                  <a:lnTo>
                    <a:pt x="4610100" y="1552702"/>
                  </a:lnTo>
                  <a:lnTo>
                    <a:pt x="4550549" y="1552702"/>
                  </a:lnTo>
                  <a:lnTo>
                    <a:pt x="4550549" y="0"/>
                  </a:lnTo>
                  <a:lnTo>
                    <a:pt x="4547717" y="0"/>
                  </a:lnTo>
                  <a:lnTo>
                    <a:pt x="4547717" y="2488552"/>
                  </a:lnTo>
                  <a:lnTo>
                    <a:pt x="4488129" y="2488552"/>
                  </a:lnTo>
                  <a:lnTo>
                    <a:pt x="4488129" y="2183701"/>
                  </a:lnTo>
                  <a:lnTo>
                    <a:pt x="4547717" y="2183701"/>
                  </a:lnTo>
                  <a:lnTo>
                    <a:pt x="4547717" y="2176615"/>
                  </a:lnTo>
                  <a:lnTo>
                    <a:pt x="4488129" y="2176615"/>
                  </a:lnTo>
                  <a:lnTo>
                    <a:pt x="4488129" y="1873135"/>
                  </a:lnTo>
                  <a:lnTo>
                    <a:pt x="4547717" y="1873135"/>
                  </a:lnTo>
                  <a:lnTo>
                    <a:pt x="4547717" y="1864639"/>
                  </a:lnTo>
                  <a:lnTo>
                    <a:pt x="4488129" y="1864639"/>
                  </a:lnTo>
                  <a:lnTo>
                    <a:pt x="4488129" y="1561198"/>
                  </a:lnTo>
                  <a:lnTo>
                    <a:pt x="4547717" y="1561198"/>
                  </a:lnTo>
                  <a:lnTo>
                    <a:pt x="4547717" y="1552702"/>
                  </a:lnTo>
                  <a:lnTo>
                    <a:pt x="4488129" y="1552702"/>
                  </a:lnTo>
                  <a:lnTo>
                    <a:pt x="4488129" y="0"/>
                  </a:lnTo>
                  <a:lnTo>
                    <a:pt x="4485297" y="0"/>
                  </a:lnTo>
                  <a:lnTo>
                    <a:pt x="4485297" y="2488552"/>
                  </a:lnTo>
                  <a:lnTo>
                    <a:pt x="4425747" y="2488552"/>
                  </a:lnTo>
                  <a:lnTo>
                    <a:pt x="4425747" y="2183701"/>
                  </a:lnTo>
                  <a:lnTo>
                    <a:pt x="4485297" y="2183701"/>
                  </a:lnTo>
                  <a:lnTo>
                    <a:pt x="4485297" y="2176615"/>
                  </a:lnTo>
                  <a:lnTo>
                    <a:pt x="4425747" y="2176615"/>
                  </a:lnTo>
                  <a:lnTo>
                    <a:pt x="4425747" y="1873135"/>
                  </a:lnTo>
                  <a:lnTo>
                    <a:pt x="4485297" y="1873135"/>
                  </a:lnTo>
                  <a:lnTo>
                    <a:pt x="4485297" y="1864639"/>
                  </a:lnTo>
                  <a:lnTo>
                    <a:pt x="4425747" y="1864639"/>
                  </a:lnTo>
                  <a:lnTo>
                    <a:pt x="4425747" y="1561198"/>
                  </a:lnTo>
                  <a:lnTo>
                    <a:pt x="4485297" y="1561198"/>
                  </a:lnTo>
                  <a:lnTo>
                    <a:pt x="4485297" y="1552702"/>
                  </a:lnTo>
                  <a:lnTo>
                    <a:pt x="4425747" y="1552702"/>
                  </a:lnTo>
                  <a:lnTo>
                    <a:pt x="4425747" y="0"/>
                  </a:lnTo>
                  <a:lnTo>
                    <a:pt x="4422914" y="0"/>
                  </a:lnTo>
                  <a:lnTo>
                    <a:pt x="4422914" y="2488552"/>
                  </a:lnTo>
                  <a:lnTo>
                    <a:pt x="4363326" y="2488552"/>
                  </a:lnTo>
                  <a:lnTo>
                    <a:pt x="4363326" y="2183701"/>
                  </a:lnTo>
                  <a:lnTo>
                    <a:pt x="4422914" y="2183701"/>
                  </a:lnTo>
                  <a:lnTo>
                    <a:pt x="4422914" y="2176615"/>
                  </a:lnTo>
                  <a:lnTo>
                    <a:pt x="4363326" y="2176615"/>
                  </a:lnTo>
                  <a:lnTo>
                    <a:pt x="4363326" y="1873135"/>
                  </a:lnTo>
                  <a:lnTo>
                    <a:pt x="4422914" y="1873135"/>
                  </a:lnTo>
                  <a:lnTo>
                    <a:pt x="4422914" y="1864639"/>
                  </a:lnTo>
                  <a:lnTo>
                    <a:pt x="4363326" y="1864639"/>
                  </a:lnTo>
                  <a:lnTo>
                    <a:pt x="4363326" y="1561198"/>
                  </a:lnTo>
                  <a:lnTo>
                    <a:pt x="4422914" y="1561198"/>
                  </a:lnTo>
                  <a:lnTo>
                    <a:pt x="4422914" y="1552702"/>
                  </a:lnTo>
                  <a:lnTo>
                    <a:pt x="4363326" y="1552702"/>
                  </a:lnTo>
                  <a:lnTo>
                    <a:pt x="4363326" y="0"/>
                  </a:lnTo>
                  <a:lnTo>
                    <a:pt x="4360494" y="0"/>
                  </a:lnTo>
                  <a:lnTo>
                    <a:pt x="4360494" y="2488552"/>
                  </a:lnTo>
                  <a:lnTo>
                    <a:pt x="4300969" y="2488552"/>
                  </a:lnTo>
                  <a:lnTo>
                    <a:pt x="4300969" y="2183701"/>
                  </a:lnTo>
                  <a:lnTo>
                    <a:pt x="4360494" y="2183701"/>
                  </a:lnTo>
                  <a:lnTo>
                    <a:pt x="4360494" y="2176615"/>
                  </a:lnTo>
                  <a:lnTo>
                    <a:pt x="4300969" y="2176615"/>
                  </a:lnTo>
                  <a:lnTo>
                    <a:pt x="4300969" y="1873135"/>
                  </a:lnTo>
                  <a:lnTo>
                    <a:pt x="4360494" y="1873135"/>
                  </a:lnTo>
                  <a:lnTo>
                    <a:pt x="4360494" y="1864639"/>
                  </a:lnTo>
                  <a:lnTo>
                    <a:pt x="4300969" y="1864639"/>
                  </a:lnTo>
                  <a:lnTo>
                    <a:pt x="4300969" y="1561198"/>
                  </a:lnTo>
                  <a:lnTo>
                    <a:pt x="4360494" y="1561198"/>
                  </a:lnTo>
                  <a:lnTo>
                    <a:pt x="4360494" y="1552702"/>
                  </a:lnTo>
                  <a:lnTo>
                    <a:pt x="4300969" y="1552702"/>
                  </a:lnTo>
                  <a:lnTo>
                    <a:pt x="4300969" y="0"/>
                  </a:lnTo>
                  <a:lnTo>
                    <a:pt x="4298124" y="0"/>
                  </a:lnTo>
                  <a:lnTo>
                    <a:pt x="4298124" y="2488552"/>
                  </a:lnTo>
                  <a:lnTo>
                    <a:pt x="4238587" y="2488552"/>
                  </a:lnTo>
                  <a:lnTo>
                    <a:pt x="4238587" y="2183701"/>
                  </a:lnTo>
                  <a:lnTo>
                    <a:pt x="4298124" y="2183701"/>
                  </a:lnTo>
                  <a:lnTo>
                    <a:pt x="4298124" y="2176615"/>
                  </a:lnTo>
                  <a:lnTo>
                    <a:pt x="4238587" y="2176615"/>
                  </a:lnTo>
                  <a:lnTo>
                    <a:pt x="4238587" y="1873135"/>
                  </a:lnTo>
                  <a:lnTo>
                    <a:pt x="4298124" y="1873135"/>
                  </a:lnTo>
                  <a:lnTo>
                    <a:pt x="4298124" y="1864639"/>
                  </a:lnTo>
                  <a:lnTo>
                    <a:pt x="4238587" y="1864639"/>
                  </a:lnTo>
                  <a:lnTo>
                    <a:pt x="4238587" y="1561198"/>
                  </a:lnTo>
                  <a:lnTo>
                    <a:pt x="4298124" y="1561198"/>
                  </a:lnTo>
                  <a:lnTo>
                    <a:pt x="4298124" y="1552702"/>
                  </a:lnTo>
                  <a:lnTo>
                    <a:pt x="4238587" y="1552702"/>
                  </a:lnTo>
                  <a:lnTo>
                    <a:pt x="4238587" y="0"/>
                  </a:lnTo>
                  <a:lnTo>
                    <a:pt x="4235742" y="0"/>
                  </a:lnTo>
                  <a:lnTo>
                    <a:pt x="4235742" y="2488552"/>
                  </a:lnTo>
                  <a:lnTo>
                    <a:pt x="4176153" y="2488552"/>
                  </a:lnTo>
                  <a:lnTo>
                    <a:pt x="4176153" y="2183701"/>
                  </a:lnTo>
                  <a:lnTo>
                    <a:pt x="4235742" y="2183701"/>
                  </a:lnTo>
                  <a:lnTo>
                    <a:pt x="4235742" y="2176615"/>
                  </a:lnTo>
                  <a:lnTo>
                    <a:pt x="4176153" y="2176615"/>
                  </a:lnTo>
                  <a:lnTo>
                    <a:pt x="4176153" y="1873135"/>
                  </a:lnTo>
                  <a:lnTo>
                    <a:pt x="4235742" y="1873135"/>
                  </a:lnTo>
                  <a:lnTo>
                    <a:pt x="4235742" y="1864639"/>
                  </a:lnTo>
                  <a:lnTo>
                    <a:pt x="4176153" y="1864639"/>
                  </a:lnTo>
                  <a:lnTo>
                    <a:pt x="4176153" y="1561198"/>
                  </a:lnTo>
                  <a:lnTo>
                    <a:pt x="4235742" y="1561198"/>
                  </a:lnTo>
                  <a:lnTo>
                    <a:pt x="4235742" y="1552702"/>
                  </a:lnTo>
                  <a:lnTo>
                    <a:pt x="4176153" y="1552702"/>
                  </a:lnTo>
                  <a:lnTo>
                    <a:pt x="4176153" y="0"/>
                  </a:lnTo>
                  <a:lnTo>
                    <a:pt x="4173321" y="0"/>
                  </a:lnTo>
                  <a:lnTo>
                    <a:pt x="4173321" y="2488552"/>
                  </a:lnTo>
                  <a:lnTo>
                    <a:pt x="4113771" y="2488552"/>
                  </a:lnTo>
                  <a:lnTo>
                    <a:pt x="4113771" y="2183701"/>
                  </a:lnTo>
                  <a:lnTo>
                    <a:pt x="4173321" y="2183701"/>
                  </a:lnTo>
                  <a:lnTo>
                    <a:pt x="4173321" y="2176615"/>
                  </a:lnTo>
                  <a:lnTo>
                    <a:pt x="4113771" y="2176615"/>
                  </a:lnTo>
                  <a:lnTo>
                    <a:pt x="4113771" y="1873135"/>
                  </a:lnTo>
                  <a:lnTo>
                    <a:pt x="4173321" y="1873135"/>
                  </a:lnTo>
                  <a:lnTo>
                    <a:pt x="4173321" y="1864639"/>
                  </a:lnTo>
                  <a:lnTo>
                    <a:pt x="4113771" y="1864639"/>
                  </a:lnTo>
                  <a:lnTo>
                    <a:pt x="4113771" y="1561198"/>
                  </a:lnTo>
                  <a:lnTo>
                    <a:pt x="4173321" y="1561198"/>
                  </a:lnTo>
                  <a:lnTo>
                    <a:pt x="4173321" y="1552702"/>
                  </a:lnTo>
                  <a:lnTo>
                    <a:pt x="4113771" y="1552702"/>
                  </a:lnTo>
                  <a:lnTo>
                    <a:pt x="4113771" y="0"/>
                  </a:lnTo>
                  <a:lnTo>
                    <a:pt x="4110939" y="0"/>
                  </a:lnTo>
                  <a:lnTo>
                    <a:pt x="4110939" y="2488552"/>
                  </a:lnTo>
                  <a:lnTo>
                    <a:pt x="4051414" y="2488552"/>
                  </a:lnTo>
                  <a:lnTo>
                    <a:pt x="4051414" y="2183701"/>
                  </a:lnTo>
                  <a:lnTo>
                    <a:pt x="4110939" y="2183701"/>
                  </a:lnTo>
                  <a:lnTo>
                    <a:pt x="4110939" y="2176615"/>
                  </a:lnTo>
                  <a:lnTo>
                    <a:pt x="4051414" y="2176615"/>
                  </a:lnTo>
                  <a:lnTo>
                    <a:pt x="4051414" y="1873135"/>
                  </a:lnTo>
                  <a:lnTo>
                    <a:pt x="4110939" y="1873135"/>
                  </a:lnTo>
                  <a:lnTo>
                    <a:pt x="4110939" y="1864639"/>
                  </a:lnTo>
                  <a:lnTo>
                    <a:pt x="4051414" y="1864639"/>
                  </a:lnTo>
                  <a:lnTo>
                    <a:pt x="4051414" y="1561198"/>
                  </a:lnTo>
                  <a:lnTo>
                    <a:pt x="4110939" y="1561198"/>
                  </a:lnTo>
                  <a:lnTo>
                    <a:pt x="4110939" y="1552702"/>
                  </a:lnTo>
                  <a:lnTo>
                    <a:pt x="4051414" y="1552702"/>
                  </a:lnTo>
                  <a:lnTo>
                    <a:pt x="4051414" y="0"/>
                  </a:lnTo>
                  <a:lnTo>
                    <a:pt x="4048582" y="0"/>
                  </a:lnTo>
                  <a:lnTo>
                    <a:pt x="4048582" y="2488552"/>
                  </a:lnTo>
                  <a:lnTo>
                    <a:pt x="3988993" y="2488552"/>
                  </a:lnTo>
                  <a:lnTo>
                    <a:pt x="3988993" y="2183701"/>
                  </a:lnTo>
                  <a:lnTo>
                    <a:pt x="4048582" y="2183701"/>
                  </a:lnTo>
                  <a:lnTo>
                    <a:pt x="4048582" y="2176615"/>
                  </a:lnTo>
                  <a:lnTo>
                    <a:pt x="3988993" y="2176615"/>
                  </a:lnTo>
                  <a:lnTo>
                    <a:pt x="3988993" y="1873135"/>
                  </a:lnTo>
                  <a:lnTo>
                    <a:pt x="4048582" y="1873135"/>
                  </a:lnTo>
                  <a:lnTo>
                    <a:pt x="4048582" y="1864639"/>
                  </a:lnTo>
                  <a:lnTo>
                    <a:pt x="3988993" y="1864639"/>
                  </a:lnTo>
                  <a:lnTo>
                    <a:pt x="3988993" y="1561198"/>
                  </a:lnTo>
                  <a:lnTo>
                    <a:pt x="4048582" y="1561198"/>
                  </a:lnTo>
                  <a:lnTo>
                    <a:pt x="4048582" y="1552702"/>
                  </a:lnTo>
                  <a:lnTo>
                    <a:pt x="3988993" y="1552702"/>
                  </a:lnTo>
                  <a:lnTo>
                    <a:pt x="3988993" y="0"/>
                  </a:lnTo>
                  <a:lnTo>
                    <a:pt x="3986149" y="0"/>
                  </a:lnTo>
                  <a:lnTo>
                    <a:pt x="3986149" y="2488552"/>
                  </a:lnTo>
                  <a:lnTo>
                    <a:pt x="3926611" y="2488552"/>
                  </a:lnTo>
                  <a:lnTo>
                    <a:pt x="3926611" y="2183701"/>
                  </a:lnTo>
                  <a:lnTo>
                    <a:pt x="3986149" y="2183701"/>
                  </a:lnTo>
                  <a:lnTo>
                    <a:pt x="3986149" y="2176615"/>
                  </a:lnTo>
                  <a:lnTo>
                    <a:pt x="3926611" y="2176615"/>
                  </a:lnTo>
                  <a:lnTo>
                    <a:pt x="3926611" y="1873135"/>
                  </a:lnTo>
                  <a:lnTo>
                    <a:pt x="3986149" y="1873135"/>
                  </a:lnTo>
                  <a:lnTo>
                    <a:pt x="3986149" y="1864639"/>
                  </a:lnTo>
                  <a:lnTo>
                    <a:pt x="3926611" y="1864639"/>
                  </a:lnTo>
                  <a:lnTo>
                    <a:pt x="3926611" y="1561198"/>
                  </a:lnTo>
                  <a:lnTo>
                    <a:pt x="3986149" y="1561198"/>
                  </a:lnTo>
                  <a:lnTo>
                    <a:pt x="3986149" y="1552702"/>
                  </a:lnTo>
                  <a:lnTo>
                    <a:pt x="3926611" y="1552702"/>
                  </a:lnTo>
                  <a:lnTo>
                    <a:pt x="3926611" y="0"/>
                  </a:lnTo>
                  <a:lnTo>
                    <a:pt x="3923766" y="0"/>
                  </a:lnTo>
                  <a:lnTo>
                    <a:pt x="3923766" y="2488552"/>
                  </a:lnTo>
                  <a:lnTo>
                    <a:pt x="3864178" y="2488552"/>
                  </a:lnTo>
                  <a:lnTo>
                    <a:pt x="3864178" y="2183701"/>
                  </a:lnTo>
                  <a:lnTo>
                    <a:pt x="3923766" y="2183701"/>
                  </a:lnTo>
                  <a:lnTo>
                    <a:pt x="3923766" y="2176615"/>
                  </a:lnTo>
                  <a:lnTo>
                    <a:pt x="3864178" y="2176615"/>
                  </a:lnTo>
                  <a:lnTo>
                    <a:pt x="3864178" y="1873135"/>
                  </a:lnTo>
                  <a:lnTo>
                    <a:pt x="3923766" y="1873135"/>
                  </a:lnTo>
                  <a:lnTo>
                    <a:pt x="3923766" y="1864639"/>
                  </a:lnTo>
                  <a:lnTo>
                    <a:pt x="3864178" y="1864639"/>
                  </a:lnTo>
                  <a:lnTo>
                    <a:pt x="3864178" y="1561198"/>
                  </a:lnTo>
                  <a:lnTo>
                    <a:pt x="3923766" y="1561198"/>
                  </a:lnTo>
                  <a:lnTo>
                    <a:pt x="3923766" y="1552702"/>
                  </a:lnTo>
                  <a:lnTo>
                    <a:pt x="3864178" y="1552702"/>
                  </a:lnTo>
                  <a:lnTo>
                    <a:pt x="3864178" y="0"/>
                  </a:lnTo>
                  <a:lnTo>
                    <a:pt x="3861346" y="0"/>
                  </a:lnTo>
                  <a:lnTo>
                    <a:pt x="3861346" y="2488552"/>
                  </a:lnTo>
                  <a:lnTo>
                    <a:pt x="3803218" y="2488552"/>
                  </a:lnTo>
                  <a:lnTo>
                    <a:pt x="3803218" y="2183701"/>
                  </a:lnTo>
                  <a:lnTo>
                    <a:pt x="3861346" y="2183701"/>
                  </a:lnTo>
                  <a:lnTo>
                    <a:pt x="3861346" y="2176615"/>
                  </a:lnTo>
                  <a:lnTo>
                    <a:pt x="3803218" y="2176615"/>
                  </a:lnTo>
                  <a:lnTo>
                    <a:pt x="3803218" y="1873135"/>
                  </a:lnTo>
                  <a:lnTo>
                    <a:pt x="3861346" y="1873135"/>
                  </a:lnTo>
                  <a:lnTo>
                    <a:pt x="3861346" y="1864639"/>
                  </a:lnTo>
                  <a:lnTo>
                    <a:pt x="3803218" y="1864639"/>
                  </a:lnTo>
                  <a:lnTo>
                    <a:pt x="3803218" y="1561198"/>
                  </a:lnTo>
                  <a:lnTo>
                    <a:pt x="3861346" y="1561198"/>
                  </a:lnTo>
                  <a:lnTo>
                    <a:pt x="3861346" y="1552702"/>
                  </a:lnTo>
                  <a:lnTo>
                    <a:pt x="3803218" y="1552702"/>
                  </a:lnTo>
                  <a:lnTo>
                    <a:pt x="3803218" y="0"/>
                  </a:lnTo>
                  <a:lnTo>
                    <a:pt x="3798963" y="0"/>
                  </a:lnTo>
                  <a:lnTo>
                    <a:pt x="3798963" y="2488552"/>
                  </a:lnTo>
                  <a:lnTo>
                    <a:pt x="3740861" y="2488552"/>
                  </a:lnTo>
                  <a:lnTo>
                    <a:pt x="3740861" y="2183701"/>
                  </a:lnTo>
                  <a:lnTo>
                    <a:pt x="3798963" y="2183701"/>
                  </a:lnTo>
                  <a:lnTo>
                    <a:pt x="3798963" y="2176615"/>
                  </a:lnTo>
                  <a:lnTo>
                    <a:pt x="3740861" y="2176615"/>
                  </a:lnTo>
                  <a:lnTo>
                    <a:pt x="3740861" y="1873135"/>
                  </a:lnTo>
                  <a:lnTo>
                    <a:pt x="3798963" y="1873135"/>
                  </a:lnTo>
                  <a:lnTo>
                    <a:pt x="3798963" y="1864639"/>
                  </a:lnTo>
                  <a:lnTo>
                    <a:pt x="3740861" y="1864639"/>
                  </a:lnTo>
                  <a:lnTo>
                    <a:pt x="3740861" y="1561198"/>
                  </a:lnTo>
                  <a:lnTo>
                    <a:pt x="3798963" y="1561198"/>
                  </a:lnTo>
                  <a:lnTo>
                    <a:pt x="3798963" y="1552702"/>
                  </a:lnTo>
                  <a:lnTo>
                    <a:pt x="3740861" y="1552702"/>
                  </a:lnTo>
                  <a:lnTo>
                    <a:pt x="3740861" y="0"/>
                  </a:lnTo>
                  <a:lnTo>
                    <a:pt x="3736606" y="0"/>
                  </a:lnTo>
                  <a:lnTo>
                    <a:pt x="3736606" y="2488552"/>
                  </a:lnTo>
                  <a:lnTo>
                    <a:pt x="3678428" y="2488552"/>
                  </a:lnTo>
                  <a:lnTo>
                    <a:pt x="3678428" y="2183701"/>
                  </a:lnTo>
                  <a:lnTo>
                    <a:pt x="3736606" y="2183701"/>
                  </a:lnTo>
                  <a:lnTo>
                    <a:pt x="3736606" y="2176615"/>
                  </a:lnTo>
                  <a:lnTo>
                    <a:pt x="3678428" y="2176615"/>
                  </a:lnTo>
                  <a:lnTo>
                    <a:pt x="3678428" y="1873135"/>
                  </a:lnTo>
                  <a:lnTo>
                    <a:pt x="3736606" y="1873135"/>
                  </a:lnTo>
                  <a:lnTo>
                    <a:pt x="3736606" y="1864639"/>
                  </a:lnTo>
                  <a:lnTo>
                    <a:pt x="3678428" y="1864639"/>
                  </a:lnTo>
                  <a:lnTo>
                    <a:pt x="3678428" y="1561198"/>
                  </a:lnTo>
                  <a:lnTo>
                    <a:pt x="3736606" y="1561198"/>
                  </a:lnTo>
                  <a:lnTo>
                    <a:pt x="3736606" y="1552702"/>
                  </a:lnTo>
                  <a:lnTo>
                    <a:pt x="3678428" y="1552702"/>
                  </a:lnTo>
                  <a:lnTo>
                    <a:pt x="3678428" y="0"/>
                  </a:lnTo>
                  <a:lnTo>
                    <a:pt x="3674186" y="0"/>
                  </a:lnTo>
                  <a:lnTo>
                    <a:pt x="3674186" y="2488552"/>
                  </a:lnTo>
                  <a:lnTo>
                    <a:pt x="3616045" y="2488552"/>
                  </a:lnTo>
                  <a:lnTo>
                    <a:pt x="3616045" y="2183701"/>
                  </a:lnTo>
                  <a:lnTo>
                    <a:pt x="3674186" y="2183701"/>
                  </a:lnTo>
                  <a:lnTo>
                    <a:pt x="3674186" y="2176615"/>
                  </a:lnTo>
                  <a:lnTo>
                    <a:pt x="3616045" y="2176615"/>
                  </a:lnTo>
                  <a:lnTo>
                    <a:pt x="3616045" y="1873135"/>
                  </a:lnTo>
                  <a:lnTo>
                    <a:pt x="3674186" y="1873135"/>
                  </a:lnTo>
                  <a:lnTo>
                    <a:pt x="3674186" y="1864639"/>
                  </a:lnTo>
                  <a:lnTo>
                    <a:pt x="3616045" y="1864639"/>
                  </a:lnTo>
                  <a:lnTo>
                    <a:pt x="3616045" y="1561198"/>
                  </a:lnTo>
                  <a:lnTo>
                    <a:pt x="3674186" y="1561198"/>
                  </a:lnTo>
                  <a:lnTo>
                    <a:pt x="3674186" y="1552702"/>
                  </a:lnTo>
                  <a:lnTo>
                    <a:pt x="3616045" y="1552702"/>
                  </a:lnTo>
                  <a:lnTo>
                    <a:pt x="3616045" y="0"/>
                  </a:lnTo>
                  <a:lnTo>
                    <a:pt x="3613213" y="0"/>
                  </a:lnTo>
                  <a:lnTo>
                    <a:pt x="3613213" y="2488552"/>
                  </a:lnTo>
                  <a:lnTo>
                    <a:pt x="3553625" y="2488552"/>
                  </a:lnTo>
                  <a:lnTo>
                    <a:pt x="3553625" y="2183701"/>
                  </a:lnTo>
                  <a:lnTo>
                    <a:pt x="3613213" y="2183701"/>
                  </a:lnTo>
                  <a:lnTo>
                    <a:pt x="3613213" y="2176615"/>
                  </a:lnTo>
                  <a:lnTo>
                    <a:pt x="3553625" y="2176615"/>
                  </a:lnTo>
                  <a:lnTo>
                    <a:pt x="3553625" y="1873135"/>
                  </a:lnTo>
                  <a:lnTo>
                    <a:pt x="3613213" y="1873135"/>
                  </a:lnTo>
                  <a:lnTo>
                    <a:pt x="3613213" y="1864639"/>
                  </a:lnTo>
                  <a:lnTo>
                    <a:pt x="3553625" y="1864639"/>
                  </a:lnTo>
                  <a:lnTo>
                    <a:pt x="3553625" y="1561198"/>
                  </a:lnTo>
                  <a:lnTo>
                    <a:pt x="3613213" y="1561198"/>
                  </a:lnTo>
                  <a:lnTo>
                    <a:pt x="3613213" y="1552702"/>
                  </a:lnTo>
                  <a:lnTo>
                    <a:pt x="3553625" y="1552702"/>
                  </a:lnTo>
                  <a:lnTo>
                    <a:pt x="3553625" y="0"/>
                  </a:lnTo>
                  <a:lnTo>
                    <a:pt x="3550793" y="0"/>
                  </a:lnTo>
                  <a:lnTo>
                    <a:pt x="3550793" y="2488552"/>
                  </a:lnTo>
                  <a:lnTo>
                    <a:pt x="3491242" y="2488552"/>
                  </a:lnTo>
                  <a:lnTo>
                    <a:pt x="3491242" y="2183701"/>
                  </a:lnTo>
                  <a:lnTo>
                    <a:pt x="3550793" y="2183701"/>
                  </a:lnTo>
                  <a:lnTo>
                    <a:pt x="3550793" y="2176615"/>
                  </a:lnTo>
                  <a:lnTo>
                    <a:pt x="3491242" y="2176615"/>
                  </a:lnTo>
                  <a:lnTo>
                    <a:pt x="3491242" y="1873135"/>
                  </a:lnTo>
                  <a:lnTo>
                    <a:pt x="3550793" y="1873135"/>
                  </a:lnTo>
                  <a:lnTo>
                    <a:pt x="3550793" y="1864639"/>
                  </a:lnTo>
                  <a:lnTo>
                    <a:pt x="3491242" y="1864639"/>
                  </a:lnTo>
                  <a:lnTo>
                    <a:pt x="3491242" y="1561198"/>
                  </a:lnTo>
                  <a:lnTo>
                    <a:pt x="3550793" y="1561198"/>
                  </a:lnTo>
                  <a:lnTo>
                    <a:pt x="3550793" y="1552702"/>
                  </a:lnTo>
                  <a:lnTo>
                    <a:pt x="3491242" y="1552702"/>
                  </a:lnTo>
                  <a:lnTo>
                    <a:pt x="3491242" y="0"/>
                  </a:lnTo>
                  <a:lnTo>
                    <a:pt x="3488410" y="0"/>
                  </a:lnTo>
                  <a:lnTo>
                    <a:pt x="3488410" y="2488552"/>
                  </a:lnTo>
                  <a:lnTo>
                    <a:pt x="3428885" y="2488552"/>
                  </a:lnTo>
                  <a:lnTo>
                    <a:pt x="3428885" y="2183701"/>
                  </a:lnTo>
                  <a:lnTo>
                    <a:pt x="3488410" y="2183701"/>
                  </a:lnTo>
                  <a:lnTo>
                    <a:pt x="3488410" y="2176615"/>
                  </a:lnTo>
                  <a:lnTo>
                    <a:pt x="3428885" y="2176615"/>
                  </a:lnTo>
                  <a:lnTo>
                    <a:pt x="3428885" y="1873135"/>
                  </a:lnTo>
                  <a:lnTo>
                    <a:pt x="3488410" y="1873135"/>
                  </a:lnTo>
                  <a:lnTo>
                    <a:pt x="3488410" y="1864639"/>
                  </a:lnTo>
                  <a:lnTo>
                    <a:pt x="3428885" y="1864639"/>
                  </a:lnTo>
                  <a:lnTo>
                    <a:pt x="3428885" y="1561198"/>
                  </a:lnTo>
                  <a:lnTo>
                    <a:pt x="3488410" y="1561198"/>
                  </a:lnTo>
                  <a:lnTo>
                    <a:pt x="3488410" y="1552702"/>
                  </a:lnTo>
                  <a:lnTo>
                    <a:pt x="3428885" y="1552702"/>
                  </a:lnTo>
                  <a:lnTo>
                    <a:pt x="3428885" y="0"/>
                  </a:lnTo>
                  <a:lnTo>
                    <a:pt x="3426041" y="0"/>
                  </a:lnTo>
                  <a:lnTo>
                    <a:pt x="3426041" y="2488552"/>
                  </a:lnTo>
                  <a:lnTo>
                    <a:pt x="3366452" y="2488552"/>
                  </a:lnTo>
                  <a:lnTo>
                    <a:pt x="3366452" y="2183701"/>
                  </a:lnTo>
                  <a:lnTo>
                    <a:pt x="3426041" y="2183701"/>
                  </a:lnTo>
                  <a:lnTo>
                    <a:pt x="3426041" y="2176615"/>
                  </a:lnTo>
                  <a:lnTo>
                    <a:pt x="3366452" y="2176615"/>
                  </a:lnTo>
                  <a:lnTo>
                    <a:pt x="3366452" y="1873135"/>
                  </a:lnTo>
                  <a:lnTo>
                    <a:pt x="3426041" y="1873135"/>
                  </a:lnTo>
                  <a:lnTo>
                    <a:pt x="3426041" y="1864639"/>
                  </a:lnTo>
                  <a:lnTo>
                    <a:pt x="3366452" y="1864639"/>
                  </a:lnTo>
                  <a:lnTo>
                    <a:pt x="3366452" y="1561198"/>
                  </a:lnTo>
                  <a:lnTo>
                    <a:pt x="3426041" y="1561198"/>
                  </a:lnTo>
                  <a:lnTo>
                    <a:pt x="3426041" y="1552702"/>
                  </a:lnTo>
                  <a:lnTo>
                    <a:pt x="3366452" y="1552702"/>
                  </a:lnTo>
                  <a:lnTo>
                    <a:pt x="3366452" y="0"/>
                  </a:lnTo>
                  <a:lnTo>
                    <a:pt x="3363620" y="0"/>
                  </a:lnTo>
                  <a:lnTo>
                    <a:pt x="3363620" y="2488552"/>
                  </a:lnTo>
                  <a:lnTo>
                    <a:pt x="2681541" y="2488552"/>
                  </a:lnTo>
                  <a:lnTo>
                    <a:pt x="2681541" y="2183701"/>
                  </a:lnTo>
                  <a:lnTo>
                    <a:pt x="3363620" y="2183701"/>
                  </a:lnTo>
                  <a:lnTo>
                    <a:pt x="3363620" y="2176615"/>
                  </a:lnTo>
                  <a:lnTo>
                    <a:pt x="2681541" y="2176615"/>
                  </a:lnTo>
                  <a:lnTo>
                    <a:pt x="2681541" y="1873135"/>
                  </a:lnTo>
                  <a:lnTo>
                    <a:pt x="3363620" y="1873135"/>
                  </a:lnTo>
                  <a:lnTo>
                    <a:pt x="3363620" y="1864639"/>
                  </a:lnTo>
                  <a:lnTo>
                    <a:pt x="2681541" y="1864639"/>
                  </a:lnTo>
                  <a:lnTo>
                    <a:pt x="2681541" y="1561198"/>
                  </a:lnTo>
                  <a:lnTo>
                    <a:pt x="3363620" y="1561198"/>
                  </a:lnTo>
                  <a:lnTo>
                    <a:pt x="3363620" y="1552702"/>
                  </a:lnTo>
                  <a:lnTo>
                    <a:pt x="2681541" y="1552702"/>
                  </a:lnTo>
                  <a:lnTo>
                    <a:pt x="2681541" y="0"/>
                  </a:lnTo>
                  <a:lnTo>
                    <a:pt x="2677287" y="0"/>
                  </a:lnTo>
                  <a:lnTo>
                    <a:pt x="2677287" y="2488552"/>
                  </a:lnTo>
                  <a:lnTo>
                    <a:pt x="2619184" y="2488552"/>
                  </a:lnTo>
                  <a:lnTo>
                    <a:pt x="2619184" y="2183701"/>
                  </a:lnTo>
                  <a:lnTo>
                    <a:pt x="2677287" y="2183701"/>
                  </a:lnTo>
                  <a:lnTo>
                    <a:pt x="2677287" y="2176615"/>
                  </a:lnTo>
                  <a:lnTo>
                    <a:pt x="2619184" y="2176615"/>
                  </a:lnTo>
                  <a:lnTo>
                    <a:pt x="2619184" y="1873135"/>
                  </a:lnTo>
                  <a:lnTo>
                    <a:pt x="2677287" y="1873135"/>
                  </a:lnTo>
                  <a:lnTo>
                    <a:pt x="2677287" y="1864639"/>
                  </a:lnTo>
                  <a:lnTo>
                    <a:pt x="2619184" y="1864639"/>
                  </a:lnTo>
                  <a:lnTo>
                    <a:pt x="2619184" y="1561198"/>
                  </a:lnTo>
                  <a:lnTo>
                    <a:pt x="2677287" y="1561198"/>
                  </a:lnTo>
                  <a:lnTo>
                    <a:pt x="2677287" y="1552702"/>
                  </a:lnTo>
                  <a:lnTo>
                    <a:pt x="2619184" y="1552702"/>
                  </a:lnTo>
                  <a:lnTo>
                    <a:pt x="2619184" y="0"/>
                  </a:lnTo>
                  <a:lnTo>
                    <a:pt x="2614930" y="0"/>
                  </a:lnTo>
                  <a:lnTo>
                    <a:pt x="2614930" y="2488552"/>
                  </a:lnTo>
                  <a:lnTo>
                    <a:pt x="2556764" y="2488552"/>
                  </a:lnTo>
                  <a:lnTo>
                    <a:pt x="2556764" y="2183701"/>
                  </a:lnTo>
                  <a:lnTo>
                    <a:pt x="2614930" y="2183701"/>
                  </a:lnTo>
                  <a:lnTo>
                    <a:pt x="2614930" y="2176615"/>
                  </a:lnTo>
                  <a:lnTo>
                    <a:pt x="2556764" y="2176615"/>
                  </a:lnTo>
                  <a:lnTo>
                    <a:pt x="2556764" y="1873135"/>
                  </a:lnTo>
                  <a:lnTo>
                    <a:pt x="2614930" y="1873135"/>
                  </a:lnTo>
                  <a:lnTo>
                    <a:pt x="2614930" y="1864639"/>
                  </a:lnTo>
                  <a:lnTo>
                    <a:pt x="2556764" y="1864639"/>
                  </a:lnTo>
                  <a:lnTo>
                    <a:pt x="2556764" y="1561198"/>
                  </a:lnTo>
                  <a:lnTo>
                    <a:pt x="2614930" y="1561198"/>
                  </a:lnTo>
                  <a:lnTo>
                    <a:pt x="2614930" y="1552702"/>
                  </a:lnTo>
                  <a:lnTo>
                    <a:pt x="2556764" y="1552702"/>
                  </a:lnTo>
                  <a:lnTo>
                    <a:pt x="2556764" y="0"/>
                  </a:lnTo>
                  <a:lnTo>
                    <a:pt x="2553919" y="0"/>
                  </a:lnTo>
                  <a:lnTo>
                    <a:pt x="2553919" y="2488552"/>
                  </a:lnTo>
                  <a:lnTo>
                    <a:pt x="2494381" y="2488552"/>
                  </a:lnTo>
                  <a:lnTo>
                    <a:pt x="2494381" y="2183701"/>
                  </a:lnTo>
                  <a:lnTo>
                    <a:pt x="2553919" y="2183701"/>
                  </a:lnTo>
                  <a:lnTo>
                    <a:pt x="2553919" y="2176615"/>
                  </a:lnTo>
                  <a:lnTo>
                    <a:pt x="2494381" y="2176615"/>
                  </a:lnTo>
                  <a:lnTo>
                    <a:pt x="2494381" y="1873135"/>
                  </a:lnTo>
                  <a:lnTo>
                    <a:pt x="2553919" y="1873135"/>
                  </a:lnTo>
                  <a:lnTo>
                    <a:pt x="2553919" y="1864639"/>
                  </a:lnTo>
                  <a:lnTo>
                    <a:pt x="2494381" y="1864639"/>
                  </a:lnTo>
                  <a:lnTo>
                    <a:pt x="2494381" y="1561198"/>
                  </a:lnTo>
                  <a:lnTo>
                    <a:pt x="2553919" y="1561198"/>
                  </a:lnTo>
                  <a:lnTo>
                    <a:pt x="2553919" y="1552702"/>
                  </a:lnTo>
                  <a:lnTo>
                    <a:pt x="2494381" y="1552702"/>
                  </a:lnTo>
                  <a:lnTo>
                    <a:pt x="2494381" y="0"/>
                  </a:lnTo>
                  <a:lnTo>
                    <a:pt x="2491536" y="0"/>
                  </a:lnTo>
                  <a:lnTo>
                    <a:pt x="2491536" y="2488552"/>
                  </a:lnTo>
                  <a:lnTo>
                    <a:pt x="2431948" y="2488552"/>
                  </a:lnTo>
                  <a:lnTo>
                    <a:pt x="2431948" y="2183701"/>
                  </a:lnTo>
                  <a:lnTo>
                    <a:pt x="2491536" y="2183701"/>
                  </a:lnTo>
                  <a:lnTo>
                    <a:pt x="2491536" y="2176615"/>
                  </a:lnTo>
                  <a:lnTo>
                    <a:pt x="2431948" y="2176615"/>
                  </a:lnTo>
                  <a:lnTo>
                    <a:pt x="2431948" y="1873135"/>
                  </a:lnTo>
                  <a:lnTo>
                    <a:pt x="2491536" y="1873135"/>
                  </a:lnTo>
                  <a:lnTo>
                    <a:pt x="2491536" y="1864639"/>
                  </a:lnTo>
                  <a:lnTo>
                    <a:pt x="2431948" y="1864639"/>
                  </a:lnTo>
                  <a:lnTo>
                    <a:pt x="2431948" y="1561198"/>
                  </a:lnTo>
                  <a:lnTo>
                    <a:pt x="2491536" y="1561198"/>
                  </a:lnTo>
                  <a:lnTo>
                    <a:pt x="2491536" y="1552702"/>
                  </a:lnTo>
                  <a:lnTo>
                    <a:pt x="2431948" y="1552702"/>
                  </a:lnTo>
                  <a:lnTo>
                    <a:pt x="2431948" y="0"/>
                  </a:lnTo>
                  <a:lnTo>
                    <a:pt x="2429116" y="0"/>
                  </a:lnTo>
                  <a:lnTo>
                    <a:pt x="2429116" y="2488552"/>
                  </a:lnTo>
                  <a:lnTo>
                    <a:pt x="2369566" y="2488552"/>
                  </a:lnTo>
                  <a:lnTo>
                    <a:pt x="2369566" y="2183701"/>
                  </a:lnTo>
                  <a:lnTo>
                    <a:pt x="2429116" y="2183701"/>
                  </a:lnTo>
                  <a:lnTo>
                    <a:pt x="2429116" y="2176615"/>
                  </a:lnTo>
                  <a:lnTo>
                    <a:pt x="2369566" y="2176615"/>
                  </a:lnTo>
                  <a:lnTo>
                    <a:pt x="2369566" y="1873135"/>
                  </a:lnTo>
                  <a:lnTo>
                    <a:pt x="2429116" y="1873135"/>
                  </a:lnTo>
                  <a:lnTo>
                    <a:pt x="2429116" y="1864639"/>
                  </a:lnTo>
                  <a:lnTo>
                    <a:pt x="2369566" y="1864639"/>
                  </a:lnTo>
                  <a:lnTo>
                    <a:pt x="2369566" y="1561198"/>
                  </a:lnTo>
                  <a:lnTo>
                    <a:pt x="2429116" y="1561198"/>
                  </a:lnTo>
                  <a:lnTo>
                    <a:pt x="2429116" y="1552702"/>
                  </a:lnTo>
                  <a:lnTo>
                    <a:pt x="2369566" y="1552702"/>
                  </a:lnTo>
                  <a:lnTo>
                    <a:pt x="2369566" y="0"/>
                  </a:lnTo>
                  <a:lnTo>
                    <a:pt x="2366734" y="0"/>
                  </a:lnTo>
                  <a:lnTo>
                    <a:pt x="2366734" y="2488552"/>
                  </a:lnTo>
                  <a:lnTo>
                    <a:pt x="2307209" y="2488552"/>
                  </a:lnTo>
                  <a:lnTo>
                    <a:pt x="2307209" y="2183701"/>
                  </a:lnTo>
                  <a:lnTo>
                    <a:pt x="2366734" y="2183701"/>
                  </a:lnTo>
                  <a:lnTo>
                    <a:pt x="2366734" y="2176615"/>
                  </a:lnTo>
                  <a:lnTo>
                    <a:pt x="2307209" y="2176615"/>
                  </a:lnTo>
                  <a:lnTo>
                    <a:pt x="2307209" y="1873135"/>
                  </a:lnTo>
                  <a:lnTo>
                    <a:pt x="2366734" y="1873135"/>
                  </a:lnTo>
                  <a:lnTo>
                    <a:pt x="2366734" y="1864639"/>
                  </a:lnTo>
                  <a:lnTo>
                    <a:pt x="2307209" y="1864639"/>
                  </a:lnTo>
                  <a:lnTo>
                    <a:pt x="2307209" y="1561198"/>
                  </a:lnTo>
                  <a:lnTo>
                    <a:pt x="2366734" y="1561198"/>
                  </a:lnTo>
                  <a:lnTo>
                    <a:pt x="2366734" y="1552702"/>
                  </a:lnTo>
                  <a:lnTo>
                    <a:pt x="2307209" y="1552702"/>
                  </a:lnTo>
                  <a:lnTo>
                    <a:pt x="2307209" y="0"/>
                  </a:lnTo>
                  <a:lnTo>
                    <a:pt x="2304377" y="0"/>
                  </a:lnTo>
                  <a:lnTo>
                    <a:pt x="2304377" y="2488552"/>
                  </a:lnTo>
                  <a:lnTo>
                    <a:pt x="2244788" y="2488552"/>
                  </a:lnTo>
                  <a:lnTo>
                    <a:pt x="2244788" y="2183701"/>
                  </a:lnTo>
                  <a:lnTo>
                    <a:pt x="2304377" y="2183701"/>
                  </a:lnTo>
                  <a:lnTo>
                    <a:pt x="2304377" y="2176615"/>
                  </a:lnTo>
                  <a:lnTo>
                    <a:pt x="2244788" y="2176615"/>
                  </a:lnTo>
                  <a:lnTo>
                    <a:pt x="2244788" y="1873135"/>
                  </a:lnTo>
                  <a:lnTo>
                    <a:pt x="2304377" y="1873135"/>
                  </a:lnTo>
                  <a:lnTo>
                    <a:pt x="2304377" y="1864639"/>
                  </a:lnTo>
                  <a:lnTo>
                    <a:pt x="2244788" y="1864639"/>
                  </a:lnTo>
                  <a:lnTo>
                    <a:pt x="2244788" y="1561198"/>
                  </a:lnTo>
                  <a:lnTo>
                    <a:pt x="2304377" y="1561198"/>
                  </a:lnTo>
                  <a:lnTo>
                    <a:pt x="2304377" y="1552702"/>
                  </a:lnTo>
                  <a:lnTo>
                    <a:pt x="2244788" y="1552702"/>
                  </a:lnTo>
                  <a:lnTo>
                    <a:pt x="2244788" y="0"/>
                  </a:lnTo>
                  <a:lnTo>
                    <a:pt x="2241943" y="0"/>
                  </a:lnTo>
                  <a:lnTo>
                    <a:pt x="2241943" y="2488552"/>
                  </a:lnTo>
                  <a:lnTo>
                    <a:pt x="2182406" y="2488552"/>
                  </a:lnTo>
                  <a:lnTo>
                    <a:pt x="2182406" y="2183701"/>
                  </a:lnTo>
                  <a:lnTo>
                    <a:pt x="2241943" y="2183701"/>
                  </a:lnTo>
                  <a:lnTo>
                    <a:pt x="2241943" y="2176615"/>
                  </a:lnTo>
                  <a:lnTo>
                    <a:pt x="2182406" y="2176615"/>
                  </a:lnTo>
                  <a:lnTo>
                    <a:pt x="2182406" y="1873135"/>
                  </a:lnTo>
                  <a:lnTo>
                    <a:pt x="2241943" y="1873135"/>
                  </a:lnTo>
                  <a:lnTo>
                    <a:pt x="2241943" y="1864639"/>
                  </a:lnTo>
                  <a:lnTo>
                    <a:pt x="2182406" y="1864639"/>
                  </a:lnTo>
                  <a:lnTo>
                    <a:pt x="2182406" y="1561198"/>
                  </a:lnTo>
                  <a:lnTo>
                    <a:pt x="2241943" y="1561198"/>
                  </a:lnTo>
                  <a:lnTo>
                    <a:pt x="2241943" y="1552702"/>
                  </a:lnTo>
                  <a:lnTo>
                    <a:pt x="2182406" y="1552702"/>
                  </a:lnTo>
                  <a:lnTo>
                    <a:pt x="2182406" y="0"/>
                  </a:lnTo>
                  <a:lnTo>
                    <a:pt x="2179561" y="0"/>
                  </a:lnTo>
                  <a:lnTo>
                    <a:pt x="2179561" y="2488552"/>
                  </a:lnTo>
                  <a:lnTo>
                    <a:pt x="2120023" y="2488552"/>
                  </a:lnTo>
                  <a:lnTo>
                    <a:pt x="2120023" y="2183701"/>
                  </a:lnTo>
                  <a:lnTo>
                    <a:pt x="2179561" y="2183701"/>
                  </a:lnTo>
                  <a:lnTo>
                    <a:pt x="2179561" y="2176615"/>
                  </a:lnTo>
                  <a:lnTo>
                    <a:pt x="2120023" y="2176615"/>
                  </a:lnTo>
                  <a:lnTo>
                    <a:pt x="2120023" y="1873135"/>
                  </a:lnTo>
                  <a:lnTo>
                    <a:pt x="2179561" y="1873135"/>
                  </a:lnTo>
                  <a:lnTo>
                    <a:pt x="2179561" y="1864639"/>
                  </a:lnTo>
                  <a:lnTo>
                    <a:pt x="2120023" y="1864639"/>
                  </a:lnTo>
                  <a:lnTo>
                    <a:pt x="2120023" y="1561198"/>
                  </a:lnTo>
                  <a:lnTo>
                    <a:pt x="2179561" y="1561198"/>
                  </a:lnTo>
                  <a:lnTo>
                    <a:pt x="2179561" y="1552702"/>
                  </a:lnTo>
                  <a:lnTo>
                    <a:pt x="2120023" y="1552702"/>
                  </a:lnTo>
                  <a:lnTo>
                    <a:pt x="2120023" y="0"/>
                  </a:lnTo>
                  <a:lnTo>
                    <a:pt x="2117179" y="0"/>
                  </a:lnTo>
                  <a:lnTo>
                    <a:pt x="2117179" y="2488552"/>
                  </a:lnTo>
                  <a:lnTo>
                    <a:pt x="2057590" y="2488552"/>
                  </a:lnTo>
                  <a:lnTo>
                    <a:pt x="2057590" y="2183701"/>
                  </a:lnTo>
                  <a:lnTo>
                    <a:pt x="2117179" y="2183701"/>
                  </a:lnTo>
                  <a:lnTo>
                    <a:pt x="2117179" y="2176615"/>
                  </a:lnTo>
                  <a:lnTo>
                    <a:pt x="2057590" y="2176615"/>
                  </a:lnTo>
                  <a:lnTo>
                    <a:pt x="2057590" y="1873135"/>
                  </a:lnTo>
                  <a:lnTo>
                    <a:pt x="2117179" y="1873135"/>
                  </a:lnTo>
                  <a:lnTo>
                    <a:pt x="2117179" y="1864639"/>
                  </a:lnTo>
                  <a:lnTo>
                    <a:pt x="2057590" y="1864639"/>
                  </a:lnTo>
                  <a:lnTo>
                    <a:pt x="2057590" y="1561198"/>
                  </a:lnTo>
                  <a:lnTo>
                    <a:pt x="2117179" y="1561198"/>
                  </a:lnTo>
                  <a:lnTo>
                    <a:pt x="2117179" y="1552702"/>
                  </a:lnTo>
                  <a:lnTo>
                    <a:pt x="2057590" y="1552702"/>
                  </a:lnTo>
                  <a:lnTo>
                    <a:pt x="2057590" y="0"/>
                  </a:lnTo>
                  <a:lnTo>
                    <a:pt x="2054758" y="0"/>
                  </a:lnTo>
                  <a:lnTo>
                    <a:pt x="2054758" y="2488552"/>
                  </a:lnTo>
                  <a:lnTo>
                    <a:pt x="1995233" y="2488552"/>
                  </a:lnTo>
                  <a:lnTo>
                    <a:pt x="1995233" y="2183701"/>
                  </a:lnTo>
                  <a:lnTo>
                    <a:pt x="2054758" y="2183701"/>
                  </a:lnTo>
                  <a:lnTo>
                    <a:pt x="2054758" y="2176615"/>
                  </a:lnTo>
                  <a:lnTo>
                    <a:pt x="1995233" y="2176615"/>
                  </a:lnTo>
                  <a:lnTo>
                    <a:pt x="1995233" y="1873135"/>
                  </a:lnTo>
                  <a:lnTo>
                    <a:pt x="2054758" y="1873135"/>
                  </a:lnTo>
                  <a:lnTo>
                    <a:pt x="2054758" y="1864639"/>
                  </a:lnTo>
                  <a:lnTo>
                    <a:pt x="1995233" y="1864639"/>
                  </a:lnTo>
                  <a:lnTo>
                    <a:pt x="1995233" y="1561198"/>
                  </a:lnTo>
                  <a:lnTo>
                    <a:pt x="2054758" y="1561198"/>
                  </a:lnTo>
                  <a:lnTo>
                    <a:pt x="2054758" y="1552702"/>
                  </a:lnTo>
                  <a:lnTo>
                    <a:pt x="1995233" y="1552702"/>
                  </a:lnTo>
                  <a:lnTo>
                    <a:pt x="1995233" y="0"/>
                  </a:lnTo>
                  <a:lnTo>
                    <a:pt x="1992401" y="0"/>
                  </a:lnTo>
                  <a:lnTo>
                    <a:pt x="1992401" y="2488552"/>
                  </a:lnTo>
                  <a:lnTo>
                    <a:pt x="1932813" y="2488552"/>
                  </a:lnTo>
                  <a:lnTo>
                    <a:pt x="1932813" y="2183701"/>
                  </a:lnTo>
                  <a:lnTo>
                    <a:pt x="1992401" y="2183701"/>
                  </a:lnTo>
                  <a:lnTo>
                    <a:pt x="1992401" y="2176615"/>
                  </a:lnTo>
                  <a:lnTo>
                    <a:pt x="1932813" y="2176615"/>
                  </a:lnTo>
                  <a:lnTo>
                    <a:pt x="1932813" y="1873135"/>
                  </a:lnTo>
                  <a:lnTo>
                    <a:pt x="1992401" y="1873135"/>
                  </a:lnTo>
                  <a:lnTo>
                    <a:pt x="1992401" y="1864639"/>
                  </a:lnTo>
                  <a:lnTo>
                    <a:pt x="1932813" y="1864639"/>
                  </a:lnTo>
                  <a:lnTo>
                    <a:pt x="1932813" y="1561198"/>
                  </a:lnTo>
                  <a:lnTo>
                    <a:pt x="1992401" y="1561198"/>
                  </a:lnTo>
                  <a:lnTo>
                    <a:pt x="1992401" y="1552702"/>
                  </a:lnTo>
                  <a:lnTo>
                    <a:pt x="1932813" y="1552702"/>
                  </a:lnTo>
                  <a:lnTo>
                    <a:pt x="1932813" y="0"/>
                  </a:lnTo>
                  <a:lnTo>
                    <a:pt x="1929968" y="0"/>
                  </a:lnTo>
                  <a:lnTo>
                    <a:pt x="1929968" y="2488552"/>
                  </a:lnTo>
                  <a:lnTo>
                    <a:pt x="1871840" y="2488552"/>
                  </a:lnTo>
                  <a:lnTo>
                    <a:pt x="1871840" y="2183701"/>
                  </a:lnTo>
                  <a:lnTo>
                    <a:pt x="1929968" y="2183701"/>
                  </a:lnTo>
                  <a:lnTo>
                    <a:pt x="1929968" y="2176615"/>
                  </a:lnTo>
                  <a:lnTo>
                    <a:pt x="1871840" y="2176615"/>
                  </a:lnTo>
                  <a:lnTo>
                    <a:pt x="1871840" y="1873135"/>
                  </a:lnTo>
                  <a:lnTo>
                    <a:pt x="1929968" y="1873135"/>
                  </a:lnTo>
                  <a:lnTo>
                    <a:pt x="1929968" y="1864639"/>
                  </a:lnTo>
                  <a:lnTo>
                    <a:pt x="1871840" y="1864639"/>
                  </a:lnTo>
                  <a:lnTo>
                    <a:pt x="1871840" y="1561198"/>
                  </a:lnTo>
                  <a:lnTo>
                    <a:pt x="1929968" y="1561198"/>
                  </a:lnTo>
                  <a:lnTo>
                    <a:pt x="1929968" y="1552702"/>
                  </a:lnTo>
                  <a:lnTo>
                    <a:pt x="1871840" y="1552702"/>
                  </a:lnTo>
                  <a:lnTo>
                    <a:pt x="1871840" y="0"/>
                  </a:lnTo>
                  <a:lnTo>
                    <a:pt x="1867585" y="0"/>
                  </a:lnTo>
                  <a:lnTo>
                    <a:pt x="1867585" y="2488552"/>
                  </a:lnTo>
                  <a:lnTo>
                    <a:pt x="1809457" y="2488552"/>
                  </a:lnTo>
                  <a:lnTo>
                    <a:pt x="1809457" y="2183701"/>
                  </a:lnTo>
                  <a:lnTo>
                    <a:pt x="1867585" y="2183701"/>
                  </a:lnTo>
                  <a:lnTo>
                    <a:pt x="1867585" y="2176615"/>
                  </a:lnTo>
                  <a:lnTo>
                    <a:pt x="1809457" y="2176615"/>
                  </a:lnTo>
                  <a:lnTo>
                    <a:pt x="1809457" y="1873135"/>
                  </a:lnTo>
                  <a:lnTo>
                    <a:pt x="1867585" y="1873135"/>
                  </a:lnTo>
                  <a:lnTo>
                    <a:pt x="1867585" y="1864639"/>
                  </a:lnTo>
                  <a:lnTo>
                    <a:pt x="1809457" y="1864639"/>
                  </a:lnTo>
                  <a:lnTo>
                    <a:pt x="1809457" y="1561198"/>
                  </a:lnTo>
                  <a:lnTo>
                    <a:pt x="1867585" y="1561198"/>
                  </a:lnTo>
                  <a:lnTo>
                    <a:pt x="1867585" y="1552702"/>
                  </a:lnTo>
                  <a:lnTo>
                    <a:pt x="1809457" y="1552702"/>
                  </a:lnTo>
                  <a:lnTo>
                    <a:pt x="1809457" y="0"/>
                  </a:lnTo>
                  <a:lnTo>
                    <a:pt x="1805203" y="0"/>
                  </a:lnTo>
                  <a:lnTo>
                    <a:pt x="1805203" y="2488552"/>
                  </a:lnTo>
                  <a:lnTo>
                    <a:pt x="1747037" y="2488552"/>
                  </a:lnTo>
                  <a:lnTo>
                    <a:pt x="1747037" y="2183701"/>
                  </a:lnTo>
                  <a:lnTo>
                    <a:pt x="1805203" y="2183701"/>
                  </a:lnTo>
                  <a:lnTo>
                    <a:pt x="1805203" y="2176615"/>
                  </a:lnTo>
                  <a:lnTo>
                    <a:pt x="1747037" y="2176615"/>
                  </a:lnTo>
                  <a:lnTo>
                    <a:pt x="1747037" y="1873135"/>
                  </a:lnTo>
                  <a:lnTo>
                    <a:pt x="1805203" y="1873135"/>
                  </a:lnTo>
                  <a:lnTo>
                    <a:pt x="1805203" y="1864639"/>
                  </a:lnTo>
                  <a:lnTo>
                    <a:pt x="1747037" y="1864639"/>
                  </a:lnTo>
                  <a:lnTo>
                    <a:pt x="1747037" y="1561198"/>
                  </a:lnTo>
                  <a:lnTo>
                    <a:pt x="1805203" y="1561198"/>
                  </a:lnTo>
                  <a:lnTo>
                    <a:pt x="1805203" y="1552702"/>
                  </a:lnTo>
                  <a:lnTo>
                    <a:pt x="1747037" y="1552702"/>
                  </a:lnTo>
                  <a:lnTo>
                    <a:pt x="1747037" y="0"/>
                  </a:lnTo>
                  <a:lnTo>
                    <a:pt x="1742782" y="0"/>
                  </a:lnTo>
                  <a:lnTo>
                    <a:pt x="1742782" y="2488552"/>
                  </a:lnTo>
                  <a:lnTo>
                    <a:pt x="1684680" y="2488552"/>
                  </a:lnTo>
                  <a:lnTo>
                    <a:pt x="1684680" y="2183701"/>
                  </a:lnTo>
                  <a:lnTo>
                    <a:pt x="1742782" y="2183701"/>
                  </a:lnTo>
                  <a:lnTo>
                    <a:pt x="1742782" y="2176615"/>
                  </a:lnTo>
                  <a:lnTo>
                    <a:pt x="1684680" y="2176615"/>
                  </a:lnTo>
                  <a:lnTo>
                    <a:pt x="1684680" y="1873135"/>
                  </a:lnTo>
                  <a:lnTo>
                    <a:pt x="1742782" y="1873135"/>
                  </a:lnTo>
                  <a:lnTo>
                    <a:pt x="1742782" y="1864639"/>
                  </a:lnTo>
                  <a:lnTo>
                    <a:pt x="1684680" y="1864639"/>
                  </a:lnTo>
                  <a:lnTo>
                    <a:pt x="1684680" y="1561198"/>
                  </a:lnTo>
                  <a:lnTo>
                    <a:pt x="1742782" y="1561198"/>
                  </a:lnTo>
                  <a:lnTo>
                    <a:pt x="1742782" y="1552702"/>
                  </a:lnTo>
                  <a:lnTo>
                    <a:pt x="1684680" y="1552702"/>
                  </a:lnTo>
                  <a:lnTo>
                    <a:pt x="1684680" y="0"/>
                  </a:lnTo>
                  <a:lnTo>
                    <a:pt x="1681835" y="0"/>
                  </a:lnTo>
                  <a:lnTo>
                    <a:pt x="1681835" y="2488552"/>
                  </a:lnTo>
                  <a:lnTo>
                    <a:pt x="1622247" y="2488552"/>
                  </a:lnTo>
                  <a:lnTo>
                    <a:pt x="1622247" y="2183701"/>
                  </a:lnTo>
                  <a:lnTo>
                    <a:pt x="1681835" y="2183701"/>
                  </a:lnTo>
                  <a:lnTo>
                    <a:pt x="1681835" y="2176615"/>
                  </a:lnTo>
                  <a:lnTo>
                    <a:pt x="1622247" y="2176615"/>
                  </a:lnTo>
                  <a:lnTo>
                    <a:pt x="1622247" y="1873135"/>
                  </a:lnTo>
                  <a:lnTo>
                    <a:pt x="1681835" y="1873135"/>
                  </a:lnTo>
                  <a:lnTo>
                    <a:pt x="1681835" y="1864639"/>
                  </a:lnTo>
                  <a:lnTo>
                    <a:pt x="1622247" y="1864639"/>
                  </a:lnTo>
                  <a:lnTo>
                    <a:pt x="1622247" y="1561198"/>
                  </a:lnTo>
                  <a:lnTo>
                    <a:pt x="1681835" y="1561198"/>
                  </a:lnTo>
                  <a:lnTo>
                    <a:pt x="1681835" y="1552702"/>
                  </a:lnTo>
                  <a:lnTo>
                    <a:pt x="1622247" y="1552702"/>
                  </a:lnTo>
                  <a:lnTo>
                    <a:pt x="1622247" y="0"/>
                  </a:lnTo>
                  <a:lnTo>
                    <a:pt x="1619415" y="0"/>
                  </a:lnTo>
                  <a:lnTo>
                    <a:pt x="1619415" y="2488552"/>
                  </a:lnTo>
                  <a:lnTo>
                    <a:pt x="1559864" y="2488552"/>
                  </a:lnTo>
                  <a:lnTo>
                    <a:pt x="1559864" y="2183701"/>
                  </a:lnTo>
                  <a:lnTo>
                    <a:pt x="1619415" y="2183701"/>
                  </a:lnTo>
                  <a:lnTo>
                    <a:pt x="1619415" y="2176615"/>
                  </a:lnTo>
                  <a:lnTo>
                    <a:pt x="1559864" y="2176615"/>
                  </a:lnTo>
                  <a:lnTo>
                    <a:pt x="1559864" y="1873135"/>
                  </a:lnTo>
                  <a:lnTo>
                    <a:pt x="1619415" y="1873135"/>
                  </a:lnTo>
                  <a:lnTo>
                    <a:pt x="1619415" y="1864639"/>
                  </a:lnTo>
                  <a:lnTo>
                    <a:pt x="1559864" y="1864639"/>
                  </a:lnTo>
                  <a:lnTo>
                    <a:pt x="1559864" y="1561198"/>
                  </a:lnTo>
                  <a:lnTo>
                    <a:pt x="1619415" y="1561198"/>
                  </a:lnTo>
                  <a:lnTo>
                    <a:pt x="1619415" y="1552702"/>
                  </a:lnTo>
                  <a:lnTo>
                    <a:pt x="1559864" y="1552702"/>
                  </a:lnTo>
                  <a:lnTo>
                    <a:pt x="1559864" y="0"/>
                  </a:lnTo>
                  <a:lnTo>
                    <a:pt x="1557032" y="0"/>
                  </a:lnTo>
                  <a:lnTo>
                    <a:pt x="1557032" y="2488552"/>
                  </a:lnTo>
                  <a:lnTo>
                    <a:pt x="1497482" y="2488552"/>
                  </a:lnTo>
                  <a:lnTo>
                    <a:pt x="1497482" y="2183701"/>
                  </a:lnTo>
                  <a:lnTo>
                    <a:pt x="1557032" y="2183701"/>
                  </a:lnTo>
                  <a:lnTo>
                    <a:pt x="1557032" y="2176615"/>
                  </a:lnTo>
                  <a:lnTo>
                    <a:pt x="1497482" y="2176615"/>
                  </a:lnTo>
                  <a:lnTo>
                    <a:pt x="1497482" y="1873135"/>
                  </a:lnTo>
                  <a:lnTo>
                    <a:pt x="1557032" y="1873135"/>
                  </a:lnTo>
                  <a:lnTo>
                    <a:pt x="1557032" y="1864639"/>
                  </a:lnTo>
                  <a:lnTo>
                    <a:pt x="1497482" y="1864639"/>
                  </a:lnTo>
                  <a:lnTo>
                    <a:pt x="1497482" y="1561198"/>
                  </a:lnTo>
                  <a:lnTo>
                    <a:pt x="1557032" y="1561198"/>
                  </a:lnTo>
                  <a:lnTo>
                    <a:pt x="1557032" y="1552702"/>
                  </a:lnTo>
                  <a:lnTo>
                    <a:pt x="1497482" y="1552702"/>
                  </a:lnTo>
                  <a:lnTo>
                    <a:pt x="1497482" y="0"/>
                  </a:lnTo>
                  <a:lnTo>
                    <a:pt x="1494650" y="0"/>
                  </a:lnTo>
                  <a:lnTo>
                    <a:pt x="1494650" y="2488552"/>
                  </a:lnTo>
                  <a:lnTo>
                    <a:pt x="1435061" y="2488552"/>
                  </a:lnTo>
                  <a:lnTo>
                    <a:pt x="1435061" y="2183701"/>
                  </a:lnTo>
                  <a:lnTo>
                    <a:pt x="1494650" y="2183701"/>
                  </a:lnTo>
                  <a:lnTo>
                    <a:pt x="1494650" y="2176615"/>
                  </a:lnTo>
                  <a:lnTo>
                    <a:pt x="1435061" y="2176615"/>
                  </a:lnTo>
                  <a:lnTo>
                    <a:pt x="1435061" y="1873135"/>
                  </a:lnTo>
                  <a:lnTo>
                    <a:pt x="1494650" y="1873135"/>
                  </a:lnTo>
                  <a:lnTo>
                    <a:pt x="1494650" y="1864639"/>
                  </a:lnTo>
                  <a:lnTo>
                    <a:pt x="1435061" y="1864639"/>
                  </a:lnTo>
                  <a:lnTo>
                    <a:pt x="1435061" y="1561198"/>
                  </a:lnTo>
                  <a:lnTo>
                    <a:pt x="1494650" y="1561198"/>
                  </a:lnTo>
                  <a:lnTo>
                    <a:pt x="1494650" y="1552702"/>
                  </a:lnTo>
                  <a:lnTo>
                    <a:pt x="1435061" y="1552702"/>
                  </a:lnTo>
                  <a:lnTo>
                    <a:pt x="1435061" y="0"/>
                  </a:lnTo>
                  <a:lnTo>
                    <a:pt x="1432229" y="0"/>
                  </a:lnTo>
                  <a:lnTo>
                    <a:pt x="1432229" y="2488552"/>
                  </a:lnTo>
                  <a:lnTo>
                    <a:pt x="1372704" y="2488552"/>
                  </a:lnTo>
                  <a:lnTo>
                    <a:pt x="1372704" y="2183701"/>
                  </a:lnTo>
                  <a:lnTo>
                    <a:pt x="1432229" y="2183701"/>
                  </a:lnTo>
                  <a:lnTo>
                    <a:pt x="1432229" y="2176615"/>
                  </a:lnTo>
                  <a:lnTo>
                    <a:pt x="1372704" y="2176615"/>
                  </a:lnTo>
                  <a:lnTo>
                    <a:pt x="1372704" y="1873135"/>
                  </a:lnTo>
                  <a:lnTo>
                    <a:pt x="1432229" y="1873135"/>
                  </a:lnTo>
                  <a:lnTo>
                    <a:pt x="1432229" y="1864639"/>
                  </a:lnTo>
                  <a:lnTo>
                    <a:pt x="1372704" y="1864639"/>
                  </a:lnTo>
                  <a:lnTo>
                    <a:pt x="1372704" y="1561198"/>
                  </a:lnTo>
                  <a:lnTo>
                    <a:pt x="1432229" y="1561198"/>
                  </a:lnTo>
                  <a:lnTo>
                    <a:pt x="1432229" y="1552702"/>
                  </a:lnTo>
                  <a:lnTo>
                    <a:pt x="1372704" y="1552702"/>
                  </a:lnTo>
                  <a:lnTo>
                    <a:pt x="1372704" y="0"/>
                  </a:lnTo>
                  <a:lnTo>
                    <a:pt x="1368450" y="0"/>
                  </a:lnTo>
                  <a:lnTo>
                    <a:pt x="1368450" y="2488552"/>
                  </a:lnTo>
                  <a:lnTo>
                    <a:pt x="1310322" y="2488552"/>
                  </a:lnTo>
                  <a:lnTo>
                    <a:pt x="1310322" y="2183701"/>
                  </a:lnTo>
                  <a:lnTo>
                    <a:pt x="1368450" y="2183701"/>
                  </a:lnTo>
                  <a:lnTo>
                    <a:pt x="1368450" y="2176615"/>
                  </a:lnTo>
                  <a:lnTo>
                    <a:pt x="1310322" y="2176615"/>
                  </a:lnTo>
                  <a:lnTo>
                    <a:pt x="1310322" y="1873135"/>
                  </a:lnTo>
                  <a:lnTo>
                    <a:pt x="1368450" y="1873135"/>
                  </a:lnTo>
                  <a:lnTo>
                    <a:pt x="1368450" y="1864639"/>
                  </a:lnTo>
                  <a:lnTo>
                    <a:pt x="1310322" y="1864639"/>
                  </a:lnTo>
                  <a:lnTo>
                    <a:pt x="1310322" y="1561198"/>
                  </a:lnTo>
                  <a:lnTo>
                    <a:pt x="1368450" y="1561198"/>
                  </a:lnTo>
                  <a:lnTo>
                    <a:pt x="1368450" y="1552702"/>
                  </a:lnTo>
                  <a:lnTo>
                    <a:pt x="1310322" y="1552702"/>
                  </a:lnTo>
                  <a:lnTo>
                    <a:pt x="1310322" y="0"/>
                  </a:lnTo>
                  <a:lnTo>
                    <a:pt x="1306029" y="0"/>
                  </a:lnTo>
                  <a:lnTo>
                    <a:pt x="1306029" y="2488552"/>
                  </a:lnTo>
                  <a:lnTo>
                    <a:pt x="1247889" y="2488552"/>
                  </a:lnTo>
                  <a:lnTo>
                    <a:pt x="1247889" y="2183701"/>
                  </a:lnTo>
                  <a:lnTo>
                    <a:pt x="1306029" y="2183701"/>
                  </a:lnTo>
                  <a:lnTo>
                    <a:pt x="1306029" y="2176615"/>
                  </a:lnTo>
                  <a:lnTo>
                    <a:pt x="1247889" y="2176615"/>
                  </a:lnTo>
                  <a:lnTo>
                    <a:pt x="1247889" y="1873135"/>
                  </a:lnTo>
                  <a:lnTo>
                    <a:pt x="1306029" y="1873135"/>
                  </a:lnTo>
                  <a:lnTo>
                    <a:pt x="1306029" y="1864639"/>
                  </a:lnTo>
                  <a:lnTo>
                    <a:pt x="1247889" y="1864639"/>
                  </a:lnTo>
                  <a:lnTo>
                    <a:pt x="1247889" y="1561198"/>
                  </a:lnTo>
                  <a:lnTo>
                    <a:pt x="1306029" y="1561198"/>
                  </a:lnTo>
                  <a:lnTo>
                    <a:pt x="1306029" y="1552702"/>
                  </a:lnTo>
                  <a:lnTo>
                    <a:pt x="1247889" y="1552702"/>
                  </a:lnTo>
                  <a:lnTo>
                    <a:pt x="1247889" y="0"/>
                  </a:lnTo>
                  <a:lnTo>
                    <a:pt x="1245057" y="0"/>
                  </a:lnTo>
                  <a:lnTo>
                    <a:pt x="1245057" y="2488552"/>
                  </a:lnTo>
                  <a:lnTo>
                    <a:pt x="1185506" y="2488552"/>
                  </a:lnTo>
                  <a:lnTo>
                    <a:pt x="1185506" y="2183701"/>
                  </a:lnTo>
                  <a:lnTo>
                    <a:pt x="1245057" y="2183701"/>
                  </a:lnTo>
                  <a:lnTo>
                    <a:pt x="1245057" y="2176615"/>
                  </a:lnTo>
                  <a:lnTo>
                    <a:pt x="1185506" y="2176615"/>
                  </a:lnTo>
                  <a:lnTo>
                    <a:pt x="1185506" y="1873135"/>
                  </a:lnTo>
                  <a:lnTo>
                    <a:pt x="1245057" y="1873135"/>
                  </a:lnTo>
                  <a:lnTo>
                    <a:pt x="1245057" y="1864639"/>
                  </a:lnTo>
                  <a:lnTo>
                    <a:pt x="1185506" y="1864639"/>
                  </a:lnTo>
                  <a:lnTo>
                    <a:pt x="1185506" y="1561198"/>
                  </a:lnTo>
                  <a:lnTo>
                    <a:pt x="1245057" y="1561198"/>
                  </a:lnTo>
                  <a:lnTo>
                    <a:pt x="1245057" y="1552702"/>
                  </a:lnTo>
                  <a:lnTo>
                    <a:pt x="1185506" y="1552702"/>
                  </a:lnTo>
                  <a:lnTo>
                    <a:pt x="1185506" y="0"/>
                  </a:lnTo>
                  <a:lnTo>
                    <a:pt x="1182674" y="0"/>
                  </a:lnTo>
                  <a:lnTo>
                    <a:pt x="1182674" y="2488552"/>
                  </a:lnTo>
                  <a:lnTo>
                    <a:pt x="1123086" y="2488552"/>
                  </a:lnTo>
                  <a:lnTo>
                    <a:pt x="1123086" y="2183701"/>
                  </a:lnTo>
                  <a:lnTo>
                    <a:pt x="1182674" y="2183701"/>
                  </a:lnTo>
                  <a:lnTo>
                    <a:pt x="1182674" y="2176615"/>
                  </a:lnTo>
                  <a:lnTo>
                    <a:pt x="1123086" y="2176615"/>
                  </a:lnTo>
                  <a:lnTo>
                    <a:pt x="1123086" y="1873135"/>
                  </a:lnTo>
                  <a:lnTo>
                    <a:pt x="1182674" y="1873135"/>
                  </a:lnTo>
                  <a:lnTo>
                    <a:pt x="1182674" y="1864639"/>
                  </a:lnTo>
                  <a:lnTo>
                    <a:pt x="1123086" y="1864639"/>
                  </a:lnTo>
                  <a:lnTo>
                    <a:pt x="1123086" y="1561198"/>
                  </a:lnTo>
                  <a:lnTo>
                    <a:pt x="1182674" y="1561198"/>
                  </a:lnTo>
                  <a:lnTo>
                    <a:pt x="1182674" y="1552702"/>
                  </a:lnTo>
                  <a:lnTo>
                    <a:pt x="1123086" y="1552702"/>
                  </a:lnTo>
                  <a:lnTo>
                    <a:pt x="1123086" y="0"/>
                  </a:lnTo>
                  <a:lnTo>
                    <a:pt x="1120254" y="0"/>
                  </a:lnTo>
                  <a:lnTo>
                    <a:pt x="1120254" y="2488552"/>
                  </a:lnTo>
                  <a:lnTo>
                    <a:pt x="1060729" y="2488552"/>
                  </a:lnTo>
                  <a:lnTo>
                    <a:pt x="1060729" y="2183701"/>
                  </a:lnTo>
                  <a:lnTo>
                    <a:pt x="1120254" y="2183701"/>
                  </a:lnTo>
                  <a:lnTo>
                    <a:pt x="1120254" y="2176615"/>
                  </a:lnTo>
                  <a:lnTo>
                    <a:pt x="1060729" y="2176615"/>
                  </a:lnTo>
                  <a:lnTo>
                    <a:pt x="1060729" y="1873135"/>
                  </a:lnTo>
                  <a:lnTo>
                    <a:pt x="1120254" y="1873135"/>
                  </a:lnTo>
                  <a:lnTo>
                    <a:pt x="1120254" y="1864639"/>
                  </a:lnTo>
                  <a:lnTo>
                    <a:pt x="1060729" y="1864639"/>
                  </a:lnTo>
                  <a:lnTo>
                    <a:pt x="1060729" y="1561198"/>
                  </a:lnTo>
                  <a:lnTo>
                    <a:pt x="1120254" y="1561198"/>
                  </a:lnTo>
                  <a:lnTo>
                    <a:pt x="1120254" y="1552702"/>
                  </a:lnTo>
                  <a:lnTo>
                    <a:pt x="1060729" y="1552702"/>
                  </a:lnTo>
                  <a:lnTo>
                    <a:pt x="1060729" y="0"/>
                  </a:lnTo>
                  <a:lnTo>
                    <a:pt x="1057897" y="0"/>
                  </a:lnTo>
                  <a:lnTo>
                    <a:pt x="1057897" y="2488552"/>
                  </a:lnTo>
                  <a:lnTo>
                    <a:pt x="998347" y="2488552"/>
                  </a:lnTo>
                  <a:lnTo>
                    <a:pt x="998347" y="2183701"/>
                  </a:lnTo>
                  <a:lnTo>
                    <a:pt x="1057897" y="2183701"/>
                  </a:lnTo>
                  <a:lnTo>
                    <a:pt x="1057897" y="2176615"/>
                  </a:lnTo>
                  <a:lnTo>
                    <a:pt x="998347" y="2176615"/>
                  </a:lnTo>
                  <a:lnTo>
                    <a:pt x="998347" y="1873135"/>
                  </a:lnTo>
                  <a:lnTo>
                    <a:pt x="1057897" y="1873135"/>
                  </a:lnTo>
                  <a:lnTo>
                    <a:pt x="1057897" y="1864639"/>
                  </a:lnTo>
                  <a:lnTo>
                    <a:pt x="998347" y="1864639"/>
                  </a:lnTo>
                  <a:lnTo>
                    <a:pt x="998347" y="1561198"/>
                  </a:lnTo>
                  <a:lnTo>
                    <a:pt x="1057897" y="1561198"/>
                  </a:lnTo>
                  <a:lnTo>
                    <a:pt x="1057897" y="1552702"/>
                  </a:lnTo>
                  <a:lnTo>
                    <a:pt x="998347" y="1552702"/>
                  </a:lnTo>
                  <a:lnTo>
                    <a:pt x="998347" y="0"/>
                  </a:lnTo>
                  <a:lnTo>
                    <a:pt x="995502" y="0"/>
                  </a:lnTo>
                  <a:lnTo>
                    <a:pt x="995502" y="2488552"/>
                  </a:lnTo>
                  <a:lnTo>
                    <a:pt x="935926" y="2488552"/>
                  </a:lnTo>
                  <a:lnTo>
                    <a:pt x="935926" y="2183701"/>
                  </a:lnTo>
                  <a:lnTo>
                    <a:pt x="995502" y="2183701"/>
                  </a:lnTo>
                  <a:lnTo>
                    <a:pt x="995502" y="2176615"/>
                  </a:lnTo>
                  <a:lnTo>
                    <a:pt x="935926" y="2176615"/>
                  </a:lnTo>
                  <a:lnTo>
                    <a:pt x="935926" y="1873135"/>
                  </a:lnTo>
                  <a:lnTo>
                    <a:pt x="995502" y="1873135"/>
                  </a:lnTo>
                  <a:lnTo>
                    <a:pt x="995502" y="1864639"/>
                  </a:lnTo>
                  <a:lnTo>
                    <a:pt x="935926" y="1864639"/>
                  </a:lnTo>
                  <a:lnTo>
                    <a:pt x="935926" y="1561198"/>
                  </a:lnTo>
                  <a:lnTo>
                    <a:pt x="995502" y="1561198"/>
                  </a:lnTo>
                  <a:lnTo>
                    <a:pt x="995502" y="1552702"/>
                  </a:lnTo>
                  <a:lnTo>
                    <a:pt x="935926" y="1552702"/>
                  </a:lnTo>
                  <a:lnTo>
                    <a:pt x="935926" y="0"/>
                  </a:lnTo>
                  <a:lnTo>
                    <a:pt x="933081" y="0"/>
                  </a:lnTo>
                  <a:lnTo>
                    <a:pt x="933081" y="2488552"/>
                  </a:lnTo>
                  <a:lnTo>
                    <a:pt x="873531" y="2488552"/>
                  </a:lnTo>
                  <a:lnTo>
                    <a:pt x="873531" y="2183701"/>
                  </a:lnTo>
                  <a:lnTo>
                    <a:pt x="933081" y="2183701"/>
                  </a:lnTo>
                  <a:lnTo>
                    <a:pt x="933081" y="2176615"/>
                  </a:lnTo>
                  <a:lnTo>
                    <a:pt x="873531" y="2176615"/>
                  </a:lnTo>
                  <a:lnTo>
                    <a:pt x="873531" y="1873135"/>
                  </a:lnTo>
                  <a:lnTo>
                    <a:pt x="933081" y="1873135"/>
                  </a:lnTo>
                  <a:lnTo>
                    <a:pt x="933081" y="1864639"/>
                  </a:lnTo>
                  <a:lnTo>
                    <a:pt x="873531" y="1864639"/>
                  </a:lnTo>
                  <a:lnTo>
                    <a:pt x="873531" y="1561198"/>
                  </a:lnTo>
                  <a:lnTo>
                    <a:pt x="933081" y="1561198"/>
                  </a:lnTo>
                  <a:lnTo>
                    <a:pt x="933081" y="1552702"/>
                  </a:lnTo>
                  <a:lnTo>
                    <a:pt x="873531" y="1552702"/>
                  </a:lnTo>
                  <a:lnTo>
                    <a:pt x="873531" y="0"/>
                  </a:lnTo>
                  <a:lnTo>
                    <a:pt x="870699" y="0"/>
                  </a:lnTo>
                  <a:lnTo>
                    <a:pt x="870699" y="2488552"/>
                  </a:lnTo>
                  <a:lnTo>
                    <a:pt x="811110" y="2488552"/>
                  </a:lnTo>
                  <a:lnTo>
                    <a:pt x="811110" y="2183701"/>
                  </a:lnTo>
                  <a:lnTo>
                    <a:pt x="870699" y="2183701"/>
                  </a:lnTo>
                  <a:lnTo>
                    <a:pt x="870699" y="2176615"/>
                  </a:lnTo>
                  <a:lnTo>
                    <a:pt x="811110" y="2176615"/>
                  </a:lnTo>
                  <a:lnTo>
                    <a:pt x="811110" y="1873135"/>
                  </a:lnTo>
                  <a:lnTo>
                    <a:pt x="870699" y="1873135"/>
                  </a:lnTo>
                  <a:lnTo>
                    <a:pt x="870699" y="1864639"/>
                  </a:lnTo>
                  <a:lnTo>
                    <a:pt x="811110" y="1864639"/>
                  </a:lnTo>
                  <a:lnTo>
                    <a:pt x="811110" y="1561198"/>
                  </a:lnTo>
                  <a:lnTo>
                    <a:pt x="870699" y="1561198"/>
                  </a:lnTo>
                  <a:lnTo>
                    <a:pt x="870699" y="1552702"/>
                  </a:lnTo>
                  <a:lnTo>
                    <a:pt x="811110" y="1552702"/>
                  </a:lnTo>
                  <a:lnTo>
                    <a:pt x="811110" y="0"/>
                  </a:lnTo>
                  <a:lnTo>
                    <a:pt x="808278" y="0"/>
                  </a:lnTo>
                  <a:lnTo>
                    <a:pt x="808278" y="2488552"/>
                  </a:lnTo>
                  <a:lnTo>
                    <a:pt x="748753" y="2488552"/>
                  </a:lnTo>
                  <a:lnTo>
                    <a:pt x="748753" y="2183701"/>
                  </a:lnTo>
                  <a:lnTo>
                    <a:pt x="808278" y="2183701"/>
                  </a:lnTo>
                  <a:lnTo>
                    <a:pt x="808278" y="2176615"/>
                  </a:lnTo>
                  <a:lnTo>
                    <a:pt x="748753" y="2176615"/>
                  </a:lnTo>
                  <a:lnTo>
                    <a:pt x="748753" y="1873135"/>
                  </a:lnTo>
                  <a:lnTo>
                    <a:pt x="808278" y="1873135"/>
                  </a:lnTo>
                  <a:lnTo>
                    <a:pt x="808278" y="1864639"/>
                  </a:lnTo>
                  <a:lnTo>
                    <a:pt x="748753" y="1864639"/>
                  </a:lnTo>
                  <a:lnTo>
                    <a:pt x="748753" y="1561198"/>
                  </a:lnTo>
                  <a:lnTo>
                    <a:pt x="808278" y="1561198"/>
                  </a:lnTo>
                  <a:lnTo>
                    <a:pt x="808278" y="1552702"/>
                  </a:lnTo>
                  <a:lnTo>
                    <a:pt x="748753" y="1552702"/>
                  </a:lnTo>
                  <a:lnTo>
                    <a:pt x="748753" y="0"/>
                  </a:lnTo>
                  <a:lnTo>
                    <a:pt x="745921" y="0"/>
                  </a:lnTo>
                  <a:lnTo>
                    <a:pt x="745921" y="2488552"/>
                  </a:lnTo>
                  <a:lnTo>
                    <a:pt x="686371" y="2488552"/>
                  </a:lnTo>
                  <a:lnTo>
                    <a:pt x="686371" y="2183701"/>
                  </a:lnTo>
                  <a:lnTo>
                    <a:pt x="745921" y="2183701"/>
                  </a:lnTo>
                  <a:lnTo>
                    <a:pt x="745921" y="2176615"/>
                  </a:lnTo>
                  <a:lnTo>
                    <a:pt x="686371" y="2176615"/>
                  </a:lnTo>
                  <a:lnTo>
                    <a:pt x="686371" y="1873135"/>
                  </a:lnTo>
                  <a:lnTo>
                    <a:pt x="745921" y="1873135"/>
                  </a:lnTo>
                  <a:lnTo>
                    <a:pt x="745921" y="1864639"/>
                  </a:lnTo>
                  <a:lnTo>
                    <a:pt x="686371" y="1864639"/>
                  </a:lnTo>
                  <a:lnTo>
                    <a:pt x="686371" y="1561198"/>
                  </a:lnTo>
                  <a:lnTo>
                    <a:pt x="745921" y="1561198"/>
                  </a:lnTo>
                  <a:lnTo>
                    <a:pt x="745921" y="1552702"/>
                  </a:lnTo>
                  <a:lnTo>
                    <a:pt x="686371" y="1552702"/>
                  </a:lnTo>
                  <a:lnTo>
                    <a:pt x="686371" y="0"/>
                  </a:lnTo>
                  <a:lnTo>
                    <a:pt x="683539" y="0"/>
                  </a:lnTo>
                  <a:lnTo>
                    <a:pt x="683539" y="2488552"/>
                  </a:lnTo>
                  <a:lnTo>
                    <a:pt x="623951" y="2488552"/>
                  </a:lnTo>
                  <a:lnTo>
                    <a:pt x="623951" y="2183701"/>
                  </a:lnTo>
                  <a:lnTo>
                    <a:pt x="683539" y="2183701"/>
                  </a:lnTo>
                  <a:lnTo>
                    <a:pt x="683539" y="2176615"/>
                  </a:lnTo>
                  <a:lnTo>
                    <a:pt x="623951" y="2176615"/>
                  </a:lnTo>
                  <a:lnTo>
                    <a:pt x="623951" y="1873135"/>
                  </a:lnTo>
                  <a:lnTo>
                    <a:pt x="683539" y="1873135"/>
                  </a:lnTo>
                  <a:lnTo>
                    <a:pt x="683539" y="1864639"/>
                  </a:lnTo>
                  <a:lnTo>
                    <a:pt x="623951" y="1864639"/>
                  </a:lnTo>
                  <a:lnTo>
                    <a:pt x="623951" y="1561198"/>
                  </a:lnTo>
                  <a:lnTo>
                    <a:pt x="683539" y="1561198"/>
                  </a:lnTo>
                  <a:lnTo>
                    <a:pt x="683539" y="1552702"/>
                  </a:lnTo>
                  <a:lnTo>
                    <a:pt x="623951" y="1552702"/>
                  </a:lnTo>
                  <a:lnTo>
                    <a:pt x="623951" y="0"/>
                  </a:lnTo>
                  <a:lnTo>
                    <a:pt x="621106" y="0"/>
                  </a:lnTo>
                  <a:lnTo>
                    <a:pt x="621106" y="2488552"/>
                  </a:lnTo>
                  <a:lnTo>
                    <a:pt x="561568" y="2488552"/>
                  </a:lnTo>
                  <a:lnTo>
                    <a:pt x="561568" y="2183701"/>
                  </a:lnTo>
                  <a:lnTo>
                    <a:pt x="621106" y="2183701"/>
                  </a:lnTo>
                  <a:lnTo>
                    <a:pt x="621106" y="2176615"/>
                  </a:lnTo>
                  <a:lnTo>
                    <a:pt x="561568" y="2176615"/>
                  </a:lnTo>
                  <a:lnTo>
                    <a:pt x="561568" y="1873135"/>
                  </a:lnTo>
                  <a:lnTo>
                    <a:pt x="621106" y="1873135"/>
                  </a:lnTo>
                  <a:lnTo>
                    <a:pt x="621106" y="1864639"/>
                  </a:lnTo>
                  <a:lnTo>
                    <a:pt x="561568" y="1864639"/>
                  </a:lnTo>
                  <a:lnTo>
                    <a:pt x="561568" y="1561198"/>
                  </a:lnTo>
                  <a:lnTo>
                    <a:pt x="621106" y="1561198"/>
                  </a:lnTo>
                  <a:lnTo>
                    <a:pt x="621106" y="1552702"/>
                  </a:lnTo>
                  <a:lnTo>
                    <a:pt x="561568" y="1552702"/>
                  </a:lnTo>
                  <a:lnTo>
                    <a:pt x="561568" y="0"/>
                  </a:lnTo>
                  <a:lnTo>
                    <a:pt x="558723" y="0"/>
                  </a:lnTo>
                  <a:lnTo>
                    <a:pt x="558723" y="2488552"/>
                  </a:lnTo>
                  <a:lnTo>
                    <a:pt x="500557" y="2488552"/>
                  </a:lnTo>
                  <a:lnTo>
                    <a:pt x="500557" y="2183701"/>
                  </a:lnTo>
                  <a:lnTo>
                    <a:pt x="558723" y="2183701"/>
                  </a:lnTo>
                  <a:lnTo>
                    <a:pt x="558723" y="2176615"/>
                  </a:lnTo>
                  <a:lnTo>
                    <a:pt x="500557" y="2176615"/>
                  </a:lnTo>
                  <a:lnTo>
                    <a:pt x="500557" y="1873135"/>
                  </a:lnTo>
                  <a:lnTo>
                    <a:pt x="558723" y="1873135"/>
                  </a:lnTo>
                  <a:lnTo>
                    <a:pt x="558723" y="1864639"/>
                  </a:lnTo>
                  <a:lnTo>
                    <a:pt x="500557" y="1864639"/>
                  </a:lnTo>
                  <a:lnTo>
                    <a:pt x="500557" y="1561198"/>
                  </a:lnTo>
                  <a:lnTo>
                    <a:pt x="558723" y="1561198"/>
                  </a:lnTo>
                  <a:lnTo>
                    <a:pt x="558723" y="1552702"/>
                  </a:lnTo>
                  <a:lnTo>
                    <a:pt x="500557" y="1552702"/>
                  </a:lnTo>
                  <a:lnTo>
                    <a:pt x="500557" y="0"/>
                  </a:lnTo>
                  <a:lnTo>
                    <a:pt x="496303" y="0"/>
                  </a:lnTo>
                  <a:lnTo>
                    <a:pt x="496303" y="2488552"/>
                  </a:lnTo>
                  <a:lnTo>
                    <a:pt x="438200" y="2488552"/>
                  </a:lnTo>
                  <a:lnTo>
                    <a:pt x="438200" y="2183701"/>
                  </a:lnTo>
                  <a:lnTo>
                    <a:pt x="496303" y="2183701"/>
                  </a:lnTo>
                  <a:lnTo>
                    <a:pt x="496303" y="2176615"/>
                  </a:lnTo>
                  <a:lnTo>
                    <a:pt x="438200" y="2176615"/>
                  </a:lnTo>
                  <a:lnTo>
                    <a:pt x="438200" y="1931301"/>
                  </a:lnTo>
                  <a:lnTo>
                    <a:pt x="438200" y="1873135"/>
                  </a:lnTo>
                  <a:lnTo>
                    <a:pt x="496303" y="1873135"/>
                  </a:lnTo>
                  <a:lnTo>
                    <a:pt x="496303" y="1864639"/>
                  </a:lnTo>
                  <a:lnTo>
                    <a:pt x="438200" y="1864639"/>
                  </a:lnTo>
                  <a:lnTo>
                    <a:pt x="438200" y="1561198"/>
                  </a:lnTo>
                  <a:lnTo>
                    <a:pt x="496303" y="1561198"/>
                  </a:lnTo>
                  <a:lnTo>
                    <a:pt x="496303" y="1552702"/>
                  </a:lnTo>
                  <a:lnTo>
                    <a:pt x="438200" y="1552702"/>
                  </a:lnTo>
                  <a:lnTo>
                    <a:pt x="438200" y="0"/>
                  </a:lnTo>
                  <a:lnTo>
                    <a:pt x="433946" y="0"/>
                  </a:lnTo>
                  <a:lnTo>
                    <a:pt x="433946" y="1552702"/>
                  </a:lnTo>
                  <a:lnTo>
                    <a:pt x="433946" y="1561198"/>
                  </a:lnTo>
                  <a:lnTo>
                    <a:pt x="433946" y="2488552"/>
                  </a:lnTo>
                  <a:lnTo>
                    <a:pt x="375805" y="2488552"/>
                  </a:lnTo>
                  <a:lnTo>
                    <a:pt x="375805" y="2183701"/>
                  </a:lnTo>
                  <a:lnTo>
                    <a:pt x="433946" y="2183701"/>
                  </a:lnTo>
                  <a:lnTo>
                    <a:pt x="433946" y="2176615"/>
                  </a:lnTo>
                  <a:lnTo>
                    <a:pt x="375805" y="2176615"/>
                  </a:lnTo>
                  <a:lnTo>
                    <a:pt x="375805" y="1873135"/>
                  </a:lnTo>
                  <a:lnTo>
                    <a:pt x="433946" y="1873135"/>
                  </a:lnTo>
                  <a:lnTo>
                    <a:pt x="433946" y="1864639"/>
                  </a:lnTo>
                  <a:lnTo>
                    <a:pt x="375805" y="1864639"/>
                  </a:lnTo>
                  <a:lnTo>
                    <a:pt x="375805" y="1561198"/>
                  </a:lnTo>
                  <a:lnTo>
                    <a:pt x="433946" y="1561198"/>
                  </a:lnTo>
                  <a:lnTo>
                    <a:pt x="433946" y="1552702"/>
                  </a:lnTo>
                  <a:lnTo>
                    <a:pt x="375805" y="1552702"/>
                  </a:lnTo>
                  <a:lnTo>
                    <a:pt x="375805" y="0"/>
                  </a:lnTo>
                  <a:lnTo>
                    <a:pt x="371563" y="0"/>
                  </a:lnTo>
                  <a:lnTo>
                    <a:pt x="371563" y="2488552"/>
                  </a:lnTo>
                  <a:lnTo>
                    <a:pt x="313385" y="2488552"/>
                  </a:lnTo>
                  <a:lnTo>
                    <a:pt x="313385" y="2183701"/>
                  </a:lnTo>
                  <a:lnTo>
                    <a:pt x="371563" y="2183701"/>
                  </a:lnTo>
                  <a:lnTo>
                    <a:pt x="371563" y="2176615"/>
                  </a:lnTo>
                  <a:lnTo>
                    <a:pt x="313385" y="2176615"/>
                  </a:lnTo>
                  <a:lnTo>
                    <a:pt x="313385" y="1873135"/>
                  </a:lnTo>
                  <a:lnTo>
                    <a:pt x="371563" y="1873135"/>
                  </a:lnTo>
                  <a:lnTo>
                    <a:pt x="371563" y="1864639"/>
                  </a:lnTo>
                  <a:lnTo>
                    <a:pt x="313385" y="1864639"/>
                  </a:lnTo>
                  <a:lnTo>
                    <a:pt x="313385" y="1561198"/>
                  </a:lnTo>
                  <a:lnTo>
                    <a:pt x="371563" y="1561198"/>
                  </a:lnTo>
                  <a:lnTo>
                    <a:pt x="371563" y="1552702"/>
                  </a:lnTo>
                  <a:lnTo>
                    <a:pt x="313385" y="1552702"/>
                  </a:lnTo>
                  <a:lnTo>
                    <a:pt x="313385" y="0"/>
                  </a:lnTo>
                  <a:lnTo>
                    <a:pt x="310553" y="0"/>
                  </a:lnTo>
                  <a:lnTo>
                    <a:pt x="310553" y="2488552"/>
                  </a:lnTo>
                  <a:lnTo>
                    <a:pt x="251002" y="2488552"/>
                  </a:lnTo>
                  <a:lnTo>
                    <a:pt x="251002" y="2183701"/>
                  </a:lnTo>
                  <a:lnTo>
                    <a:pt x="310553" y="2183701"/>
                  </a:lnTo>
                  <a:lnTo>
                    <a:pt x="310553" y="2176615"/>
                  </a:lnTo>
                  <a:lnTo>
                    <a:pt x="251002" y="2176615"/>
                  </a:lnTo>
                  <a:lnTo>
                    <a:pt x="251002" y="1873135"/>
                  </a:lnTo>
                  <a:lnTo>
                    <a:pt x="310553" y="1873135"/>
                  </a:lnTo>
                  <a:lnTo>
                    <a:pt x="310553" y="1864639"/>
                  </a:lnTo>
                  <a:lnTo>
                    <a:pt x="251002" y="1864639"/>
                  </a:lnTo>
                  <a:lnTo>
                    <a:pt x="251002" y="1561198"/>
                  </a:lnTo>
                  <a:lnTo>
                    <a:pt x="310553" y="1561198"/>
                  </a:lnTo>
                  <a:lnTo>
                    <a:pt x="310553" y="1552702"/>
                  </a:lnTo>
                  <a:lnTo>
                    <a:pt x="251002" y="1552702"/>
                  </a:lnTo>
                  <a:lnTo>
                    <a:pt x="251002" y="0"/>
                  </a:lnTo>
                  <a:lnTo>
                    <a:pt x="248170" y="0"/>
                  </a:lnTo>
                  <a:lnTo>
                    <a:pt x="248170" y="2488552"/>
                  </a:lnTo>
                  <a:lnTo>
                    <a:pt x="188633" y="2488552"/>
                  </a:lnTo>
                  <a:lnTo>
                    <a:pt x="188633" y="2183701"/>
                  </a:lnTo>
                  <a:lnTo>
                    <a:pt x="248170" y="2183701"/>
                  </a:lnTo>
                  <a:lnTo>
                    <a:pt x="248170" y="2176615"/>
                  </a:lnTo>
                  <a:lnTo>
                    <a:pt x="188633" y="2176615"/>
                  </a:lnTo>
                  <a:lnTo>
                    <a:pt x="188633" y="1873135"/>
                  </a:lnTo>
                  <a:lnTo>
                    <a:pt x="248170" y="1873135"/>
                  </a:lnTo>
                  <a:lnTo>
                    <a:pt x="248170" y="1864639"/>
                  </a:lnTo>
                  <a:lnTo>
                    <a:pt x="188633" y="1864639"/>
                  </a:lnTo>
                  <a:lnTo>
                    <a:pt x="188633" y="1561198"/>
                  </a:lnTo>
                  <a:lnTo>
                    <a:pt x="248170" y="1561198"/>
                  </a:lnTo>
                  <a:lnTo>
                    <a:pt x="248170" y="1552702"/>
                  </a:lnTo>
                  <a:lnTo>
                    <a:pt x="188633" y="1552702"/>
                  </a:lnTo>
                  <a:lnTo>
                    <a:pt x="188633" y="0"/>
                  </a:lnTo>
                  <a:lnTo>
                    <a:pt x="185801" y="0"/>
                  </a:lnTo>
                  <a:lnTo>
                    <a:pt x="185801" y="2488552"/>
                  </a:lnTo>
                  <a:lnTo>
                    <a:pt x="126212" y="2488552"/>
                  </a:lnTo>
                  <a:lnTo>
                    <a:pt x="126212" y="2183701"/>
                  </a:lnTo>
                  <a:lnTo>
                    <a:pt x="185801" y="2183701"/>
                  </a:lnTo>
                  <a:lnTo>
                    <a:pt x="185801" y="2176615"/>
                  </a:lnTo>
                  <a:lnTo>
                    <a:pt x="126212" y="2176615"/>
                  </a:lnTo>
                  <a:lnTo>
                    <a:pt x="126212" y="1873135"/>
                  </a:lnTo>
                  <a:lnTo>
                    <a:pt x="185801" y="1873135"/>
                  </a:lnTo>
                  <a:lnTo>
                    <a:pt x="185801" y="1864639"/>
                  </a:lnTo>
                  <a:lnTo>
                    <a:pt x="126212" y="1864639"/>
                  </a:lnTo>
                  <a:lnTo>
                    <a:pt x="126212" y="1561198"/>
                  </a:lnTo>
                  <a:lnTo>
                    <a:pt x="185801" y="1561198"/>
                  </a:lnTo>
                  <a:lnTo>
                    <a:pt x="185801" y="1552702"/>
                  </a:lnTo>
                  <a:lnTo>
                    <a:pt x="126212" y="1552702"/>
                  </a:lnTo>
                  <a:lnTo>
                    <a:pt x="126212" y="0"/>
                  </a:lnTo>
                  <a:lnTo>
                    <a:pt x="123380" y="0"/>
                  </a:lnTo>
                  <a:lnTo>
                    <a:pt x="123380" y="2488552"/>
                  </a:lnTo>
                  <a:lnTo>
                    <a:pt x="63842" y="2488552"/>
                  </a:lnTo>
                  <a:lnTo>
                    <a:pt x="63842" y="2183701"/>
                  </a:lnTo>
                  <a:lnTo>
                    <a:pt x="123380" y="2183701"/>
                  </a:lnTo>
                  <a:lnTo>
                    <a:pt x="123380" y="2176615"/>
                  </a:lnTo>
                  <a:lnTo>
                    <a:pt x="63842" y="2176615"/>
                  </a:lnTo>
                  <a:lnTo>
                    <a:pt x="63842" y="1873135"/>
                  </a:lnTo>
                  <a:lnTo>
                    <a:pt x="123380" y="1873135"/>
                  </a:lnTo>
                  <a:lnTo>
                    <a:pt x="123380" y="1864639"/>
                  </a:lnTo>
                  <a:lnTo>
                    <a:pt x="63842" y="1864639"/>
                  </a:lnTo>
                  <a:lnTo>
                    <a:pt x="63842" y="1561198"/>
                  </a:lnTo>
                  <a:lnTo>
                    <a:pt x="123380" y="1561198"/>
                  </a:lnTo>
                  <a:lnTo>
                    <a:pt x="123380" y="1552702"/>
                  </a:lnTo>
                  <a:lnTo>
                    <a:pt x="63842" y="1552702"/>
                  </a:lnTo>
                  <a:lnTo>
                    <a:pt x="63842" y="0"/>
                  </a:lnTo>
                  <a:lnTo>
                    <a:pt x="60998" y="0"/>
                  </a:lnTo>
                  <a:lnTo>
                    <a:pt x="60998" y="1552702"/>
                  </a:lnTo>
                  <a:lnTo>
                    <a:pt x="0" y="1552702"/>
                  </a:lnTo>
                  <a:lnTo>
                    <a:pt x="0" y="1561198"/>
                  </a:lnTo>
                  <a:lnTo>
                    <a:pt x="60998" y="1561198"/>
                  </a:lnTo>
                  <a:lnTo>
                    <a:pt x="60998" y="1864639"/>
                  </a:lnTo>
                  <a:lnTo>
                    <a:pt x="0" y="1864639"/>
                  </a:lnTo>
                  <a:lnTo>
                    <a:pt x="0" y="1867471"/>
                  </a:lnTo>
                  <a:lnTo>
                    <a:pt x="0" y="1870303"/>
                  </a:lnTo>
                  <a:lnTo>
                    <a:pt x="0" y="1873135"/>
                  </a:lnTo>
                  <a:lnTo>
                    <a:pt x="60998" y="1873135"/>
                  </a:lnTo>
                  <a:lnTo>
                    <a:pt x="60998" y="2176615"/>
                  </a:lnTo>
                  <a:lnTo>
                    <a:pt x="0" y="2176615"/>
                  </a:lnTo>
                  <a:lnTo>
                    <a:pt x="0" y="2183701"/>
                  </a:lnTo>
                  <a:lnTo>
                    <a:pt x="60998" y="2183701"/>
                  </a:lnTo>
                  <a:lnTo>
                    <a:pt x="60998" y="2488552"/>
                  </a:lnTo>
                  <a:lnTo>
                    <a:pt x="0" y="2488552"/>
                  </a:lnTo>
                  <a:lnTo>
                    <a:pt x="0" y="2495639"/>
                  </a:lnTo>
                  <a:lnTo>
                    <a:pt x="60998" y="2495639"/>
                  </a:lnTo>
                  <a:lnTo>
                    <a:pt x="60998" y="3737826"/>
                  </a:lnTo>
                  <a:lnTo>
                    <a:pt x="63842" y="3737826"/>
                  </a:lnTo>
                  <a:lnTo>
                    <a:pt x="63842" y="2495639"/>
                  </a:lnTo>
                  <a:lnTo>
                    <a:pt x="123380" y="2495639"/>
                  </a:lnTo>
                  <a:lnTo>
                    <a:pt x="123380" y="3737826"/>
                  </a:lnTo>
                  <a:lnTo>
                    <a:pt x="126212" y="3737826"/>
                  </a:lnTo>
                  <a:lnTo>
                    <a:pt x="126212" y="2495639"/>
                  </a:lnTo>
                  <a:lnTo>
                    <a:pt x="185801" y="2495639"/>
                  </a:lnTo>
                  <a:lnTo>
                    <a:pt x="185801" y="3737826"/>
                  </a:lnTo>
                  <a:lnTo>
                    <a:pt x="188633" y="3737826"/>
                  </a:lnTo>
                  <a:lnTo>
                    <a:pt x="188633" y="2495639"/>
                  </a:lnTo>
                  <a:lnTo>
                    <a:pt x="248170" y="2495639"/>
                  </a:lnTo>
                  <a:lnTo>
                    <a:pt x="248170" y="3737826"/>
                  </a:lnTo>
                  <a:lnTo>
                    <a:pt x="251002" y="3737826"/>
                  </a:lnTo>
                  <a:lnTo>
                    <a:pt x="251002" y="2495639"/>
                  </a:lnTo>
                  <a:lnTo>
                    <a:pt x="310553" y="2495639"/>
                  </a:lnTo>
                  <a:lnTo>
                    <a:pt x="310553" y="3737826"/>
                  </a:lnTo>
                  <a:lnTo>
                    <a:pt x="313385" y="3737826"/>
                  </a:lnTo>
                  <a:lnTo>
                    <a:pt x="313385" y="2495639"/>
                  </a:lnTo>
                  <a:lnTo>
                    <a:pt x="371563" y="2495639"/>
                  </a:lnTo>
                  <a:lnTo>
                    <a:pt x="371563" y="3737826"/>
                  </a:lnTo>
                  <a:lnTo>
                    <a:pt x="375805" y="3737826"/>
                  </a:lnTo>
                  <a:lnTo>
                    <a:pt x="375805" y="2495639"/>
                  </a:lnTo>
                  <a:lnTo>
                    <a:pt x="433946" y="2495639"/>
                  </a:lnTo>
                  <a:lnTo>
                    <a:pt x="433946" y="3737826"/>
                  </a:lnTo>
                  <a:lnTo>
                    <a:pt x="438200" y="3737826"/>
                  </a:lnTo>
                  <a:lnTo>
                    <a:pt x="438200" y="2495639"/>
                  </a:lnTo>
                  <a:lnTo>
                    <a:pt x="496303" y="2495639"/>
                  </a:lnTo>
                  <a:lnTo>
                    <a:pt x="496303" y="3737826"/>
                  </a:lnTo>
                  <a:lnTo>
                    <a:pt x="500557" y="3737826"/>
                  </a:lnTo>
                  <a:lnTo>
                    <a:pt x="500557" y="2495639"/>
                  </a:lnTo>
                  <a:lnTo>
                    <a:pt x="558723" y="2495639"/>
                  </a:lnTo>
                  <a:lnTo>
                    <a:pt x="558723" y="3737826"/>
                  </a:lnTo>
                  <a:lnTo>
                    <a:pt x="561568" y="3737826"/>
                  </a:lnTo>
                  <a:lnTo>
                    <a:pt x="561568" y="2495639"/>
                  </a:lnTo>
                  <a:lnTo>
                    <a:pt x="621106" y="2495639"/>
                  </a:lnTo>
                  <a:lnTo>
                    <a:pt x="621106" y="3737826"/>
                  </a:lnTo>
                  <a:lnTo>
                    <a:pt x="623951" y="3737826"/>
                  </a:lnTo>
                  <a:lnTo>
                    <a:pt x="623951" y="2495639"/>
                  </a:lnTo>
                  <a:lnTo>
                    <a:pt x="683539" y="2495639"/>
                  </a:lnTo>
                  <a:lnTo>
                    <a:pt x="683539" y="3737826"/>
                  </a:lnTo>
                  <a:lnTo>
                    <a:pt x="686371" y="3737826"/>
                  </a:lnTo>
                  <a:lnTo>
                    <a:pt x="686371" y="2495639"/>
                  </a:lnTo>
                  <a:lnTo>
                    <a:pt x="745921" y="2495639"/>
                  </a:lnTo>
                  <a:lnTo>
                    <a:pt x="745921" y="3737826"/>
                  </a:lnTo>
                  <a:lnTo>
                    <a:pt x="748753" y="3737826"/>
                  </a:lnTo>
                  <a:lnTo>
                    <a:pt x="748753" y="2495639"/>
                  </a:lnTo>
                  <a:lnTo>
                    <a:pt x="808278" y="2495639"/>
                  </a:lnTo>
                  <a:lnTo>
                    <a:pt x="808278" y="3737826"/>
                  </a:lnTo>
                  <a:lnTo>
                    <a:pt x="811110" y="3737826"/>
                  </a:lnTo>
                  <a:lnTo>
                    <a:pt x="811110" y="2495639"/>
                  </a:lnTo>
                  <a:lnTo>
                    <a:pt x="870699" y="2495639"/>
                  </a:lnTo>
                  <a:lnTo>
                    <a:pt x="870699" y="3737826"/>
                  </a:lnTo>
                  <a:lnTo>
                    <a:pt x="873531" y="3737826"/>
                  </a:lnTo>
                  <a:lnTo>
                    <a:pt x="873531" y="2495639"/>
                  </a:lnTo>
                  <a:lnTo>
                    <a:pt x="933081" y="2495639"/>
                  </a:lnTo>
                  <a:lnTo>
                    <a:pt x="933081" y="3737826"/>
                  </a:lnTo>
                  <a:lnTo>
                    <a:pt x="935926" y="3737826"/>
                  </a:lnTo>
                  <a:lnTo>
                    <a:pt x="935926" y="2495639"/>
                  </a:lnTo>
                  <a:lnTo>
                    <a:pt x="995502" y="2495639"/>
                  </a:lnTo>
                  <a:lnTo>
                    <a:pt x="995502" y="3737826"/>
                  </a:lnTo>
                  <a:lnTo>
                    <a:pt x="998347" y="3737826"/>
                  </a:lnTo>
                  <a:lnTo>
                    <a:pt x="998347" y="2495639"/>
                  </a:lnTo>
                  <a:lnTo>
                    <a:pt x="1057897" y="2495639"/>
                  </a:lnTo>
                  <a:lnTo>
                    <a:pt x="1057897" y="3737826"/>
                  </a:lnTo>
                  <a:lnTo>
                    <a:pt x="1060729" y="3737826"/>
                  </a:lnTo>
                  <a:lnTo>
                    <a:pt x="1060729" y="2495639"/>
                  </a:lnTo>
                  <a:lnTo>
                    <a:pt x="1120254" y="2495639"/>
                  </a:lnTo>
                  <a:lnTo>
                    <a:pt x="1120254" y="3737826"/>
                  </a:lnTo>
                  <a:lnTo>
                    <a:pt x="1123086" y="3737826"/>
                  </a:lnTo>
                  <a:lnTo>
                    <a:pt x="1123086" y="2495639"/>
                  </a:lnTo>
                  <a:lnTo>
                    <a:pt x="1182674" y="2495639"/>
                  </a:lnTo>
                  <a:lnTo>
                    <a:pt x="1182674" y="3737826"/>
                  </a:lnTo>
                  <a:lnTo>
                    <a:pt x="1185506" y="3737826"/>
                  </a:lnTo>
                  <a:lnTo>
                    <a:pt x="1185506" y="2495639"/>
                  </a:lnTo>
                  <a:lnTo>
                    <a:pt x="1245057" y="2495639"/>
                  </a:lnTo>
                  <a:lnTo>
                    <a:pt x="1245057" y="3737826"/>
                  </a:lnTo>
                  <a:lnTo>
                    <a:pt x="1247889" y="3737826"/>
                  </a:lnTo>
                  <a:lnTo>
                    <a:pt x="1247889" y="2495639"/>
                  </a:lnTo>
                  <a:lnTo>
                    <a:pt x="1306029" y="2495639"/>
                  </a:lnTo>
                  <a:lnTo>
                    <a:pt x="1306029" y="3737826"/>
                  </a:lnTo>
                  <a:lnTo>
                    <a:pt x="1310322" y="3737826"/>
                  </a:lnTo>
                  <a:lnTo>
                    <a:pt x="1310322" y="2495639"/>
                  </a:lnTo>
                  <a:lnTo>
                    <a:pt x="1368450" y="2495639"/>
                  </a:lnTo>
                  <a:lnTo>
                    <a:pt x="1368450" y="3737826"/>
                  </a:lnTo>
                  <a:lnTo>
                    <a:pt x="1372704" y="3737826"/>
                  </a:lnTo>
                  <a:lnTo>
                    <a:pt x="1372704" y="2495639"/>
                  </a:lnTo>
                  <a:lnTo>
                    <a:pt x="1432229" y="2495639"/>
                  </a:lnTo>
                  <a:lnTo>
                    <a:pt x="1432229" y="3737826"/>
                  </a:lnTo>
                  <a:lnTo>
                    <a:pt x="1435061" y="3737826"/>
                  </a:lnTo>
                  <a:lnTo>
                    <a:pt x="1435061" y="2495639"/>
                  </a:lnTo>
                  <a:lnTo>
                    <a:pt x="1494650" y="2495639"/>
                  </a:lnTo>
                  <a:lnTo>
                    <a:pt x="1494650" y="3737826"/>
                  </a:lnTo>
                  <a:lnTo>
                    <a:pt x="1497482" y="3737826"/>
                  </a:lnTo>
                  <a:lnTo>
                    <a:pt x="1497482" y="2495639"/>
                  </a:lnTo>
                  <a:lnTo>
                    <a:pt x="1557032" y="2495639"/>
                  </a:lnTo>
                  <a:lnTo>
                    <a:pt x="1557032" y="3737826"/>
                  </a:lnTo>
                  <a:lnTo>
                    <a:pt x="1559864" y="3737826"/>
                  </a:lnTo>
                  <a:lnTo>
                    <a:pt x="1559864" y="2495639"/>
                  </a:lnTo>
                  <a:lnTo>
                    <a:pt x="1619415" y="2495639"/>
                  </a:lnTo>
                  <a:lnTo>
                    <a:pt x="1619415" y="3737826"/>
                  </a:lnTo>
                  <a:lnTo>
                    <a:pt x="1622247" y="3737826"/>
                  </a:lnTo>
                  <a:lnTo>
                    <a:pt x="1622247" y="2495639"/>
                  </a:lnTo>
                  <a:lnTo>
                    <a:pt x="1681835" y="2495639"/>
                  </a:lnTo>
                  <a:lnTo>
                    <a:pt x="1681835" y="3737826"/>
                  </a:lnTo>
                  <a:lnTo>
                    <a:pt x="1684680" y="3737826"/>
                  </a:lnTo>
                  <a:lnTo>
                    <a:pt x="1684680" y="2495639"/>
                  </a:lnTo>
                  <a:lnTo>
                    <a:pt x="1742782" y="2495639"/>
                  </a:lnTo>
                  <a:lnTo>
                    <a:pt x="1742782" y="3737826"/>
                  </a:lnTo>
                  <a:lnTo>
                    <a:pt x="1747037" y="3737826"/>
                  </a:lnTo>
                  <a:lnTo>
                    <a:pt x="1747037" y="2495639"/>
                  </a:lnTo>
                  <a:lnTo>
                    <a:pt x="1805203" y="2495639"/>
                  </a:lnTo>
                  <a:lnTo>
                    <a:pt x="1805203" y="3737826"/>
                  </a:lnTo>
                  <a:lnTo>
                    <a:pt x="1809457" y="3737826"/>
                  </a:lnTo>
                  <a:lnTo>
                    <a:pt x="1809457" y="2495639"/>
                  </a:lnTo>
                  <a:lnTo>
                    <a:pt x="1867585" y="2495639"/>
                  </a:lnTo>
                  <a:lnTo>
                    <a:pt x="1867585" y="3737826"/>
                  </a:lnTo>
                  <a:lnTo>
                    <a:pt x="1871840" y="3737826"/>
                  </a:lnTo>
                  <a:lnTo>
                    <a:pt x="1871840" y="2495639"/>
                  </a:lnTo>
                  <a:lnTo>
                    <a:pt x="1929968" y="2495639"/>
                  </a:lnTo>
                  <a:lnTo>
                    <a:pt x="1929968" y="3737826"/>
                  </a:lnTo>
                  <a:lnTo>
                    <a:pt x="1932813" y="3737826"/>
                  </a:lnTo>
                  <a:lnTo>
                    <a:pt x="1932813" y="2495639"/>
                  </a:lnTo>
                  <a:lnTo>
                    <a:pt x="1992401" y="2495639"/>
                  </a:lnTo>
                  <a:lnTo>
                    <a:pt x="1992401" y="3737826"/>
                  </a:lnTo>
                  <a:lnTo>
                    <a:pt x="1995233" y="3737826"/>
                  </a:lnTo>
                  <a:lnTo>
                    <a:pt x="1995233" y="2495639"/>
                  </a:lnTo>
                  <a:lnTo>
                    <a:pt x="2054758" y="2495639"/>
                  </a:lnTo>
                  <a:lnTo>
                    <a:pt x="2054758" y="3737826"/>
                  </a:lnTo>
                  <a:lnTo>
                    <a:pt x="2057590" y="3737826"/>
                  </a:lnTo>
                  <a:lnTo>
                    <a:pt x="2057590" y="2495639"/>
                  </a:lnTo>
                  <a:lnTo>
                    <a:pt x="2117179" y="2495639"/>
                  </a:lnTo>
                  <a:lnTo>
                    <a:pt x="2117179" y="3737826"/>
                  </a:lnTo>
                  <a:lnTo>
                    <a:pt x="2120023" y="3737826"/>
                  </a:lnTo>
                  <a:lnTo>
                    <a:pt x="2120023" y="2495639"/>
                  </a:lnTo>
                  <a:lnTo>
                    <a:pt x="2179561" y="2495639"/>
                  </a:lnTo>
                  <a:lnTo>
                    <a:pt x="2179561" y="3737826"/>
                  </a:lnTo>
                  <a:lnTo>
                    <a:pt x="2182406" y="3737826"/>
                  </a:lnTo>
                  <a:lnTo>
                    <a:pt x="2182406" y="2495639"/>
                  </a:lnTo>
                  <a:lnTo>
                    <a:pt x="2241943" y="2495639"/>
                  </a:lnTo>
                  <a:lnTo>
                    <a:pt x="2241943" y="3737826"/>
                  </a:lnTo>
                  <a:lnTo>
                    <a:pt x="2244788" y="3737826"/>
                  </a:lnTo>
                  <a:lnTo>
                    <a:pt x="2244788" y="2495639"/>
                  </a:lnTo>
                  <a:lnTo>
                    <a:pt x="2304377" y="2495639"/>
                  </a:lnTo>
                  <a:lnTo>
                    <a:pt x="2304377" y="3737826"/>
                  </a:lnTo>
                  <a:lnTo>
                    <a:pt x="2307209" y="3737826"/>
                  </a:lnTo>
                  <a:lnTo>
                    <a:pt x="2307209" y="2495639"/>
                  </a:lnTo>
                  <a:lnTo>
                    <a:pt x="2366734" y="2495639"/>
                  </a:lnTo>
                  <a:lnTo>
                    <a:pt x="2366734" y="3737826"/>
                  </a:lnTo>
                  <a:lnTo>
                    <a:pt x="2369566" y="3737826"/>
                  </a:lnTo>
                  <a:lnTo>
                    <a:pt x="2369566" y="2495639"/>
                  </a:lnTo>
                  <a:lnTo>
                    <a:pt x="2429116" y="2495639"/>
                  </a:lnTo>
                  <a:lnTo>
                    <a:pt x="2429116" y="3737826"/>
                  </a:lnTo>
                  <a:lnTo>
                    <a:pt x="2431948" y="3737826"/>
                  </a:lnTo>
                  <a:lnTo>
                    <a:pt x="2431948" y="2495639"/>
                  </a:lnTo>
                  <a:lnTo>
                    <a:pt x="2491536" y="2495639"/>
                  </a:lnTo>
                  <a:lnTo>
                    <a:pt x="2491536" y="3737826"/>
                  </a:lnTo>
                  <a:lnTo>
                    <a:pt x="2494381" y="3737826"/>
                  </a:lnTo>
                  <a:lnTo>
                    <a:pt x="2494381" y="2495639"/>
                  </a:lnTo>
                  <a:lnTo>
                    <a:pt x="2553919" y="2495639"/>
                  </a:lnTo>
                  <a:lnTo>
                    <a:pt x="2553919" y="3737826"/>
                  </a:lnTo>
                  <a:lnTo>
                    <a:pt x="2556764" y="3737826"/>
                  </a:lnTo>
                  <a:lnTo>
                    <a:pt x="2556764" y="2495639"/>
                  </a:lnTo>
                  <a:lnTo>
                    <a:pt x="2614930" y="2495639"/>
                  </a:lnTo>
                  <a:lnTo>
                    <a:pt x="2614930" y="3737826"/>
                  </a:lnTo>
                  <a:lnTo>
                    <a:pt x="2619184" y="3737826"/>
                  </a:lnTo>
                  <a:lnTo>
                    <a:pt x="2619184" y="2495639"/>
                  </a:lnTo>
                  <a:lnTo>
                    <a:pt x="2677287" y="2495639"/>
                  </a:lnTo>
                  <a:lnTo>
                    <a:pt x="2677287" y="3737826"/>
                  </a:lnTo>
                  <a:lnTo>
                    <a:pt x="2681541" y="3737826"/>
                  </a:lnTo>
                  <a:lnTo>
                    <a:pt x="2681541" y="2495639"/>
                  </a:lnTo>
                  <a:lnTo>
                    <a:pt x="3363620" y="2495639"/>
                  </a:lnTo>
                  <a:lnTo>
                    <a:pt x="3363620" y="3737826"/>
                  </a:lnTo>
                  <a:lnTo>
                    <a:pt x="3366452" y="3737826"/>
                  </a:lnTo>
                  <a:lnTo>
                    <a:pt x="3366452" y="2495639"/>
                  </a:lnTo>
                  <a:lnTo>
                    <a:pt x="3426041" y="2495639"/>
                  </a:lnTo>
                  <a:lnTo>
                    <a:pt x="3426041" y="3737826"/>
                  </a:lnTo>
                  <a:lnTo>
                    <a:pt x="3428885" y="3737826"/>
                  </a:lnTo>
                  <a:lnTo>
                    <a:pt x="3428885" y="2495639"/>
                  </a:lnTo>
                  <a:lnTo>
                    <a:pt x="3488410" y="2495639"/>
                  </a:lnTo>
                  <a:lnTo>
                    <a:pt x="3488410" y="3737826"/>
                  </a:lnTo>
                  <a:lnTo>
                    <a:pt x="3491242" y="3737826"/>
                  </a:lnTo>
                  <a:lnTo>
                    <a:pt x="3491242" y="2495639"/>
                  </a:lnTo>
                  <a:lnTo>
                    <a:pt x="3550793" y="2495639"/>
                  </a:lnTo>
                  <a:lnTo>
                    <a:pt x="3550793" y="3737826"/>
                  </a:lnTo>
                  <a:lnTo>
                    <a:pt x="3553625" y="3737826"/>
                  </a:lnTo>
                  <a:lnTo>
                    <a:pt x="3553625" y="2495639"/>
                  </a:lnTo>
                  <a:lnTo>
                    <a:pt x="3613213" y="2495639"/>
                  </a:lnTo>
                  <a:lnTo>
                    <a:pt x="3613213" y="3737826"/>
                  </a:lnTo>
                  <a:lnTo>
                    <a:pt x="3616045" y="3737826"/>
                  </a:lnTo>
                  <a:lnTo>
                    <a:pt x="3616045" y="2495639"/>
                  </a:lnTo>
                  <a:lnTo>
                    <a:pt x="3674186" y="2495639"/>
                  </a:lnTo>
                  <a:lnTo>
                    <a:pt x="3674186" y="3737826"/>
                  </a:lnTo>
                  <a:lnTo>
                    <a:pt x="3678428" y="3737826"/>
                  </a:lnTo>
                  <a:lnTo>
                    <a:pt x="3678428" y="2495639"/>
                  </a:lnTo>
                  <a:lnTo>
                    <a:pt x="3736606" y="2495639"/>
                  </a:lnTo>
                  <a:lnTo>
                    <a:pt x="3736606" y="3737826"/>
                  </a:lnTo>
                  <a:lnTo>
                    <a:pt x="3740861" y="3737826"/>
                  </a:lnTo>
                  <a:lnTo>
                    <a:pt x="3740861" y="2495639"/>
                  </a:lnTo>
                  <a:lnTo>
                    <a:pt x="3798963" y="2495639"/>
                  </a:lnTo>
                  <a:lnTo>
                    <a:pt x="3798963" y="3737826"/>
                  </a:lnTo>
                  <a:lnTo>
                    <a:pt x="3803218" y="3737826"/>
                  </a:lnTo>
                  <a:lnTo>
                    <a:pt x="3803218" y="2495639"/>
                  </a:lnTo>
                  <a:lnTo>
                    <a:pt x="3861346" y="2495639"/>
                  </a:lnTo>
                  <a:lnTo>
                    <a:pt x="3861346" y="3737826"/>
                  </a:lnTo>
                  <a:lnTo>
                    <a:pt x="3864178" y="3737826"/>
                  </a:lnTo>
                  <a:lnTo>
                    <a:pt x="3864178" y="2495639"/>
                  </a:lnTo>
                  <a:lnTo>
                    <a:pt x="3923766" y="2495639"/>
                  </a:lnTo>
                  <a:lnTo>
                    <a:pt x="3923766" y="3737826"/>
                  </a:lnTo>
                  <a:lnTo>
                    <a:pt x="3926611" y="3737826"/>
                  </a:lnTo>
                  <a:lnTo>
                    <a:pt x="3926611" y="2495639"/>
                  </a:lnTo>
                  <a:lnTo>
                    <a:pt x="3986149" y="2495639"/>
                  </a:lnTo>
                  <a:lnTo>
                    <a:pt x="3986149" y="3737826"/>
                  </a:lnTo>
                  <a:lnTo>
                    <a:pt x="3988993" y="3737826"/>
                  </a:lnTo>
                  <a:lnTo>
                    <a:pt x="3988993" y="2495639"/>
                  </a:lnTo>
                  <a:lnTo>
                    <a:pt x="4048582" y="2495639"/>
                  </a:lnTo>
                  <a:lnTo>
                    <a:pt x="4048582" y="3737826"/>
                  </a:lnTo>
                  <a:lnTo>
                    <a:pt x="4051414" y="3737826"/>
                  </a:lnTo>
                  <a:lnTo>
                    <a:pt x="4051414" y="2495639"/>
                  </a:lnTo>
                  <a:lnTo>
                    <a:pt x="4110939" y="2495639"/>
                  </a:lnTo>
                  <a:lnTo>
                    <a:pt x="4110939" y="3737826"/>
                  </a:lnTo>
                  <a:lnTo>
                    <a:pt x="4113771" y="3737826"/>
                  </a:lnTo>
                  <a:lnTo>
                    <a:pt x="4113771" y="2495639"/>
                  </a:lnTo>
                  <a:lnTo>
                    <a:pt x="4173321" y="2495639"/>
                  </a:lnTo>
                  <a:lnTo>
                    <a:pt x="4173321" y="3737826"/>
                  </a:lnTo>
                  <a:lnTo>
                    <a:pt x="4176153" y="3737826"/>
                  </a:lnTo>
                  <a:lnTo>
                    <a:pt x="4176153" y="2495639"/>
                  </a:lnTo>
                  <a:lnTo>
                    <a:pt x="4235742" y="2495639"/>
                  </a:lnTo>
                  <a:lnTo>
                    <a:pt x="4235742" y="3737826"/>
                  </a:lnTo>
                  <a:lnTo>
                    <a:pt x="4238587" y="3737826"/>
                  </a:lnTo>
                  <a:lnTo>
                    <a:pt x="4238587" y="2495639"/>
                  </a:lnTo>
                  <a:lnTo>
                    <a:pt x="4298124" y="2495639"/>
                  </a:lnTo>
                  <a:lnTo>
                    <a:pt x="4298124" y="3737826"/>
                  </a:lnTo>
                  <a:lnTo>
                    <a:pt x="4300969" y="3737826"/>
                  </a:lnTo>
                  <a:lnTo>
                    <a:pt x="4300969" y="2495639"/>
                  </a:lnTo>
                  <a:lnTo>
                    <a:pt x="4360494" y="2495639"/>
                  </a:lnTo>
                  <a:lnTo>
                    <a:pt x="4360494" y="3737826"/>
                  </a:lnTo>
                  <a:lnTo>
                    <a:pt x="4363326" y="3737826"/>
                  </a:lnTo>
                  <a:lnTo>
                    <a:pt x="4363326" y="2495639"/>
                  </a:lnTo>
                  <a:lnTo>
                    <a:pt x="4422914" y="2495639"/>
                  </a:lnTo>
                  <a:lnTo>
                    <a:pt x="4422914" y="3737826"/>
                  </a:lnTo>
                  <a:lnTo>
                    <a:pt x="4425747" y="3737826"/>
                  </a:lnTo>
                  <a:lnTo>
                    <a:pt x="4425747" y="2495639"/>
                  </a:lnTo>
                  <a:lnTo>
                    <a:pt x="4485297" y="2495639"/>
                  </a:lnTo>
                  <a:lnTo>
                    <a:pt x="4485297" y="3737826"/>
                  </a:lnTo>
                  <a:lnTo>
                    <a:pt x="4488129" y="3737826"/>
                  </a:lnTo>
                  <a:lnTo>
                    <a:pt x="4488129" y="2495639"/>
                  </a:lnTo>
                  <a:lnTo>
                    <a:pt x="4547717" y="2495639"/>
                  </a:lnTo>
                  <a:lnTo>
                    <a:pt x="4547717" y="3737826"/>
                  </a:lnTo>
                  <a:lnTo>
                    <a:pt x="4550549" y="3737826"/>
                  </a:lnTo>
                  <a:lnTo>
                    <a:pt x="4550549" y="2495639"/>
                  </a:lnTo>
                  <a:lnTo>
                    <a:pt x="4610100" y="2495639"/>
                  </a:lnTo>
                  <a:lnTo>
                    <a:pt x="4610100" y="3737826"/>
                  </a:lnTo>
                  <a:lnTo>
                    <a:pt x="4612945" y="3737826"/>
                  </a:lnTo>
                  <a:lnTo>
                    <a:pt x="4612945" y="2495639"/>
                  </a:lnTo>
                  <a:lnTo>
                    <a:pt x="4672469" y="2495639"/>
                  </a:lnTo>
                  <a:lnTo>
                    <a:pt x="4672469" y="3737826"/>
                  </a:lnTo>
                  <a:lnTo>
                    <a:pt x="4675302" y="3737826"/>
                  </a:lnTo>
                  <a:lnTo>
                    <a:pt x="4675302" y="0"/>
                  </a:lnTo>
                  <a:close/>
                </a:path>
              </a:pathLst>
            </a:custGeom>
            <a:solidFill>
              <a:srgbClr val="3894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94704" y="1576425"/>
              <a:ext cx="4676775" cy="3738245"/>
            </a:xfrm>
            <a:custGeom>
              <a:avLst/>
              <a:gdLst/>
              <a:ahLst/>
              <a:cxnLst/>
              <a:rect l="l" t="t" r="r" b="b"/>
              <a:pathLst>
                <a:path w="4676775" h="3738245">
                  <a:moveTo>
                    <a:pt x="4676724" y="0"/>
                  </a:moveTo>
                  <a:lnTo>
                    <a:pt x="4669637" y="0"/>
                  </a:lnTo>
                  <a:lnTo>
                    <a:pt x="4669637" y="307682"/>
                  </a:lnTo>
                  <a:lnTo>
                    <a:pt x="4669637" y="314769"/>
                  </a:lnTo>
                  <a:lnTo>
                    <a:pt x="4669637" y="3423043"/>
                  </a:lnTo>
                  <a:lnTo>
                    <a:pt x="4366209" y="3423043"/>
                  </a:lnTo>
                  <a:lnTo>
                    <a:pt x="4366209" y="3119577"/>
                  </a:lnTo>
                  <a:lnTo>
                    <a:pt x="4669637" y="3119577"/>
                  </a:lnTo>
                  <a:lnTo>
                    <a:pt x="4669637" y="3111068"/>
                  </a:lnTo>
                  <a:lnTo>
                    <a:pt x="4366209" y="3111068"/>
                  </a:lnTo>
                  <a:lnTo>
                    <a:pt x="4366209" y="2807639"/>
                  </a:lnTo>
                  <a:lnTo>
                    <a:pt x="4669637" y="2807639"/>
                  </a:lnTo>
                  <a:lnTo>
                    <a:pt x="4669637" y="2800553"/>
                  </a:lnTo>
                  <a:lnTo>
                    <a:pt x="4366209" y="2800553"/>
                  </a:lnTo>
                  <a:lnTo>
                    <a:pt x="4366209" y="2495639"/>
                  </a:lnTo>
                  <a:lnTo>
                    <a:pt x="4669637" y="2495639"/>
                  </a:lnTo>
                  <a:lnTo>
                    <a:pt x="4669637" y="2488552"/>
                  </a:lnTo>
                  <a:lnTo>
                    <a:pt x="4366209" y="2488552"/>
                  </a:lnTo>
                  <a:lnTo>
                    <a:pt x="4366209" y="1249210"/>
                  </a:lnTo>
                  <a:lnTo>
                    <a:pt x="4669637" y="1249210"/>
                  </a:lnTo>
                  <a:lnTo>
                    <a:pt x="4669637" y="1242123"/>
                  </a:lnTo>
                  <a:lnTo>
                    <a:pt x="4366209" y="1242123"/>
                  </a:lnTo>
                  <a:lnTo>
                    <a:pt x="4366209" y="938682"/>
                  </a:lnTo>
                  <a:lnTo>
                    <a:pt x="4669637" y="938682"/>
                  </a:lnTo>
                  <a:lnTo>
                    <a:pt x="4669637" y="930173"/>
                  </a:lnTo>
                  <a:lnTo>
                    <a:pt x="4366209" y="930173"/>
                  </a:lnTo>
                  <a:lnTo>
                    <a:pt x="4366209" y="626745"/>
                  </a:lnTo>
                  <a:lnTo>
                    <a:pt x="4669637" y="626745"/>
                  </a:lnTo>
                  <a:lnTo>
                    <a:pt x="4669637" y="618197"/>
                  </a:lnTo>
                  <a:lnTo>
                    <a:pt x="4366209" y="618197"/>
                  </a:lnTo>
                  <a:lnTo>
                    <a:pt x="4366209" y="314769"/>
                  </a:lnTo>
                  <a:lnTo>
                    <a:pt x="4669637" y="314769"/>
                  </a:lnTo>
                  <a:lnTo>
                    <a:pt x="4669637" y="307682"/>
                  </a:lnTo>
                  <a:lnTo>
                    <a:pt x="4366209" y="307682"/>
                  </a:lnTo>
                  <a:lnTo>
                    <a:pt x="4366209" y="0"/>
                  </a:lnTo>
                  <a:lnTo>
                    <a:pt x="4357662" y="0"/>
                  </a:lnTo>
                  <a:lnTo>
                    <a:pt x="4357662" y="3423043"/>
                  </a:lnTo>
                  <a:lnTo>
                    <a:pt x="4054246" y="3423043"/>
                  </a:lnTo>
                  <a:lnTo>
                    <a:pt x="4054246" y="3119577"/>
                  </a:lnTo>
                  <a:lnTo>
                    <a:pt x="4357662" y="3119577"/>
                  </a:lnTo>
                  <a:lnTo>
                    <a:pt x="4357662" y="3111068"/>
                  </a:lnTo>
                  <a:lnTo>
                    <a:pt x="4054246" y="3111068"/>
                  </a:lnTo>
                  <a:lnTo>
                    <a:pt x="4054246" y="2807639"/>
                  </a:lnTo>
                  <a:lnTo>
                    <a:pt x="4357662" y="2807639"/>
                  </a:lnTo>
                  <a:lnTo>
                    <a:pt x="4357662" y="2800553"/>
                  </a:lnTo>
                  <a:lnTo>
                    <a:pt x="4054246" y="2800553"/>
                  </a:lnTo>
                  <a:lnTo>
                    <a:pt x="4054246" y="2495639"/>
                  </a:lnTo>
                  <a:lnTo>
                    <a:pt x="4357662" y="2495639"/>
                  </a:lnTo>
                  <a:lnTo>
                    <a:pt x="4357662" y="2488552"/>
                  </a:lnTo>
                  <a:lnTo>
                    <a:pt x="4054246" y="2488552"/>
                  </a:lnTo>
                  <a:lnTo>
                    <a:pt x="4054246" y="1249210"/>
                  </a:lnTo>
                  <a:lnTo>
                    <a:pt x="4357662" y="1249210"/>
                  </a:lnTo>
                  <a:lnTo>
                    <a:pt x="4357662" y="1242123"/>
                  </a:lnTo>
                  <a:lnTo>
                    <a:pt x="4054246" y="1242123"/>
                  </a:lnTo>
                  <a:lnTo>
                    <a:pt x="4054246" y="938682"/>
                  </a:lnTo>
                  <a:lnTo>
                    <a:pt x="4357662" y="938682"/>
                  </a:lnTo>
                  <a:lnTo>
                    <a:pt x="4357662" y="930173"/>
                  </a:lnTo>
                  <a:lnTo>
                    <a:pt x="4054246" y="930173"/>
                  </a:lnTo>
                  <a:lnTo>
                    <a:pt x="4054246" y="626745"/>
                  </a:lnTo>
                  <a:lnTo>
                    <a:pt x="4357662" y="626745"/>
                  </a:lnTo>
                  <a:lnTo>
                    <a:pt x="4357662" y="618197"/>
                  </a:lnTo>
                  <a:lnTo>
                    <a:pt x="4054246" y="618197"/>
                  </a:lnTo>
                  <a:lnTo>
                    <a:pt x="4054246" y="314769"/>
                  </a:lnTo>
                  <a:lnTo>
                    <a:pt x="4357662" y="314769"/>
                  </a:lnTo>
                  <a:lnTo>
                    <a:pt x="4357662" y="307682"/>
                  </a:lnTo>
                  <a:lnTo>
                    <a:pt x="4054246" y="307682"/>
                  </a:lnTo>
                  <a:lnTo>
                    <a:pt x="4054246" y="0"/>
                  </a:lnTo>
                  <a:lnTo>
                    <a:pt x="4045737" y="0"/>
                  </a:lnTo>
                  <a:lnTo>
                    <a:pt x="4045737" y="3423043"/>
                  </a:lnTo>
                  <a:lnTo>
                    <a:pt x="3742271" y="3423043"/>
                  </a:lnTo>
                  <a:lnTo>
                    <a:pt x="3742271" y="3119577"/>
                  </a:lnTo>
                  <a:lnTo>
                    <a:pt x="4045737" y="3119577"/>
                  </a:lnTo>
                  <a:lnTo>
                    <a:pt x="4045737" y="3111068"/>
                  </a:lnTo>
                  <a:lnTo>
                    <a:pt x="3742271" y="3111068"/>
                  </a:lnTo>
                  <a:lnTo>
                    <a:pt x="3742271" y="2807639"/>
                  </a:lnTo>
                  <a:lnTo>
                    <a:pt x="4045737" y="2807639"/>
                  </a:lnTo>
                  <a:lnTo>
                    <a:pt x="4045737" y="2800553"/>
                  </a:lnTo>
                  <a:lnTo>
                    <a:pt x="3742271" y="2800553"/>
                  </a:lnTo>
                  <a:lnTo>
                    <a:pt x="3742271" y="2495639"/>
                  </a:lnTo>
                  <a:lnTo>
                    <a:pt x="4045737" y="2495639"/>
                  </a:lnTo>
                  <a:lnTo>
                    <a:pt x="4045737" y="2488552"/>
                  </a:lnTo>
                  <a:lnTo>
                    <a:pt x="3742271" y="2488552"/>
                  </a:lnTo>
                  <a:lnTo>
                    <a:pt x="3742271" y="1249210"/>
                  </a:lnTo>
                  <a:lnTo>
                    <a:pt x="4045737" y="1249210"/>
                  </a:lnTo>
                  <a:lnTo>
                    <a:pt x="4045737" y="1242123"/>
                  </a:lnTo>
                  <a:lnTo>
                    <a:pt x="3742271" y="1242123"/>
                  </a:lnTo>
                  <a:lnTo>
                    <a:pt x="3742271" y="938682"/>
                  </a:lnTo>
                  <a:lnTo>
                    <a:pt x="4045737" y="938682"/>
                  </a:lnTo>
                  <a:lnTo>
                    <a:pt x="4045737" y="930173"/>
                  </a:lnTo>
                  <a:lnTo>
                    <a:pt x="3742271" y="930173"/>
                  </a:lnTo>
                  <a:lnTo>
                    <a:pt x="3742271" y="626745"/>
                  </a:lnTo>
                  <a:lnTo>
                    <a:pt x="4045737" y="626745"/>
                  </a:lnTo>
                  <a:lnTo>
                    <a:pt x="4045737" y="618197"/>
                  </a:lnTo>
                  <a:lnTo>
                    <a:pt x="3742271" y="618197"/>
                  </a:lnTo>
                  <a:lnTo>
                    <a:pt x="3742271" y="314769"/>
                  </a:lnTo>
                  <a:lnTo>
                    <a:pt x="4045737" y="314769"/>
                  </a:lnTo>
                  <a:lnTo>
                    <a:pt x="4045737" y="307682"/>
                  </a:lnTo>
                  <a:lnTo>
                    <a:pt x="3742271" y="307682"/>
                  </a:lnTo>
                  <a:lnTo>
                    <a:pt x="3742271" y="0"/>
                  </a:lnTo>
                  <a:lnTo>
                    <a:pt x="3735184" y="0"/>
                  </a:lnTo>
                  <a:lnTo>
                    <a:pt x="3735184" y="3423043"/>
                  </a:lnTo>
                  <a:lnTo>
                    <a:pt x="3431717" y="3423043"/>
                  </a:lnTo>
                  <a:lnTo>
                    <a:pt x="3431717" y="3119577"/>
                  </a:lnTo>
                  <a:lnTo>
                    <a:pt x="3735184" y="3119577"/>
                  </a:lnTo>
                  <a:lnTo>
                    <a:pt x="3735184" y="3111068"/>
                  </a:lnTo>
                  <a:lnTo>
                    <a:pt x="3431717" y="3111068"/>
                  </a:lnTo>
                  <a:lnTo>
                    <a:pt x="3431717" y="2807639"/>
                  </a:lnTo>
                  <a:lnTo>
                    <a:pt x="3735184" y="2807639"/>
                  </a:lnTo>
                  <a:lnTo>
                    <a:pt x="3735184" y="2800553"/>
                  </a:lnTo>
                  <a:lnTo>
                    <a:pt x="3431717" y="2800553"/>
                  </a:lnTo>
                  <a:lnTo>
                    <a:pt x="3431717" y="2495639"/>
                  </a:lnTo>
                  <a:lnTo>
                    <a:pt x="3735184" y="2495639"/>
                  </a:lnTo>
                  <a:lnTo>
                    <a:pt x="3735184" y="2488552"/>
                  </a:lnTo>
                  <a:lnTo>
                    <a:pt x="3431717" y="2488552"/>
                  </a:lnTo>
                  <a:lnTo>
                    <a:pt x="3431717" y="1249210"/>
                  </a:lnTo>
                  <a:lnTo>
                    <a:pt x="3735184" y="1249210"/>
                  </a:lnTo>
                  <a:lnTo>
                    <a:pt x="3735184" y="1242123"/>
                  </a:lnTo>
                  <a:lnTo>
                    <a:pt x="3431717" y="1242123"/>
                  </a:lnTo>
                  <a:lnTo>
                    <a:pt x="3431717" y="938682"/>
                  </a:lnTo>
                  <a:lnTo>
                    <a:pt x="3735184" y="938682"/>
                  </a:lnTo>
                  <a:lnTo>
                    <a:pt x="3735184" y="930173"/>
                  </a:lnTo>
                  <a:lnTo>
                    <a:pt x="3431717" y="930173"/>
                  </a:lnTo>
                  <a:lnTo>
                    <a:pt x="3431717" y="626745"/>
                  </a:lnTo>
                  <a:lnTo>
                    <a:pt x="3735184" y="626745"/>
                  </a:lnTo>
                  <a:lnTo>
                    <a:pt x="3735184" y="618197"/>
                  </a:lnTo>
                  <a:lnTo>
                    <a:pt x="3431717" y="618197"/>
                  </a:lnTo>
                  <a:lnTo>
                    <a:pt x="3431717" y="314769"/>
                  </a:lnTo>
                  <a:lnTo>
                    <a:pt x="3735184" y="314769"/>
                  </a:lnTo>
                  <a:lnTo>
                    <a:pt x="3735184" y="307682"/>
                  </a:lnTo>
                  <a:lnTo>
                    <a:pt x="3431717" y="307682"/>
                  </a:lnTo>
                  <a:lnTo>
                    <a:pt x="3431717" y="0"/>
                  </a:lnTo>
                  <a:lnTo>
                    <a:pt x="3423208" y="0"/>
                  </a:lnTo>
                  <a:lnTo>
                    <a:pt x="3423208" y="3423043"/>
                  </a:lnTo>
                  <a:lnTo>
                    <a:pt x="3119742" y="3423043"/>
                  </a:lnTo>
                  <a:lnTo>
                    <a:pt x="3119742" y="3119577"/>
                  </a:lnTo>
                  <a:lnTo>
                    <a:pt x="3423208" y="3119577"/>
                  </a:lnTo>
                  <a:lnTo>
                    <a:pt x="3423208" y="3111068"/>
                  </a:lnTo>
                  <a:lnTo>
                    <a:pt x="3119742" y="3111068"/>
                  </a:lnTo>
                  <a:lnTo>
                    <a:pt x="3119742" y="2807639"/>
                  </a:lnTo>
                  <a:lnTo>
                    <a:pt x="3423208" y="2807639"/>
                  </a:lnTo>
                  <a:lnTo>
                    <a:pt x="3423208" y="2800553"/>
                  </a:lnTo>
                  <a:lnTo>
                    <a:pt x="3119742" y="2800553"/>
                  </a:lnTo>
                  <a:lnTo>
                    <a:pt x="3119742" y="2495639"/>
                  </a:lnTo>
                  <a:lnTo>
                    <a:pt x="3423208" y="2495639"/>
                  </a:lnTo>
                  <a:lnTo>
                    <a:pt x="3423208" y="2488552"/>
                  </a:lnTo>
                  <a:lnTo>
                    <a:pt x="3119742" y="2488552"/>
                  </a:lnTo>
                  <a:lnTo>
                    <a:pt x="3119742" y="1249210"/>
                  </a:lnTo>
                  <a:lnTo>
                    <a:pt x="3423208" y="1249210"/>
                  </a:lnTo>
                  <a:lnTo>
                    <a:pt x="3423208" y="1242123"/>
                  </a:lnTo>
                  <a:lnTo>
                    <a:pt x="3119742" y="1242123"/>
                  </a:lnTo>
                  <a:lnTo>
                    <a:pt x="3119742" y="938682"/>
                  </a:lnTo>
                  <a:lnTo>
                    <a:pt x="3423208" y="938682"/>
                  </a:lnTo>
                  <a:lnTo>
                    <a:pt x="3423208" y="930173"/>
                  </a:lnTo>
                  <a:lnTo>
                    <a:pt x="3119742" y="930173"/>
                  </a:lnTo>
                  <a:lnTo>
                    <a:pt x="3119742" y="626745"/>
                  </a:lnTo>
                  <a:lnTo>
                    <a:pt x="3423208" y="626745"/>
                  </a:lnTo>
                  <a:lnTo>
                    <a:pt x="3423208" y="618197"/>
                  </a:lnTo>
                  <a:lnTo>
                    <a:pt x="3119742" y="618197"/>
                  </a:lnTo>
                  <a:lnTo>
                    <a:pt x="3119742" y="314769"/>
                  </a:lnTo>
                  <a:lnTo>
                    <a:pt x="3423208" y="314769"/>
                  </a:lnTo>
                  <a:lnTo>
                    <a:pt x="3423208" y="307682"/>
                  </a:lnTo>
                  <a:lnTo>
                    <a:pt x="3119742" y="307682"/>
                  </a:lnTo>
                  <a:lnTo>
                    <a:pt x="3119742" y="0"/>
                  </a:lnTo>
                  <a:lnTo>
                    <a:pt x="3111233" y="0"/>
                  </a:lnTo>
                  <a:lnTo>
                    <a:pt x="3111233" y="3423043"/>
                  </a:lnTo>
                  <a:lnTo>
                    <a:pt x="2807766" y="3423043"/>
                  </a:lnTo>
                  <a:lnTo>
                    <a:pt x="2807766" y="3119577"/>
                  </a:lnTo>
                  <a:lnTo>
                    <a:pt x="3111233" y="3119577"/>
                  </a:lnTo>
                  <a:lnTo>
                    <a:pt x="3111233" y="3111068"/>
                  </a:lnTo>
                  <a:lnTo>
                    <a:pt x="2807766" y="3111068"/>
                  </a:lnTo>
                  <a:lnTo>
                    <a:pt x="2807766" y="2807639"/>
                  </a:lnTo>
                  <a:lnTo>
                    <a:pt x="3111233" y="2807639"/>
                  </a:lnTo>
                  <a:lnTo>
                    <a:pt x="3111233" y="2800553"/>
                  </a:lnTo>
                  <a:lnTo>
                    <a:pt x="2807766" y="2800553"/>
                  </a:lnTo>
                  <a:lnTo>
                    <a:pt x="2807766" y="2495639"/>
                  </a:lnTo>
                  <a:lnTo>
                    <a:pt x="3111233" y="2495639"/>
                  </a:lnTo>
                  <a:lnTo>
                    <a:pt x="3111233" y="2488552"/>
                  </a:lnTo>
                  <a:lnTo>
                    <a:pt x="2807766" y="2488552"/>
                  </a:lnTo>
                  <a:lnTo>
                    <a:pt x="2807766" y="1249210"/>
                  </a:lnTo>
                  <a:lnTo>
                    <a:pt x="3111233" y="1249210"/>
                  </a:lnTo>
                  <a:lnTo>
                    <a:pt x="3111233" y="1242123"/>
                  </a:lnTo>
                  <a:lnTo>
                    <a:pt x="2807766" y="1242123"/>
                  </a:lnTo>
                  <a:lnTo>
                    <a:pt x="2807766" y="938682"/>
                  </a:lnTo>
                  <a:lnTo>
                    <a:pt x="3111233" y="938682"/>
                  </a:lnTo>
                  <a:lnTo>
                    <a:pt x="3111233" y="930173"/>
                  </a:lnTo>
                  <a:lnTo>
                    <a:pt x="2807766" y="930173"/>
                  </a:lnTo>
                  <a:lnTo>
                    <a:pt x="2807766" y="626745"/>
                  </a:lnTo>
                  <a:lnTo>
                    <a:pt x="3111233" y="626745"/>
                  </a:lnTo>
                  <a:lnTo>
                    <a:pt x="3111233" y="618197"/>
                  </a:lnTo>
                  <a:lnTo>
                    <a:pt x="2807766" y="618197"/>
                  </a:lnTo>
                  <a:lnTo>
                    <a:pt x="2807766" y="314769"/>
                  </a:lnTo>
                  <a:lnTo>
                    <a:pt x="3111233" y="314769"/>
                  </a:lnTo>
                  <a:lnTo>
                    <a:pt x="3111233" y="307682"/>
                  </a:lnTo>
                  <a:lnTo>
                    <a:pt x="2807766" y="307682"/>
                  </a:lnTo>
                  <a:lnTo>
                    <a:pt x="2807766" y="0"/>
                  </a:lnTo>
                  <a:lnTo>
                    <a:pt x="2800680" y="0"/>
                  </a:lnTo>
                  <a:lnTo>
                    <a:pt x="2800680" y="3423043"/>
                  </a:lnTo>
                  <a:lnTo>
                    <a:pt x="2495791" y="3423043"/>
                  </a:lnTo>
                  <a:lnTo>
                    <a:pt x="2495791" y="3119577"/>
                  </a:lnTo>
                  <a:lnTo>
                    <a:pt x="2800680" y="3119577"/>
                  </a:lnTo>
                  <a:lnTo>
                    <a:pt x="2800680" y="3111068"/>
                  </a:lnTo>
                  <a:lnTo>
                    <a:pt x="2495791" y="3111068"/>
                  </a:lnTo>
                  <a:lnTo>
                    <a:pt x="2495791" y="2807639"/>
                  </a:lnTo>
                  <a:lnTo>
                    <a:pt x="2800680" y="2807639"/>
                  </a:lnTo>
                  <a:lnTo>
                    <a:pt x="2800680" y="2800553"/>
                  </a:lnTo>
                  <a:lnTo>
                    <a:pt x="2495791" y="2800553"/>
                  </a:lnTo>
                  <a:lnTo>
                    <a:pt x="2495791" y="2495639"/>
                  </a:lnTo>
                  <a:lnTo>
                    <a:pt x="2800680" y="2495639"/>
                  </a:lnTo>
                  <a:lnTo>
                    <a:pt x="2800680" y="2488552"/>
                  </a:lnTo>
                  <a:lnTo>
                    <a:pt x="2495791" y="2488552"/>
                  </a:lnTo>
                  <a:lnTo>
                    <a:pt x="2495791" y="1249210"/>
                  </a:lnTo>
                  <a:lnTo>
                    <a:pt x="2800680" y="1249210"/>
                  </a:lnTo>
                  <a:lnTo>
                    <a:pt x="2800680" y="1242123"/>
                  </a:lnTo>
                  <a:lnTo>
                    <a:pt x="2495791" y="1242123"/>
                  </a:lnTo>
                  <a:lnTo>
                    <a:pt x="2495791" y="938682"/>
                  </a:lnTo>
                  <a:lnTo>
                    <a:pt x="2800680" y="938682"/>
                  </a:lnTo>
                  <a:lnTo>
                    <a:pt x="2800680" y="930173"/>
                  </a:lnTo>
                  <a:lnTo>
                    <a:pt x="2495791" y="930173"/>
                  </a:lnTo>
                  <a:lnTo>
                    <a:pt x="2495791" y="626745"/>
                  </a:lnTo>
                  <a:lnTo>
                    <a:pt x="2800680" y="626745"/>
                  </a:lnTo>
                  <a:lnTo>
                    <a:pt x="2800680" y="618197"/>
                  </a:lnTo>
                  <a:lnTo>
                    <a:pt x="2495791" y="618197"/>
                  </a:lnTo>
                  <a:lnTo>
                    <a:pt x="2495791" y="314769"/>
                  </a:lnTo>
                  <a:lnTo>
                    <a:pt x="2800680" y="314769"/>
                  </a:lnTo>
                  <a:lnTo>
                    <a:pt x="2800680" y="307682"/>
                  </a:lnTo>
                  <a:lnTo>
                    <a:pt x="2495791" y="307682"/>
                  </a:lnTo>
                  <a:lnTo>
                    <a:pt x="2495791" y="0"/>
                  </a:lnTo>
                  <a:lnTo>
                    <a:pt x="2488704" y="0"/>
                  </a:lnTo>
                  <a:lnTo>
                    <a:pt x="2488704" y="3423043"/>
                  </a:lnTo>
                  <a:lnTo>
                    <a:pt x="2185238" y="3423043"/>
                  </a:lnTo>
                  <a:lnTo>
                    <a:pt x="2185238" y="3119577"/>
                  </a:lnTo>
                  <a:lnTo>
                    <a:pt x="2488704" y="3119577"/>
                  </a:lnTo>
                  <a:lnTo>
                    <a:pt x="2488704" y="3111068"/>
                  </a:lnTo>
                  <a:lnTo>
                    <a:pt x="2185238" y="3111068"/>
                  </a:lnTo>
                  <a:lnTo>
                    <a:pt x="2185238" y="2807639"/>
                  </a:lnTo>
                  <a:lnTo>
                    <a:pt x="2488704" y="2807639"/>
                  </a:lnTo>
                  <a:lnTo>
                    <a:pt x="2488704" y="2800553"/>
                  </a:lnTo>
                  <a:lnTo>
                    <a:pt x="2185238" y="2800553"/>
                  </a:lnTo>
                  <a:lnTo>
                    <a:pt x="2185238" y="2495639"/>
                  </a:lnTo>
                  <a:lnTo>
                    <a:pt x="2488704" y="2495639"/>
                  </a:lnTo>
                  <a:lnTo>
                    <a:pt x="2488704" y="2488552"/>
                  </a:lnTo>
                  <a:lnTo>
                    <a:pt x="2185238" y="2488552"/>
                  </a:lnTo>
                  <a:lnTo>
                    <a:pt x="2185238" y="1249210"/>
                  </a:lnTo>
                  <a:lnTo>
                    <a:pt x="2488704" y="1249210"/>
                  </a:lnTo>
                  <a:lnTo>
                    <a:pt x="2488704" y="1242123"/>
                  </a:lnTo>
                  <a:lnTo>
                    <a:pt x="2185238" y="1242123"/>
                  </a:lnTo>
                  <a:lnTo>
                    <a:pt x="2185238" y="938682"/>
                  </a:lnTo>
                  <a:lnTo>
                    <a:pt x="2488704" y="938682"/>
                  </a:lnTo>
                  <a:lnTo>
                    <a:pt x="2488704" y="930173"/>
                  </a:lnTo>
                  <a:lnTo>
                    <a:pt x="2185238" y="930173"/>
                  </a:lnTo>
                  <a:lnTo>
                    <a:pt x="2185238" y="626745"/>
                  </a:lnTo>
                  <a:lnTo>
                    <a:pt x="2488704" y="626745"/>
                  </a:lnTo>
                  <a:lnTo>
                    <a:pt x="2488704" y="618197"/>
                  </a:lnTo>
                  <a:lnTo>
                    <a:pt x="2185238" y="618197"/>
                  </a:lnTo>
                  <a:lnTo>
                    <a:pt x="2185238" y="314769"/>
                  </a:lnTo>
                  <a:lnTo>
                    <a:pt x="2488704" y="314769"/>
                  </a:lnTo>
                  <a:lnTo>
                    <a:pt x="2488704" y="307682"/>
                  </a:lnTo>
                  <a:lnTo>
                    <a:pt x="2185238" y="307682"/>
                  </a:lnTo>
                  <a:lnTo>
                    <a:pt x="2185238" y="0"/>
                  </a:lnTo>
                  <a:lnTo>
                    <a:pt x="2176729" y="0"/>
                  </a:lnTo>
                  <a:lnTo>
                    <a:pt x="2176729" y="3423043"/>
                  </a:lnTo>
                  <a:lnTo>
                    <a:pt x="1873262" y="3423043"/>
                  </a:lnTo>
                  <a:lnTo>
                    <a:pt x="1873262" y="3119577"/>
                  </a:lnTo>
                  <a:lnTo>
                    <a:pt x="2176729" y="3119577"/>
                  </a:lnTo>
                  <a:lnTo>
                    <a:pt x="2176729" y="3111068"/>
                  </a:lnTo>
                  <a:lnTo>
                    <a:pt x="1873262" y="3111068"/>
                  </a:lnTo>
                  <a:lnTo>
                    <a:pt x="1873262" y="2807639"/>
                  </a:lnTo>
                  <a:lnTo>
                    <a:pt x="2176729" y="2807639"/>
                  </a:lnTo>
                  <a:lnTo>
                    <a:pt x="2176729" y="2800553"/>
                  </a:lnTo>
                  <a:lnTo>
                    <a:pt x="1873262" y="2800553"/>
                  </a:lnTo>
                  <a:lnTo>
                    <a:pt x="1873262" y="2495639"/>
                  </a:lnTo>
                  <a:lnTo>
                    <a:pt x="2176729" y="2495639"/>
                  </a:lnTo>
                  <a:lnTo>
                    <a:pt x="2176729" y="2488552"/>
                  </a:lnTo>
                  <a:lnTo>
                    <a:pt x="1873262" y="2488552"/>
                  </a:lnTo>
                  <a:lnTo>
                    <a:pt x="1873262" y="1249210"/>
                  </a:lnTo>
                  <a:lnTo>
                    <a:pt x="2176729" y="1249210"/>
                  </a:lnTo>
                  <a:lnTo>
                    <a:pt x="2176729" y="1242123"/>
                  </a:lnTo>
                  <a:lnTo>
                    <a:pt x="1873262" y="1242123"/>
                  </a:lnTo>
                  <a:lnTo>
                    <a:pt x="1873262" y="938682"/>
                  </a:lnTo>
                  <a:lnTo>
                    <a:pt x="2176729" y="938682"/>
                  </a:lnTo>
                  <a:lnTo>
                    <a:pt x="2176729" y="930173"/>
                  </a:lnTo>
                  <a:lnTo>
                    <a:pt x="1873262" y="930173"/>
                  </a:lnTo>
                  <a:lnTo>
                    <a:pt x="1873262" y="626745"/>
                  </a:lnTo>
                  <a:lnTo>
                    <a:pt x="2176729" y="626745"/>
                  </a:lnTo>
                  <a:lnTo>
                    <a:pt x="2176729" y="618197"/>
                  </a:lnTo>
                  <a:lnTo>
                    <a:pt x="1873262" y="618197"/>
                  </a:lnTo>
                  <a:lnTo>
                    <a:pt x="1873262" y="314769"/>
                  </a:lnTo>
                  <a:lnTo>
                    <a:pt x="2176729" y="314769"/>
                  </a:lnTo>
                  <a:lnTo>
                    <a:pt x="2176729" y="307682"/>
                  </a:lnTo>
                  <a:lnTo>
                    <a:pt x="1873262" y="307682"/>
                  </a:lnTo>
                  <a:lnTo>
                    <a:pt x="1873262" y="0"/>
                  </a:lnTo>
                  <a:lnTo>
                    <a:pt x="1866176" y="0"/>
                  </a:lnTo>
                  <a:lnTo>
                    <a:pt x="1866176" y="3423043"/>
                  </a:lnTo>
                  <a:lnTo>
                    <a:pt x="1561287" y="3423043"/>
                  </a:lnTo>
                  <a:lnTo>
                    <a:pt x="1561287" y="3119577"/>
                  </a:lnTo>
                  <a:lnTo>
                    <a:pt x="1866176" y="3119577"/>
                  </a:lnTo>
                  <a:lnTo>
                    <a:pt x="1866176" y="3111068"/>
                  </a:lnTo>
                  <a:lnTo>
                    <a:pt x="1561287" y="3111068"/>
                  </a:lnTo>
                  <a:lnTo>
                    <a:pt x="1561287" y="2807639"/>
                  </a:lnTo>
                  <a:lnTo>
                    <a:pt x="1866176" y="2807639"/>
                  </a:lnTo>
                  <a:lnTo>
                    <a:pt x="1866176" y="2800553"/>
                  </a:lnTo>
                  <a:lnTo>
                    <a:pt x="1561287" y="2800553"/>
                  </a:lnTo>
                  <a:lnTo>
                    <a:pt x="1561287" y="2495639"/>
                  </a:lnTo>
                  <a:lnTo>
                    <a:pt x="1866176" y="2495639"/>
                  </a:lnTo>
                  <a:lnTo>
                    <a:pt x="1866176" y="2488552"/>
                  </a:lnTo>
                  <a:lnTo>
                    <a:pt x="1561287" y="2488552"/>
                  </a:lnTo>
                  <a:lnTo>
                    <a:pt x="1561287" y="1249210"/>
                  </a:lnTo>
                  <a:lnTo>
                    <a:pt x="1866176" y="1249210"/>
                  </a:lnTo>
                  <a:lnTo>
                    <a:pt x="1866176" y="1242123"/>
                  </a:lnTo>
                  <a:lnTo>
                    <a:pt x="1561287" y="1242123"/>
                  </a:lnTo>
                  <a:lnTo>
                    <a:pt x="1561287" y="938682"/>
                  </a:lnTo>
                  <a:lnTo>
                    <a:pt x="1866176" y="938682"/>
                  </a:lnTo>
                  <a:lnTo>
                    <a:pt x="1866176" y="930173"/>
                  </a:lnTo>
                  <a:lnTo>
                    <a:pt x="1561287" y="930173"/>
                  </a:lnTo>
                  <a:lnTo>
                    <a:pt x="1561287" y="626745"/>
                  </a:lnTo>
                  <a:lnTo>
                    <a:pt x="1866176" y="626745"/>
                  </a:lnTo>
                  <a:lnTo>
                    <a:pt x="1866176" y="618197"/>
                  </a:lnTo>
                  <a:lnTo>
                    <a:pt x="1561287" y="618197"/>
                  </a:lnTo>
                  <a:lnTo>
                    <a:pt x="1561287" y="314769"/>
                  </a:lnTo>
                  <a:lnTo>
                    <a:pt x="1866176" y="314769"/>
                  </a:lnTo>
                  <a:lnTo>
                    <a:pt x="1866176" y="307682"/>
                  </a:lnTo>
                  <a:lnTo>
                    <a:pt x="1561287" y="307682"/>
                  </a:lnTo>
                  <a:lnTo>
                    <a:pt x="1561287" y="0"/>
                  </a:lnTo>
                  <a:lnTo>
                    <a:pt x="1554200" y="0"/>
                  </a:lnTo>
                  <a:lnTo>
                    <a:pt x="1554200" y="3423043"/>
                  </a:lnTo>
                  <a:lnTo>
                    <a:pt x="1250734" y="3423043"/>
                  </a:lnTo>
                  <a:lnTo>
                    <a:pt x="1250734" y="3119577"/>
                  </a:lnTo>
                  <a:lnTo>
                    <a:pt x="1554200" y="3119577"/>
                  </a:lnTo>
                  <a:lnTo>
                    <a:pt x="1554200" y="3111068"/>
                  </a:lnTo>
                  <a:lnTo>
                    <a:pt x="1250734" y="3111068"/>
                  </a:lnTo>
                  <a:lnTo>
                    <a:pt x="1250734" y="2807639"/>
                  </a:lnTo>
                  <a:lnTo>
                    <a:pt x="1554200" y="2807639"/>
                  </a:lnTo>
                  <a:lnTo>
                    <a:pt x="1554200" y="2800553"/>
                  </a:lnTo>
                  <a:lnTo>
                    <a:pt x="1250734" y="2800553"/>
                  </a:lnTo>
                  <a:lnTo>
                    <a:pt x="1250734" y="2495639"/>
                  </a:lnTo>
                  <a:lnTo>
                    <a:pt x="1554200" y="2495639"/>
                  </a:lnTo>
                  <a:lnTo>
                    <a:pt x="1554200" y="2488552"/>
                  </a:lnTo>
                  <a:lnTo>
                    <a:pt x="1250734" y="2488552"/>
                  </a:lnTo>
                  <a:lnTo>
                    <a:pt x="1250734" y="1249210"/>
                  </a:lnTo>
                  <a:lnTo>
                    <a:pt x="1554200" y="1249210"/>
                  </a:lnTo>
                  <a:lnTo>
                    <a:pt x="1554200" y="1242123"/>
                  </a:lnTo>
                  <a:lnTo>
                    <a:pt x="1250734" y="1242123"/>
                  </a:lnTo>
                  <a:lnTo>
                    <a:pt x="1250734" y="938682"/>
                  </a:lnTo>
                  <a:lnTo>
                    <a:pt x="1554200" y="938682"/>
                  </a:lnTo>
                  <a:lnTo>
                    <a:pt x="1554200" y="930173"/>
                  </a:lnTo>
                  <a:lnTo>
                    <a:pt x="1250734" y="930173"/>
                  </a:lnTo>
                  <a:lnTo>
                    <a:pt x="1250734" y="626745"/>
                  </a:lnTo>
                  <a:lnTo>
                    <a:pt x="1554200" y="626745"/>
                  </a:lnTo>
                  <a:lnTo>
                    <a:pt x="1554200" y="618197"/>
                  </a:lnTo>
                  <a:lnTo>
                    <a:pt x="1250734" y="618197"/>
                  </a:lnTo>
                  <a:lnTo>
                    <a:pt x="1250734" y="314769"/>
                  </a:lnTo>
                  <a:lnTo>
                    <a:pt x="1554200" y="314769"/>
                  </a:lnTo>
                  <a:lnTo>
                    <a:pt x="1554200" y="307682"/>
                  </a:lnTo>
                  <a:lnTo>
                    <a:pt x="1250734" y="307682"/>
                  </a:lnTo>
                  <a:lnTo>
                    <a:pt x="1250734" y="0"/>
                  </a:lnTo>
                  <a:lnTo>
                    <a:pt x="1242225" y="0"/>
                  </a:lnTo>
                  <a:lnTo>
                    <a:pt x="1242225" y="3423043"/>
                  </a:lnTo>
                  <a:lnTo>
                    <a:pt x="938758" y="3423043"/>
                  </a:lnTo>
                  <a:lnTo>
                    <a:pt x="938758" y="3119577"/>
                  </a:lnTo>
                  <a:lnTo>
                    <a:pt x="1242225" y="3119577"/>
                  </a:lnTo>
                  <a:lnTo>
                    <a:pt x="1242225" y="3111068"/>
                  </a:lnTo>
                  <a:lnTo>
                    <a:pt x="938758" y="3111068"/>
                  </a:lnTo>
                  <a:lnTo>
                    <a:pt x="938758" y="2807639"/>
                  </a:lnTo>
                  <a:lnTo>
                    <a:pt x="1242225" y="2807639"/>
                  </a:lnTo>
                  <a:lnTo>
                    <a:pt x="1242225" y="2800553"/>
                  </a:lnTo>
                  <a:lnTo>
                    <a:pt x="938758" y="2800553"/>
                  </a:lnTo>
                  <a:lnTo>
                    <a:pt x="938758" y="2495639"/>
                  </a:lnTo>
                  <a:lnTo>
                    <a:pt x="1242225" y="2495639"/>
                  </a:lnTo>
                  <a:lnTo>
                    <a:pt x="1242225" y="2488552"/>
                  </a:lnTo>
                  <a:lnTo>
                    <a:pt x="938758" y="2488552"/>
                  </a:lnTo>
                  <a:lnTo>
                    <a:pt x="938758" y="1249210"/>
                  </a:lnTo>
                  <a:lnTo>
                    <a:pt x="1242225" y="1249210"/>
                  </a:lnTo>
                  <a:lnTo>
                    <a:pt x="1242225" y="1242123"/>
                  </a:lnTo>
                  <a:lnTo>
                    <a:pt x="938758" y="1242123"/>
                  </a:lnTo>
                  <a:lnTo>
                    <a:pt x="938758" y="948601"/>
                  </a:lnTo>
                  <a:lnTo>
                    <a:pt x="930249" y="948601"/>
                  </a:lnTo>
                  <a:lnTo>
                    <a:pt x="930249" y="3423043"/>
                  </a:lnTo>
                  <a:lnTo>
                    <a:pt x="626783" y="3423043"/>
                  </a:lnTo>
                  <a:lnTo>
                    <a:pt x="626783" y="3119577"/>
                  </a:lnTo>
                  <a:lnTo>
                    <a:pt x="930249" y="3119577"/>
                  </a:lnTo>
                  <a:lnTo>
                    <a:pt x="930249" y="3111068"/>
                  </a:lnTo>
                  <a:lnTo>
                    <a:pt x="626783" y="3111068"/>
                  </a:lnTo>
                  <a:lnTo>
                    <a:pt x="626783" y="2807639"/>
                  </a:lnTo>
                  <a:lnTo>
                    <a:pt x="930249" y="2807639"/>
                  </a:lnTo>
                  <a:lnTo>
                    <a:pt x="930249" y="2800553"/>
                  </a:lnTo>
                  <a:lnTo>
                    <a:pt x="626783" y="2800553"/>
                  </a:lnTo>
                  <a:lnTo>
                    <a:pt x="626783" y="2495639"/>
                  </a:lnTo>
                  <a:lnTo>
                    <a:pt x="930249" y="2495639"/>
                  </a:lnTo>
                  <a:lnTo>
                    <a:pt x="930249" y="2488552"/>
                  </a:lnTo>
                  <a:lnTo>
                    <a:pt x="626783" y="2488552"/>
                  </a:lnTo>
                  <a:lnTo>
                    <a:pt x="626783" y="1249210"/>
                  </a:lnTo>
                  <a:lnTo>
                    <a:pt x="930249" y="1249210"/>
                  </a:lnTo>
                  <a:lnTo>
                    <a:pt x="930249" y="1242123"/>
                  </a:lnTo>
                  <a:lnTo>
                    <a:pt x="626783" y="1242123"/>
                  </a:lnTo>
                  <a:lnTo>
                    <a:pt x="626783" y="948601"/>
                  </a:lnTo>
                  <a:lnTo>
                    <a:pt x="619696" y="948601"/>
                  </a:lnTo>
                  <a:lnTo>
                    <a:pt x="619696" y="3423043"/>
                  </a:lnTo>
                  <a:lnTo>
                    <a:pt x="316230" y="3423043"/>
                  </a:lnTo>
                  <a:lnTo>
                    <a:pt x="316230" y="3119577"/>
                  </a:lnTo>
                  <a:lnTo>
                    <a:pt x="619696" y="3119577"/>
                  </a:lnTo>
                  <a:lnTo>
                    <a:pt x="619696" y="3111068"/>
                  </a:lnTo>
                  <a:lnTo>
                    <a:pt x="316230" y="3111068"/>
                  </a:lnTo>
                  <a:lnTo>
                    <a:pt x="316230" y="2807639"/>
                  </a:lnTo>
                  <a:lnTo>
                    <a:pt x="619696" y="2807639"/>
                  </a:lnTo>
                  <a:lnTo>
                    <a:pt x="619696" y="2800553"/>
                  </a:lnTo>
                  <a:lnTo>
                    <a:pt x="316230" y="2800553"/>
                  </a:lnTo>
                  <a:lnTo>
                    <a:pt x="316230" y="2495639"/>
                  </a:lnTo>
                  <a:lnTo>
                    <a:pt x="619696" y="2495639"/>
                  </a:lnTo>
                  <a:lnTo>
                    <a:pt x="619696" y="2488552"/>
                  </a:lnTo>
                  <a:lnTo>
                    <a:pt x="316230" y="2488552"/>
                  </a:lnTo>
                  <a:lnTo>
                    <a:pt x="316230" y="1249210"/>
                  </a:lnTo>
                  <a:lnTo>
                    <a:pt x="619696" y="1249210"/>
                  </a:lnTo>
                  <a:lnTo>
                    <a:pt x="619696" y="1242123"/>
                  </a:lnTo>
                  <a:lnTo>
                    <a:pt x="316230" y="1242123"/>
                  </a:lnTo>
                  <a:lnTo>
                    <a:pt x="316230" y="938682"/>
                  </a:lnTo>
                  <a:lnTo>
                    <a:pt x="1242225" y="938682"/>
                  </a:lnTo>
                  <a:lnTo>
                    <a:pt x="1242225" y="930173"/>
                  </a:lnTo>
                  <a:lnTo>
                    <a:pt x="316230" y="930173"/>
                  </a:lnTo>
                  <a:lnTo>
                    <a:pt x="316230" y="626745"/>
                  </a:lnTo>
                  <a:lnTo>
                    <a:pt x="1242225" y="626745"/>
                  </a:lnTo>
                  <a:lnTo>
                    <a:pt x="1242225" y="618197"/>
                  </a:lnTo>
                  <a:lnTo>
                    <a:pt x="316230" y="618197"/>
                  </a:lnTo>
                  <a:lnTo>
                    <a:pt x="316230" y="314769"/>
                  </a:lnTo>
                  <a:lnTo>
                    <a:pt x="619696" y="314769"/>
                  </a:lnTo>
                  <a:lnTo>
                    <a:pt x="619696" y="551573"/>
                  </a:lnTo>
                  <a:lnTo>
                    <a:pt x="626783" y="551573"/>
                  </a:lnTo>
                  <a:lnTo>
                    <a:pt x="626783" y="314769"/>
                  </a:lnTo>
                  <a:lnTo>
                    <a:pt x="930249" y="314769"/>
                  </a:lnTo>
                  <a:lnTo>
                    <a:pt x="930249" y="551573"/>
                  </a:lnTo>
                  <a:lnTo>
                    <a:pt x="938758" y="551573"/>
                  </a:lnTo>
                  <a:lnTo>
                    <a:pt x="938758" y="314769"/>
                  </a:lnTo>
                  <a:lnTo>
                    <a:pt x="1242225" y="314769"/>
                  </a:lnTo>
                  <a:lnTo>
                    <a:pt x="1242225" y="307682"/>
                  </a:lnTo>
                  <a:lnTo>
                    <a:pt x="938758" y="307682"/>
                  </a:lnTo>
                  <a:lnTo>
                    <a:pt x="938758" y="0"/>
                  </a:lnTo>
                  <a:lnTo>
                    <a:pt x="930249" y="0"/>
                  </a:lnTo>
                  <a:lnTo>
                    <a:pt x="930249" y="307682"/>
                  </a:lnTo>
                  <a:lnTo>
                    <a:pt x="626783" y="307682"/>
                  </a:lnTo>
                  <a:lnTo>
                    <a:pt x="626783" y="0"/>
                  </a:lnTo>
                  <a:lnTo>
                    <a:pt x="619696" y="0"/>
                  </a:lnTo>
                  <a:lnTo>
                    <a:pt x="619696" y="307682"/>
                  </a:lnTo>
                  <a:lnTo>
                    <a:pt x="316230" y="307682"/>
                  </a:lnTo>
                  <a:lnTo>
                    <a:pt x="316230" y="0"/>
                  </a:lnTo>
                  <a:lnTo>
                    <a:pt x="307721" y="0"/>
                  </a:lnTo>
                  <a:lnTo>
                    <a:pt x="307721" y="307682"/>
                  </a:lnTo>
                  <a:lnTo>
                    <a:pt x="0" y="307682"/>
                  </a:lnTo>
                  <a:lnTo>
                    <a:pt x="0" y="314769"/>
                  </a:lnTo>
                  <a:lnTo>
                    <a:pt x="307721" y="314769"/>
                  </a:lnTo>
                  <a:lnTo>
                    <a:pt x="307721" y="618197"/>
                  </a:lnTo>
                  <a:lnTo>
                    <a:pt x="0" y="618197"/>
                  </a:lnTo>
                  <a:lnTo>
                    <a:pt x="0" y="626745"/>
                  </a:lnTo>
                  <a:lnTo>
                    <a:pt x="307721" y="626745"/>
                  </a:lnTo>
                  <a:lnTo>
                    <a:pt x="307721" y="930173"/>
                  </a:lnTo>
                  <a:lnTo>
                    <a:pt x="0" y="930173"/>
                  </a:lnTo>
                  <a:lnTo>
                    <a:pt x="0" y="938682"/>
                  </a:lnTo>
                  <a:lnTo>
                    <a:pt x="307721" y="938682"/>
                  </a:lnTo>
                  <a:lnTo>
                    <a:pt x="307721" y="1242123"/>
                  </a:lnTo>
                  <a:lnTo>
                    <a:pt x="0" y="1242123"/>
                  </a:lnTo>
                  <a:lnTo>
                    <a:pt x="0" y="1249210"/>
                  </a:lnTo>
                  <a:lnTo>
                    <a:pt x="307721" y="1249210"/>
                  </a:lnTo>
                  <a:lnTo>
                    <a:pt x="307721" y="2488552"/>
                  </a:lnTo>
                  <a:lnTo>
                    <a:pt x="0" y="2488552"/>
                  </a:lnTo>
                  <a:lnTo>
                    <a:pt x="0" y="2495639"/>
                  </a:lnTo>
                  <a:lnTo>
                    <a:pt x="307721" y="2495639"/>
                  </a:lnTo>
                  <a:lnTo>
                    <a:pt x="307721" y="2800553"/>
                  </a:lnTo>
                  <a:lnTo>
                    <a:pt x="0" y="2800553"/>
                  </a:lnTo>
                  <a:lnTo>
                    <a:pt x="0" y="2807639"/>
                  </a:lnTo>
                  <a:lnTo>
                    <a:pt x="307721" y="2807639"/>
                  </a:lnTo>
                  <a:lnTo>
                    <a:pt x="307721" y="3111068"/>
                  </a:lnTo>
                  <a:lnTo>
                    <a:pt x="0" y="3111068"/>
                  </a:lnTo>
                  <a:lnTo>
                    <a:pt x="0" y="3119577"/>
                  </a:lnTo>
                  <a:lnTo>
                    <a:pt x="307721" y="3119577"/>
                  </a:lnTo>
                  <a:lnTo>
                    <a:pt x="307721" y="3423043"/>
                  </a:lnTo>
                  <a:lnTo>
                    <a:pt x="0" y="3423043"/>
                  </a:lnTo>
                  <a:lnTo>
                    <a:pt x="0" y="3431552"/>
                  </a:lnTo>
                  <a:lnTo>
                    <a:pt x="307721" y="3431552"/>
                  </a:lnTo>
                  <a:lnTo>
                    <a:pt x="307721" y="3737826"/>
                  </a:lnTo>
                  <a:lnTo>
                    <a:pt x="316230" y="3737826"/>
                  </a:lnTo>
                  <a:lnTo>
                    <a:pt x="316230" y="3431552"/>
                  </a:lnTo>
                  <a:lnTo>
                    <a:pt x="619696" y="3431552"/>
                  </a:lnTo>
                  <a:lnTo>
                    <a:pt x="619696" y="3737826"/>
                  </a:lnTo>
                  <a:lnTo>
                    <a:pt x="626783" y="3737826"/>
                  </a:lnTo>
                  <a:lnTo>
                    <a:pt x="626783" y="3431552"/>
                  </a:lnTo>
                  <a:lnTo>
                    <a:pt x="930249" y="3431552"/>
                  </a:lnTo>
                  <a:lnTo>
                    <a:pt x="930249" y="3737826"/>
                  </a:lnTo>
                  <a:lnTo>
                    <a:pt x="938758" y="3737826"/>
                  </a:lnTo>
                  <a:lnTo>
                    <a:pt x="938758" y="3431552"/>
                  </a:lnTo>
                  <a:lnTo>
                    <a:pt x="1242225" y="3431552"/>
                  </a:lnTo>
                  <a:lnTo>
                    <a:pt x="1242225" y="3737826"/>
                  </a:lnTo>
                  <a:lnTo>
                    <a:pt x="1250734" y="3737826"/>
                  </a:lnTo>
                  <a:lnTo>
                    <a:pt x="1250734" y="3431552"/>
                  </a:lnTo>
                  <a:lnTo>
                    <a:pt x="1554200" y="3431552"/>
                  </a:lnTo>
                  <a:lnTo>
                    <a:pt x="1554200" y="3737826"/>
                  </a:lnTo>
                  <a:lnTo>
                    <a:pt x="1561287" y="3737826"/>
                  </a:lnTo>
                  <a:lnTo>
                    <a:pt x="1561287" y="3431552"/>
                  </a:lnTo>
                  <a:lnTo>
                    <a:pt x="1866176" y="3431552"/>
                  </a:lnTo>
                  <a:lnTo>
                    <a:pt x="1866176" y="3737826"/>
                  </a:lnTo>
                  <a:lnTo>
                    <a:pt x="1873262" y="3737826"/>
                  </a:lnTo>
                  <a:lnTo>
                    <a:pt x="1873262" y="3431552"/>
                  </a:lnTo>
                  <a:lnTo>
                    <a:pt x="2176729" y="3431552"/>
                  </a:lnTo>
                  <a:lnTo>
                    <a:pt x="2176729" y="3737826"/>
                  </a:lnTo>
                  <a:lnTo>
                    <a:pt x="2185238" y="3737826"/>
                  </a:lnTo>
                  <a:lnTo>
                    <a:pt x="2185238" y="3431552"/>
                  </a:lnTo>
                  <a:lnTo>
                    <a:pt x="2488704" y="3431552"/>
                  </a:lnTo>
                  <a:lnTo>
                    <a:pt x="2488704" y="3737826"/>
                  </a:lnTo>
                  <a:lnTo>
                    <a:pt x="2495791" y="3737826"/>
                  </a:lnTo>
                  <a:lnTo>
                    <a:pt x="2495791" y="3431552"/>
                  </a:lnTo>
                  <a:lnTo>
                    <a:pt x="2800680" y="3431552"/>
                  </a:lnTo>
                  <a:lnTo>
                    <a:pt x="2800680" y="3737826"/>
                  </a:lnTo>
                  <a:lnTo>
                    <a:pt x="2807766" y="3737826"/>
                  </a:lnTo>
                  <a:lnTo>
                    <a:pt x="2807766" y="3431552"/>
                  </a:lnTo>
                  <a:lnTo>
                    <a:pt x="3111233" y="3431552"/>
                  </a:lnTo>
                  <a:lnTo>
                    <a:pt x="3111233" y="3737826"/>
                  </a:lnTo>
                  <a:lnTo>
                    <a:pt x="3119742" y="3737826"/>
                  </a:lnTo>
                  <a:lnTo>
                    <a:pt x="3119742" y="3431552"/>
                  </a:lnTo>
                  <a:lnTo>
                    <a:pt x="3423208" y="3431552"/>
                  </a:lnTo>
                  <a:lnTo>
                    <a:pt x="3423208" y="3737826"/>
                  </a:lnTo>
                  <a:lnTo>
                    <a:pt x="3431717" y="3737826"/>
                  </a:lnTo>
                  <a:lnTo>
                    <a:pt x="3431717" y="3431552"/>
                  </a:lnTo>
                  <a:lnTo>
                    <a:pt x="3735184" y="3431552"/>
                  </a:lnTo>
                  <a:lnTo>
                    <a:pt x="3735184" y="3737826"/>
                  </a:lnTo>
                  <a:lnTo>
                    <a:pt x="3742271" y="3737826"/>
                  </a:lnTo>
                  <a:lnTo>
                    <a:pt x="3742271" y="3431552"/>
                  </a:lnTo>
                  <a:lnTo>
                    <a:pt x="4045737" y="3431552"/>
                  </a:lnTo>
                  <a:lnTo>
                    <a:pt x="4045737" y="3737826"/>
                  </a:lnTo>
                  <a:lnTo>
                    <a:pt x="4054246" y="3737826"/>
                  </a:lnTo>
                  <a:lnTo>
                    <a:pt x="4054246" y="3431552"/>
                  </a:lnTo>
                  <a:lnTo>
                    <a:pt x="4357662" y="3431552"/>
                  </a:lnTo>
                  <a:lnTo>
                    <a:pt x="4357662" y="3737826"/>
                  </a:lnTo>
                  <a:lnTo>
                    <a:pt x="4366209" y="3737826"/>
                  </a:lnTo>
                  <a:lnTo>
                    <a:pt x="4366209" y="3431552"/>
                  </a:lnTo>
                  <a:lnTo>
                    <a:pt x="4669637" y="3431552"/>
                  </a:lnTo>
                  <a:lnTo>
                    <a:pt x="4669637" y="3737826"/>
                  </a:lnTo>
                  <a:lnTo>
                    <a:pt x="4676724" y="3737826"/>
                  </a:lnTo>
                  <a:lnTo>
                    <a:pt x="4676724" y="0"/>
                  </a:lnTo>
                  <a:close/>
                </a:path>
              </a:pathLst>
            </a:custGeom>
            <a:solidFill>
              <a:srgbClr val="3894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012466" y="3763098"/>
              <a:ext cx="405765" cy="889000"/>
            </a:xfrm>
            <a:custGeom>
              <a:avLst/>
              <a:gdLst/>
              <a:ahLst/>
              <a:cxnLst/>
              <a:rect l="l" t="t" r="r" b="b"/>
              <a:pathLst>
                <a:path w="405765" h="889000">
                  <a:moveTo>
                    <a:pt x="405536" y="0"/>
                  </a:moveTo>
                  <a:lnTo>
                    <a:pt x="401281" y="0"/>
                  </a:lnTo>
                  <a:lnTo>
                    <a:pt x="401281" y="883869"/>
                  </a:lnTo>
                  <a:lnTo>
                    <a:pt x="0" y="883869"/>
                  </a:lnTo>
                  <a:lnTo>
                    <a:pt x="0" y="886409"/>
                  </a:lnTo>
                  <a:lnTo>
                    <a:pt x="0" y="888949"/>
                  </a:lnTo>
                  <a:lnTo>
                    <a:pt x="403961" y="888949"/>
                  </a:lnTo>
                  <a:lnTo>
                    <a:pt x="403961" y="886409"/>
                  </a:lnTo>
                  <a:lnTo>
                    <a:pt x="405536" y="886409"/>
                  </a:lnTo>
                  <a:lnTo>
                    <a:pt x="405536" y="883869"/>
                  </a:lnTo>
                  <a:lnTo>
                    <a:pt x="4055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012473" y="3762954"/>
              <a:ext cx="405765" cy="889635"/>
            </a:xfrm>
            <a:custGeom>
              <a:avLst/>
              <a:gdLst/>
              <a:ahLst/>
              <a:cxnLst/>
              <a:rect l="l" t="t" r="r" b="b"/>
              <a:pathLst>
                <a:path w="405765" h="889635">
                  <a:moveTo>
                    <a:pt x="402693" y="889091"/>
                  </a:moveTo>
                  <a:lnTo>
                    <a:pt x="0" y="889091"/>
                  </a:lnTo>
                  <a:lnTo>
                    <a:pt x="0" y="883421"/>
                  </a:lnTo>
                  <a:lnTo>
                    <a:pt x="401276" y="883421"/>
                  </a:lnTo>
                  <a:lnTo>
                    <a:pt x="401276" y="0"/>
                  </a:lnTo>
                  <a:lnTo>
                    <a:pt x="405529" y="0"/>
                  </a:lnTo>
                  <a:lnTo>
                    <a:pt x="405529" y="886256"/>
                  </a:lnTo>
                  <a:lnTo>
                    <a:pt x="404111" y="887674"/>
                  </a:lnTo>
                  <a:lnTo>
                    <a:pt x="402693" y="889091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302275" y="3762954"/>
              <a:ext cx="780415" cy="889635"/>
            </a:xfrm>
            <a:custGeom>
              <a:avLst/>
              <a:gdLst/>
              <a:ahLst/>
              <a:cxnLst/>
              <a:rect l="l" t="t" r="r" b="b"/>
              <a:pathLst>
                <a:path w="780415" h="889635">
                  <a:moveTo>
                    <a:pt x="4253" y="0"/>
                  </a:moveTo>
                  <a:lnTo>
                    <a:pt x="0" y="0"/>
                  </a:lnTo>
                  <a:lnTo>
                    <a:pt x="0" y="887674"/>
                  </a:lnTo>
                  <a:lnTo>
                    <a:pt x="1417" y="889091"/>
                  </a:lnTo>
                  <a:lnTo>
                    <a:pt x="779946" y="889091"/>
                  </a:lnTo>
                  <a:lnTo>
                    <a:pt x="779946" y="883421"/>
                  </a:lnTo>
                  <a:lnTo>
                    <a:pt x="4253" y="883421"/>
                  </a:lnTo>
                  <a:lnTo>
                    <a:pt x="42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302275" y="3762954"/>
              <a:ext cx="780415" cy="889635"/>
            </a:xfrm>
            <a:custGeom>
              <a:avLst/>
              <a:gdLst/>
              <a:ahLst/>
              <a:cxnLst/>
              <a:rect l="l" t="t" r="r" b="b"/>
              <a:pathLst>
                <a:path w="780415" h="889635">
                  <a:moveTo>
                    <a:pt x="779946" y="889091"/>
                  </a:moveTo>
                  <a:lnTo>
                    <a:pt x="1417" y="889091"/>
                  </a:lnTo>
                  <a:lnTo>
                    <a:pt x="0" y="887674"/>
                  </a:lnTo>
                  <a:lnTo>
                    <a:pt x="0" y="886256"/>
                  </a:lnTo>
                  <a:lnTo>
                    <a:pt x="0" y="0"/>
                  </a:lnTo>
                  <a:lnTo>
                    <a:pt x="4253" y="0"/>
                  </a:lnTo>
                  <a:lnTo>
                    <a:pt x="4253" y="883421"/>
                  </a:lnTo>
                  <a:lnTo>
                    <a:pt x="779946" y="883421"/>
                  </a:lnTo>
                  <a:lnTo>
                    <a:pt x="779946" y="889091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90933" y="2801524"/>
              <a:ext cx="1072515" cy="488315"/>
            </a:xfrm>
            <a:custGeom>
              <a:avLst/>
              <a:gdLst/>
              <a:ahLst/>
              <a:cxnLst/>
              <a:rect l="l" t="t" r="r" b="b"/>
              <a:pathLst>
                <a:path w="1072515" h="488314">
                  <a:moveTo>
                    <a:pt x="572927" y="0"/>
                  </a:moveTo>
                  <a:lnTo>
                    <a:pt x="0" y="377188"/>
                  </a:lnTo>
                  <a:lnTo>
                    <a:pt x="0" y="487803"/>
                  </a:lnTo>
                  <a:lnTo>
                    <a:pt x="70889" y="487803"/>
                  </a:lnTo>
                  <a:lnTo>
                    <a:pt x="70889" y="443856"/>
                  </a:lnTo>
                  <a:lnTo>
                    <a:pt x="572927" y="130461"/>
                  </a:lnTo>
                  <a:lnTo>
                    <a:pt x="1072071" y="433933"/>
                  </a:lnTo>
                  <a:lnTo>
                    <a:pt x="1072071" y="306326"/>
                  </a:lnTo>
                  <a:lnTo>
                    <a:pt x="572927" y="0"/>
                  </a:lnTo>
                  <a:close/>
                </a:path>
              </a:pathLst>
            </a:custGeom>
            <a:solidFill>
              <a:srgbClr val="3894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90933" y="2801524"/>
              <a:ext cx="1072515" cy="488315"/>
            </a:xfrm>
            <a:custGeom>
              <a:avLst/>
              <a:gdLst/>
              <a:ahLst/>
              <a:cxnLst/>
              <a:rect l="l" t="t" r="r" b="b"/>
              <a:pathLst>
                <a:path w="1072515" h="488314">
                  <a:moveTo>
                    <a:pt x="572927" y="0"/>
                  </a:moveTo>
                  <a:lnTo>
                    <a:pt x="0" y="377188"/>
                  </a:lnTo>
                  <a:lnTo>
                    <a:pt x="0" y="487803"/>
                  </a:lnTo>
                  <a:lnTo>
                    <a:pt x="70889" y="487803"/>
                  </a:lnTo>
                  <a:lnTo>
                    <a:pt x="70889" y="443856"/>
                  </a:lnTo>
                  <a:lnTo>
                    <a:pt x="572927" y="130461"/>
                  </a:lnTo>
                  <a:lnTo>
                    <a:pt x="1072071" y="433933"/>
                  </a:lnTo>
                  <a:lnTo>
                    <a:pt x="1072071" y="306326"/>
                  </a:lnTo>
                  <a:lnTo>
                    <a:pt x="572927" y="0"/>
                  </a:lnTo>
                  <a:close/>
                </a:path>
              </a:pathLst>
            </a:custGeom>
            <a:ln w="3175">
              <a:solidFill>
                <a:srgbClr val="3894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288097" y="2798688"/>
              <a:ext cx="1076325" cy="494030"/>
            </a:xfrm>
            <a:custGeom>
              <a:avLst/>
              <a:gdLst/>
              <a:ahLst/>
              <a:cxnLst/>
              <a:rect l="l" t="t" r="r" b="b"/>
              <a:pathLst>
                <a:path w="1076325" h="494029">
                  <a:moveTo>
                    <a:pt x="577161" y="0"/>
                  </a:moveTo>
                  <a:lnTo>
                    <a:pt x="574345" y="0"/>
                  </a:lnTo>
                  <a:lnTo>
                    <a:pt x="1417" y="378606"/>
                  </a:lnTo>
                  <a:lnTo>
                    <a:pt x="0" y="378606"/>
                  </a:lnTo>
                  <a:lnTo>
                    <a:pt x="0" y="492056"/>
                  </a:lnTo>
                  <a:lnTo>
                    <a:pt x="2835" y="493474"/>
                  </a:lnTo>
                  <a:lnTo>
                    <a:pt x="73725" y="493474"/>
                  </a:lnTo>
                  <a:lnTo>
                    <a:pt x="76561" y="490638"/>
                  </a:lnTo>
                  <a:lnTo>
                    <a:pt x="76561" y="489221"/>
                  </a:lnTo>
                  <a:lnTo>
                    <a:pt x="4253" y="489221"/>
                  </a:lnTo>
                  <a:lnTo>
                    <a:pt x="4253" y="381441"/>
                  </a:lnTo>
                  <a:lnTo>
                    <a:pt x="575763" y="5670"/>
                  </a:lnTo>
                  <a:lnTo>
                    <a:pt x="586359" y="5670"/>
                  </a:lnTo>
                  <a:lnTo>
                    <a:pt x="577161" y="0"/>
                  </a:lnTo>
                  <a:close/>
                </a:path>
                <a:path w="1076325" h="494029">
                  <a:moveTo>
                    <a:pt x="577161" y="130461"/>
                  </a:moveTo>
                  <a:lnTo>
                    <a:pt x="574345" y="130461"/>
                  </a:lnTo>
                  <a:lnTo>
                    <a:pt x="72307" y="443856"/>
                  </a:lnTo>
                  <a:lnTo>
                    <a:pt x="72307" y="489221"/>
                  </a:lnTo>
                  <a:lnTo>
                    <a:pt x="76561" y="489221"/>
                  </a:lnTo>
                  <a:lnTo>
                    <a:pt x="76561" y="448109"/>
                  </a:lnTo>
                  <a:lnTo>
                    <a:pt x="575763" y="134714"/>
                  </a:lnTo>
                  <a:lnTo>
                    <a:pt x="584129" y="134714"/>
                  </a:lnTo>
                  <a:lnTo>
                    <a:pt x="577161" y="130461"/>
                  </a:lnTo>
                  <a:close/>
                </a:path>
                <a:path w="1076325" h="494029">
                  <a:moveTo>
                    <a:pt x="584129" y="134714"/>
                  </a:moveTo>
                  <a:lnTo>
                    <a:pt x="575763" y="134714"/>
                  </a:lnTo>
                  <a:lnTo>
                    <a:pt x="1073489" y="438186"/>
                  </a:lnTo>
                  <a:lnTo>
                    <a:pt x="1074906" y="439603"/>
                  </a:lnTo>
                  <a:lnTo>
                    <a:pt x="1076324" y="438186"/>
                  </a:lnTo>
                  <a:lnTo>
                    <a:pt x="1076324" y="432535"/>
                  </a:lnTo>
                  <a:lnTo>
                    <a:pt x="1072071" y="432535"/>
                  </a:lnTo>
                  <a:lnTo>
                    <a:pt x="584129" y="134714"/>
                  </a:lnTo>
                  <a:close/>
                </a:path>
                <a:path w="1076325" h="494029">
                  <a:moveTo>
                    <a:pt x="586359" y="5670"/>
                  </a:moveTo>
                  <a:lnTo>
                    <a:pt x="575763" y="5670"/>
                  </a:lnTo>
                  <a:lnTo>
                    <a:pt x="1072071" y="310579"/>
                  </a:lnTo>
                  <a:lnTo>
                    <a:pt x="1072071" y="432535"/>
                  </a:lnTo>
                  <a:lnTo>
                    <a:pt x="1076324" y="432535"/>
                  </a:lnTo>
                  <a:lnTo>
                    <a:pt x="1076324" y="307744"/>
                  </a:lnTo>
                  <a:lnTo>
                    <a:pt x="586359" y="56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288097" y="2798688"/>
              <a:ext cx="1076325" cy="494030"/>
            </a:xfrm>
            <a:custGeom>
              <a:avLst/>
              <a:gdLst/>
              <a:ahLst/>
              <a:cxnLst/>
              <a:rect l="l" t="t" r="r" b="b"/>
              <a:pathLst>
                <a:path w="1076325" h="494029">
                  <a:moveTo>
                    <a:pt x="73725" y="493474"/>
                  </a:moveTo>
                  <a:lnTo>
                    <a:pt x="2835" y="493474"/>
                  </a:lnTo>
                  <a:lnTo>
                    <a:pt x="0" y="492056"/>
                  </a:lnTo>
                  <a:lnTo>
                    <a:pt x="0" y="490638"/>
                  </a:lnTo>
                  <a:lnTo>
                    <a:pt x="0" y="380024"/>
                  </a:lnTo>
                  <a:lnTo>
                    <a:pt x="0" y="378606"/>
                  </a:lnTo>
                  <a:lnTo>
                    <a:pt x="1417" y="378606"/>
                  </a:lnTo>
                  <a:lnTo>
                    <a:pt x="574345" y="0"/>
                  </a:lnTo>
                  <a:lnTo>
                    <a:pt x="575763" y="0"/>
                  </a:lnTo>
                  <a:lnTo>
                    <a:pt x="577161" y="0"/>
                  </a:lnTo>
                  <a:lnTo>
                    <a:pt x="1076324" y="307744"/>
                  </a:lnTo>
                  <a:lnTo>
                    <a:pt x="1076324" y="309162"/>
                  </a:lnTo>
                  <a:lnTo>
                    <a:pt x="1076324" y="436768"/>
                  </a:lnTo>
                  <a:lnTo>
                    <a:pt x="1076324" y="438186"/>
                  </a:lnTo>
                  <a:lnTo>
                    <a:pt x="1074906" y="439603"/>
                  </a:lnTo>
                  <a:lnTo>
                    <a:pt x="1073489" y="438186"/>
                  </a:lnTo>
                  <a:lnTo>
                    <a:pt x="575763" y="134714"/>
                  </a:lnTo>
                  <a:lnTo>
                    <a:pt x="76561" y="448109"/>
                  </a:lnTo>
                  <a:lnTo>
                    <a:pt x="76561" y="490638"/>
                  </a:lnTo>
                  <a:lnTo>
                    <a:pt x="75143" y="492056"/>
                  </a:lnTo>
                  <a:lnTo>
                    <a:pt x="73725" y="493474"/>
                  </a:lnTo>
                  <a:close/>
                </a:path>
                <a:path w="1076325" h="494029">
                  <a:moveTo>
                    <a:pt x="4253" y="489221"/>
                  </a:moveTo>
                  <a:lnTo>
                    <a:pt x="72307" y="489221"/>
                  </a:lnTo>
                  <a:lnTo>
                    <a:pt x="72307" y="446692"/>
                  </a:lnTo>
                  <a:lnTo>
                    <a:pt x="72307" y="445274"/>
                  </a:lnTo>
                  <a:lnTo>
                    <a:pt x="72307" y="443856"/>
                  </a:lnTo>
                  <a:lnTo>
                    <a:pt x="574345" y="130461"/>
                  </a:lnTo>
                  <a:lnTo>
                    <a:pt x="575763" y="130461"/>
                  </a:lnTo>
                  <a:lnTo>
                    <a:pt x="577161" y="130461"/>
                  </a:lnTo>
                  <a:lnTo>
                    <a:pt x="1072071" y="432535"/>
                  </a:lnTo>
                  <a:lnTo>
                    <a:pt x="1072071" y="310579"/>
                  </a:lnTo>
                  <a:lnTo>
                    <a:pt x="575763" y="5670"/>
                  </a:lnTo>
                  <a:lnTo>
                    <a:pt x="4253" y="381441"/>
                  </a:lnTo>
                  <a:lnTo>
                    <a:pt x="4253" y="489221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89515" y="2759014"/>
              <a:ext cx="636905" cy="421640"/>
            </a:xfrm>
            <a:custGeom>
              <a:avLst/>
              <a:gdLst/>
              <a:ahLst/>
              <a:cxnLst/>
              <a:rect l="l" t="t" r="r" b="b"/>
              <a:pathLst>
                <a:path w="636904" h="421639">
                  <a:moveTo>
                    <a:pt x="633873" y="0"/>
                  </a:moveTo>
                  <a:lnTo>
                    <a:pt x="0" y="418280"/>
                  </a:lnTo>
                  <a:lnTo>
                    <a:pt x="2835" y="421115"/>
                  </a:lnTo>
                  <a:lnTo>
                    <a:pt x="636709" y="4252"/>
                  </a:lnTo>
                  <a:lnTo>
                    <a:pt x="633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89515" y="2759014"/>
              <a:ext cx="636905" cy="421640"/>
            </a:xfrm>
            <a:custGeom>
              <a:avLst/>
              <a:gdLst/>
              <a:ahLst/>
              <a:cxnLst/>
              <a:rect l="l" t="t" r="r" b="b"/>
              <a:pathLst>
                <a:path w="636904" h="421639">
                  <a:moveTo>
                    <a:pt x="2835" y="421115"/>
                  </a:moveTo>
                  <a:lnTo>
                    <a:pt x="0" y="418280"/>
                  </a:lnTo>
                  <a:lnTo>
                    <a:pt x="633873" y="0"/>
                  </a:lnTo>
                  <a:lnTo>
                    <a:pt x="636709" y="4252"/>
                  </a:lnTo>
                  <a:lnTo>
                    <a:pt x="2835" y="421115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289515" y="2759014"/>
              <a:ext cx="636905" cy="421640"/>
            </a:xfrm>
            <a:custGeom>
              <a:avLst/>
              <a:gdLst/>
              <a:ahLst/>
              <a:cxnLst/>
              <a:rect l="l" t="t" r="r" b="b"/>
              <a:pathLst>
                <a:path w="636904" h="421639">
                  <a:moveTo>
                    <a:pt x="633873" y="0"/>
                  </a:moveTo>
                  <a:lnTo>
                    <a:pt x="0" y="418280"/>
                  </a:lnTo>
                  <a:lnTo>
                    <a:pt x="2835" y="421115"/>
                  </a:lnTo>
                  <a:lnTo>
                    <a:pt x="636709" y="4252"/>
                  </a:lnTo>
                  <a:lnTo>
                    <a:pt x="633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289515" y="2759014"/>
              <a:ext cx="636905" cy="421640"/>
            </a:xfrm>
            <a:custGeom>
              <a:avLst/>
              <a:gdLst/>
              <a:ahLst/>
              <a:cxnLst/>
              <a:rect l="l" t="t" r="r" b="b"/>
              <a:pathLst>
                <a:path w="636904" h="421639">
                  <a:moveTo>
                    <a:pt x="2835" y="421115"/>
                  </a:moveTo>
                  <a:lnTo>
                    <a:pt x="0" y="418280"/>
                  </a:lnTo>
                  <a:lnTo>
                    <a:pt x="633873" y="0"/>
                  </a:lnTo>
                  <a:lnTo>
                    <a:pt x="636709" y="4252"/>
                  </a:lnTo>
                  <a:lnTo>
                    <a:pt x="2835" y="421115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801419" y="2759014"/>
              <a:ext cx="563245" cy="353695"/>
            </a:xfrm>
            <a:custGeom>
              <a:avLst/>
              <a:gdLst/>
              <a:ahLst/>
              <a:cxnLst/>
              <a:rect l="l" t="t" r="r" b="b"/>
              <a:pathLst>
                <a:path w="563245" h="353694">
                  <a:moveTo>
                    <a:pt x="2835" y="0"/>
                  </a:moveTo>
                  <a:lnTo>
                    <a:pt x="0" y="4252"/>
                  </a:lnTo>
                  <a:lnTo>
                    <a:pt x="560167" y="353088"/>
                  </a:lnTo>
                  <a:lnTo>
                    <a:pt x="563003" y="348836"/>
                  </a:lnTo>
                  <a:lnTo>
                    <a:pt x="28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801419" y="2759014"/>
              <a:ext cx="563245" cy="353695"/>
            </a:xfrm>
            <a:custGeom>
              <a:avLst/>
              <a:gdLst/>
              <a:ahLst/>
              <a:cxnLst/>
              <a:rect l="l" t="t" r="r" b="b"/>
              <a:pathLst>
                <a:path w="563245" h="353694">
                  <a:moveTo>
                    <a:pt x="560167" y="353088"/>
                  </a:moveTo>
                  <a:lnTo>
                    <a:pt x="0" y="4252"/>
                  </a:lnTo>
                  <a:lnTo>
                    <a:pt x="2835" y="0"/>
                  </a:lnTo>
                  <a:lnTo>
                    <a:pt x="563003" y="348836"/>
                  </a:lnTo>
                  <a:lnTo>
                    <a:pt x="560167" y="353088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360399" y="3244976"/>
              <a:ext cx="1005840" cy="387350"/>
            </a:xfrm>
            <a:custGeom>
              <a:avLst/>
              <a:gdLst/>
              <a:ahLst/>
              <a:cxnLst/>
              <a:rect l="l" t="t" r="r" b="b"/>
              <a:pathLst>
                <a:path w="1005840" h="387350">
                  <a:moveTo>
                    <a:pt x="1005433" y="383514"/>
                  </a:moveTo>
                  <a:lnTo>
                    <a:pt x="4254" y="383514"/>
                  </a:lnTo>
                  <a:lnTo>
                    <a:pt x="4254" y="0"/>
                  </a:lnTo>
                  <a:lnTo>
                    <a:pt x="0" y="0"/>
                  </a:lnTo>
                  <a:lnTo>
                    <a:pt x="0" y="383514"/>
                  </a:lnTo>
                  <a:lnTo>
                    <a:pt x="0" y="387324"/>
                  </a:lnTo>
                  <a:lnTo>
                    <a:pt x="1005433" y="387324"/>
                  </a:lnTo>
                  <a:lnTo>
                    <a:pt x="1005433" y="3835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360405" y="3245380"/>
              <a:ext cx="1005840" cy="387350"/>
            </a:xfrm>
            <a:custGeom>
              <a:avLst/>
              <a:gdLst/>
              <a:ahLst/>
              <a:cxnLst/>
              <a:rect l="l" t="t" r="r" b="b"/>
              <a:pathLst>
                <a:path w="1005840" h="387350">
                  <a:moveTo>
                    <a:pt x="1005434" y="387112"/>
                  </a:moveTo>
                  <a:lnTo>
                    <a:pt x="1417" y="387112"/>
                  </a:lnTo>
                  <a:lnTo>
                    <a:pt x="0" y="387112"/>
                  </a:lnTo>
                  <a:lnTo>
                    <a:pt x="0" y="385694"/>
                  </a:lnTo>
                  <a:lnTo>
                    <a:pt x="0" y="0"/>
                  </a:lnTo>
                  <a:lnTo>
                    <a:pt x="4253" y="0"/>
                  </a:lnTo>
                  <a:lnTo>
                    <a:pt x="4253" y="382859"/>
                  </a:lnTo>
                  <a:lnTo>
                    <a:pt x="1005434" y="382859"/>
                  </a:lnTo>
                  <a:lnTo>
                    <a:pt x="1005434" y="387112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644016" y="3175888"/>
              <a:ext cx="422909" cy="393065"/>
            </a:xfrm>
            <a:custGeom>
              <a:avLst/>
              <a:gdLst/>
              <a:ahLst/>
              <a:cxnLst/>
              <a:rect l="l" t="t" r="r" b="b"/>
              <a:pathLst>
                <a:path w="422909" h="393064">
                  <a:moveTo>
                    <a:pt x="381482" y="173215"/>
                  </a:moveTo>
                  <a:lnTo>
                    <a:pt x="42532" y="173215"/>
                  </a:lnTo>
                  <a:lnTo>
                    <a:pt x="42532" y="178295"/>
                  </a:lnTo>
                  <a:lnTo>
                    <a:pt x="42532" y="345935"/>
                  </a:lnTo>
                  <a:lnTo>
                    <a:pt x="42532" y="352272"/>
                  </a:lnTo>
                  <a:lnTo>
                    <a:pt x="381482" y="352272"/>
                  </a:lnTo>
                  <a:lnTo>
                    <a:pt x="381482" y="346011"/>
                  </a:lnTo>
                  <a:lnTo>
                    <a:pt x="381482" y="178701"/>
                  </a:lnTo>
                  <a:lnTo>
                    <a:pt x="377190" y="178701"/>
                  </a:lnTo>
                  <a:lnTo>
                    <a:pt x="377190" y="345935"/>
                  </a:lnTo>
                  <a:lnTo>
                    <a:pt x="46786" y="345935"/>
                  </a:lnTo>
                  <a:lnTo>
                    <a:pt x="46786" y="178295"/>
                  </a:lnTo>
                  <a:lnTo>
                    <a:pt x="381482" y="178295"/>
                  </a:lnTo>
                  <a:lnTo>
                    <a:pt x="381482" y="173215"/>
                  </a:lnTo>
                  <a:close/>
                </a:path>
                <a:path w="422909" h="393064">
                  <a:moveTo>
                    <a:pt x="422605" y="131305"/>
                  </a:moveTo>
                  <a:lnTo>
                    <a:pt x="340334" y="131305"/>
                  </a:lnTo>
                  <a:lnTo>
                    <a:pt x="340334" y="127622"/>
                  </a:lnTo>
                  <a:lnTo>
                    <a:pt x="337502" y="99263"/>
                  </a:lnTo>
                  <a:lnTo>
                    <a:pt x="327571" y="70916"/>
                  </a:lnTo>
                  <a:lnTo>
                    <a:pt x="327571" y="127622"/>
                  </a:lnTo>
                  <a:lnTo>
                    <a:pt x="327571" y="131305"/>
                  </a:lnTo>
                  <a:lnTo>
                    <a:pt x="95034" y="131305"/>
                  </a:lnTo>
                  <a:lnTo>
                    <a:pt x="95034" y="127622"/>
                  </a:lnTo>
                  <a:lnTo>
                    <a:pt x="112052" y="69494"/>
                  </a:lnTo>
                  <a:lnTo>
                    <a:pt x="153149" y="28346"/>
                  </a:lnTo>
                  <a:lnTo>
                    <a:pt x="211277" y="11341"/>
                  </a:lnTo>
                  <a:lnTo>
                    <a:pt x="242506" y="15582"/>
                  </a:lnTo>
                  <a:lnTo>
                    <a:pt x="293547" y="45415"/>
                  </a:lnTo>
                  <a:lnTo>
                    <a:pt x="324739" y="97853"/>
                  </a:lnTo>
                  <a:lnTo>
                    <a:pt x="327571" y="127622"/>
                  </a:lnTo>
                  <a:lnTo>
                    <a:pt x="327571" y="70916"/>
                  </a:lnTo>
                  <a:lnTo>
                    <a:pt x="292125" y="28346"/>
                  </a:lnTo>
                  <a:lnTo>
                    <a:pt x="241084" y="2832"/>
                  </a:lnTo>
                  <a:lnTo>
                    <a:pt x="211277" y="0"/>
                  </a:lnTo>
                  <a:lnTo>
                    <a:pt x="182918" y="2832"/>
                  </a:lnTo>
                  <a:lnTo>
                    <a:pt x="131902" y="28346"/>
                  </a:lnTo>
                  <a:lnTo>
                    <a:pt x="96456" y="70916"/>
                  </a:lnTo>
                  <a:lnTo>
                    <a:pt x="83693" y="127622"/>
                  </a:lnTo>
                  <a:lnTo>
                    <a:pt x="83693" y="131305"/>
                  </a:lnTo>
                  <a:lnTo>
                    <a:pt x="0" y="131305"/>
                  </a:lnTo>
                  <a:lnTo>
                    <a:pt x="0" y="136385"/>
                  </a:lnTo>
                  <a:lnTo>
                    <a:pt x="0" y="389102"/>
                  </a:lnTo>
                  <a:lnTo>
                    <a:pt x="0" y="392912"/>
                  </a:lnTo>
                  <a:lnTo>
                    <a:pt x="422605" y="392912"/>
                  </a:lnTo>
                  <a:lnTo>
                    <a:pt x="422605" y="389102"/>
                  </a:lnTo>
                  <a:lnTo>
                    <a:pt x="5676" y="389102"/>
                  </a:lnTo>
                  <a:lnTo>
                    <a:pt x="5676" y="136385"/>
                  </a:lnTo>
                  <a:lnTo>
                    <a:pt x="418350" y="136385"/>
                  </a:lnTo>
                  <a:lnTo>
                    <a:pt x="418350" y="388531"/>
                  </a:lnTo>
                  <a:lnTo>
                    <a:pt x="422605" y="388531"/>
                  </a:lnTo>
                  <a:lnTo>
                    <a:pt x="422605" y="136385"/>
                  </a:lnTo>
                  <a:lnTo>
                    <a:pt x="422605" y="136131"/>
                  </a:lnTo>
                  <a:lnTo>
                    <a:pt x="422605" y="13130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727713" y="3175877"/>
              <a:ext cx="257175" cy="135255"/>
            </a:xfrm>
            <a:custGeom>
              <a:avLst/>
              <a:gdLst/>
              <a:ahLst/>
              <a:cxnLst/>
              <a:rect l="l" t="t" r="r" b="b"/>
              <a:pathLst>
                <a:path w="257175" h="135254">
                  <a:moveTo>
                    <a:pt x="256641" y="134714"/>
                  </a:moveTo>
                  <a:lnTo>
                    <a:pt x="243880" y="134714"/>
                  </a:lnTo>
                  <a:lnTo>
                    <a:pt x="243880" y="127626"/>
                  </a:lnTo>
                  <a:lnTo>
                    <a:pt x="241045" y="97856"/>
                  </a:lnTo>
                  <a:lnTo>
                    <a:pt x="209853" y="45423"/>
                  </a:lnTo>
                  <a:lnTo>
                    <a:pt x="158812" y="15593"/>
                  </a:lnTo>
                  <a:lnTo>
                    <a:pt x="127582" y="11341"/>
                  </a:lnTo>
                  <a:lnTo>
                    <a:pt x="97808" y="15593"/>
                  </a:lnTo>
                  <a:lnTo>
                    <a:pt x="46787" y="45423"/>
                  </a:lnTo>
                  <a:lnTo>
                    <a:pt x="15595" y="97856"/>
                  </a:lnTo>
                  <a:lnTo>
                    <a:pt x="11342" y="127626"/>
                  </a:lnTo>
                  <a:lnTo>
                    <a:pt x="11342" y="134714"/>
                  </a:lnTo>
                  <a:lnTo>
                    <a:pt x="0" y="134714"/>
                  </a:lnTo>
                  <a:lnTo>
                    <a:pt x="0" y="127626"/>
                  </a:lnTo>
                  <a:lnTo>
                    <a:pt x="2835" y="99273"/>
                  </a:lnTo>
                  <a:lnTo>
                    <a:pt x="28355" y="48258"/>
                  </a:lnTo>
                  <a:lnTo>
                    <a:pt x="72287" y="12758"/>
                  </a:lnTo>
                  <a:lnTo>
                    <a:pt x="127582" y="0"/>
                  </a:lnTo>
                  <a:lnTo>
                    <a:pt x="157395" y="2835"/>
                  </a:lnTo>
                  <a:lnTo>
                    <a:pt x="208435" y="28352"/>
                  </a:lnTo>
                  <a:lnTo>
                    <a:pt x="243880" y="70921"/>
                  </a:lnTo>
                  <a:lnTo>
                    <a:pt x="256641" y="127626"/>
                  </a:lnTo>
                  <a:lnTo>
                    <a:pt x="256641" y="134714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63867" y="3175885"/>
              <a:ext cx="185750" cy="136833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7687970" y="2926219"/>
              <a:ext cx="2148840" cy="706120"/>
            </a:xfrm>
            <a:custGeom>
              <a:avLst/>
              <a:gdLst/>
              <a:ahLst/>
              <a:cxnLst/>
              <a:rect l="l" t="t" r="r" b="b"/>
              <a:pathLst>
                <a:path w="2148840" h="706120">
                  <a:moveTo>
                    <a:pt x="336118" y="509168"/>
                  </a:moveTo>
                  <a:lnTo>
                    <a:pt x="170154" y="509168"/>
                  </a:lnTo>
                  <a:lnTo>
                    <a:pt x="170154" y="425538"/>
                  </a:lnTo>
                  <a:lnTo>
                    <a:pt x="165900" y="425538"/>
                  </a:lnTo>
                  <a:lnTo>
                    <a:pt x="165900" y="509168"/>
                  </a:lnTo>
                  <a:lnTo>
                    <a:pt x="0" y="509168"/>
                  </a:lnTo>
                  <a:lnTo>
                    <a:pt x="0" y="513422"/>
                  </a:lnTo>
                  <a:lnTo>
                    <a:pt x="165900" y="513422"/>
                  </a:lnTo>
                  <a:lnTo>
                    <a:pt x="165900" y="599935"/>
                  </a:lnTo>
                  <a:lnTo>
                    <a:pt x="170154" y="599935"/>
                  </a:lnTo>
                  <a:lnTo>
                    <a:pt x="170154" y="513422"/>
                  </a:lnTo>
                  <a:lnTo>
                    <a:pt x="336118" y="513422"/>
                  </a:lnTo>
                  <a:lnTo>
                    <a:pt x="336118" y="509168"/>
                  </a:lnTo>
                  <a:close/>
                </a:path>
                <a:path w="2148840" h="706120">
                  <a:moveTo>
                    <a:pt x="2148370" y="587984"/>
                  </a:moveTo>
                  <a:lnTo>
                    <a:pt x="2144115" y="587984"/>
                  </a:lnTo>
                  <a:lnTo>
                    <a:pt x="2144115" y="702271"/>
                  </a:lnTo>
                  <a:lnTo>
                    <a:pt x="677862" y="702271"/>
                  </a:lnTo>
                  <a:lnTo>
                    <a:pt x="677862" y="587984"/>
                  </a:lnTo>
                  <a:lnTo>
                    <a:pt x="677862" y="0"/>
                  </a:lnTo>
                  <a:lnTo>
                    <a:pt x="673608" y="0"/>
                  </a:lnTo>
                  <a:lnTo>
                    <a:pt x="673608" y="587984"/>
                  </a:lnTo>
                  <a:lnTo>
                    <a:pt x="673608" y="702271"/>
                  </a:lnTo>
                  <a:lnTo>
                    <a:pt x="673608" y="706081"/>
                  </a:lnTo>
                  <a:lnTo>
                    <a:pt x="2148370" y="706081"/>
                  </a:lnTo>
                  <a:lnTo>
                    <a:pt x="2148370" y="702271"/>
                  </a:lnTo>
                  <a:lnTo>
                    <a:pt x="2148370" y="58798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361586" y="2926315"/>
              <a:ext cx="1475105" cy="706755"/>
            </a:xfrm>
            <a:custGeom>
              <a:avLst/>
              <a:gdLst/>
              <a:ahLst/>
              <a:cxnLst/>
              <a:rect l="l" t="t" r="r" b="b"/>
              <a:pathLst>
                <a:path w="1475104" h="706754">
                  <a:moveTo>
                    <a:pt x="1471929" y="706177"/>
                  </a:moveTo>
                  <a:lnTo>
                    <a:pt x="1417" y="706177"/>
                  </a:lnTo>
                  <a:lnTo>
                    <a:pt x="0" y="706177"/>
                  </a:lnTo>
                  <a:lnTo>
                    <a:pt x="0" y="704760"/>
                  </a:lnTo>
                  <a:lnTo>
                    <a:pt x="0" y="0"/>
                  </a:lnTo>
                  <a:lnTo>
                    <a:pt x="4253" y="0"/>
                  </a:lnTo>
                  <a:lnTo>
                    <a:pt x="4253" y="701925"/>
                  </a:lnTo>
                  <a:lnTo>
                    <a:pt x="1470511" y="701925"/>
                  </a:lnTo>
                  <a:lnTo>
                    <a:pt x="1470511" y="588494"/>
                  </a:lnTo>
                  <a:lnTo>
                    <a:pt x="1474765" y="588494"/>
                  </a:lnTo>
                  <a:lnTo>
                    <a:pt x="1474765" y="704760"/>
                  </a:lnTo>
                  <a:lnTo>
                    <a:pt x="1474765" y="706177"/>
                  </a:lnTo>
                  <a:lnTo>
                    <a:pt x="1471929" y="706177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082216" y="4053916"/>
              <a:ext cx="933450" cy="685800"/>
            </a:xfrm>
            <a:custGeom>
              <a:avLst/>
              <a:gdLst/>
              <a:ahLst/>
              <a:cxnLst/>
              <a:rect l="l" t="t" r="r" b="b"/>
              <a:pathLst>
                <a:path w="933450" h="685800">
                  <a:moveTo>
                    <a:pt x="933081" y="0"/>
                  </a:moveTo>
                  <a:lnTo>
                    <a:pt x="928827" y="0"/>
                  </a:lnTo>
                  <a:lnTo>
                    <a:pt x="928827" y="681951"/>
                  </a:lnTo>
                  <a:lnTo>
                    <a:pt x="4254" y="681951"/>
                  </a:lnTo>
                  <a:lnTo>
                    <a:pt x="4254" y="0"/>
                  </a:lnTo>
                  <a:lnTo>
                    <a:pt x="0" y="0"/>
                  </a:lnTo>
                  <a:lnTo>
                    <a:pt x="0" y="681951"/>
                  </a:lnTo>
                  <a:lnTo>
                    <a:pt x="0" y="685761"/>
                  </a:lnTo>
                  <a:lnTo>
                    <a:pt x="933081" y="685761"/>
                  </a:lnTo>
                  <a:lnTo>
                    <a:pt x="933081" y="681951"/>
                  </a:lnTo>
                  <a:lnTo>
                    <a:pt x="9330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082221" y="4053628"/>
              <a:ext cx="933450" cy="686435"/>
            </a:xfrm>
            <a:custGeom>
              <a:avLst/>
              <a:gdLst/>
              <a:ahLst/>
              <a:cxnLst/>
              <a:rect l="l" t="t" r="r" b="b"/>
              <a:pathLst>
                <a:path w="933450" h="686435">
                  <a:moveTo>
                    <a:pt x="930252" y="686350"/>
                  </a:moveTo>
                  <a:lnTo>
                    <a:pt x="1417" y="686350"/>
                  </a:lnTo>
                  <a:lnTo>
                    <a:pt x="0" y="686350"/>
                  </a:lnTo>
                  <a:lnTo>
                    <a:pt x="0" y="684933"/>
                  </a:lnTo>
                  <a:lnTo>
                    <a:pt x="0" y="0"/>
                  </a:lnTo>
                  <a:lnTo>
                    <a:pt x="4253" y="0"/>
                  </a:lnTo>
                  <a:lnTo>
                    <a:pt x="4253" y="682038"/>
                  </a:lnTo>
                  <a:lnTo>
                    <a:pt x="928834" y="682038"/>
                  </a:lnTo>
                  <a:lnTo>
                    <a:pt x="928834" y="0"/>
                  </a:lnTo>
                  <a:lnTo>
                    <a:pt x="933087" y="0"/>
                  </a:lnTo>
                  <a:lnTo>
                    <a:pt x="933087" y="684933"/>
                  </a:lnTo>
                  <a:lnTo>
                    <a:pt x="933087" y="686350"/>
                  </a:lnTo>
                  <a:lnTo>
                    <a:pt x="930252" y="68635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194483" y="3628240"/>
              <a:ext cx="2707640" cy="137795"/>
            </a:xfrm>
            <a:custGeom>
              <a:avLst/>
              <a:gdLst/>
              <a:ahLst/>
              <a:cxnLst/>
              <a:rect l="l" t="t" r="r" b="b"/>
              <a:pathLst>
                <a:path w="2707640" h="137795">
                  <a:moveTo>
                    <a:pt x="2640450" y="0"/>
                  </a:moveTo>
                  <a:lnTo>
                    <a:pt x="66675" y="0"/>
                  </a:lnTo>
                  <a:lnTo>
                    <a:pt x="65258" y="1417"/>
                  </a:lnTo>
                  <a:lnTo>
                    <a:pt x="0" y="134714"/>
                  </a:lnTo>
                  <a:lnTo>
                    <a:pt x="0" y="136132"/>
                  </a:lnTo>
                  <a:lnTo>
                    <a:pt x="1417" y="137549"/>
                  </a:lnTo>
                  <a:lnTo>
                    <a:pt x="1198294" y="137549"/>
                  </a:lnTo>
                  <a:lnTo>
                    <a:pt x="1198294" y="133296"/>
                  </a:lnTo>
                  <a:lnTo>
                    <a:pt x="5671" y="133296"/>
                  </a:lnTo>
                  <a:lnTo>
                    <a:pt x="68093" y="4252"/>
                  </a:lnTo>
                  <a:lnTo>
                    <a:pt x="2643255" y="4252"/>
                  </a:lnTo>
                  <a:lnTo>
                    <a:pt x="2641868" y="1417"/>
                  </a:lnTo>
                  <a:lnTo>
                    <a:pt x="2640450" y="0"/>
                  </a:lnTo>
                  <a:close/>
                </a:path>
                <a:path w="2707640" h="137795">
                  <a:moveTo>
                    <a:pt x="2643255" y="4252"/>
                  </a:moveTo>
                  <a:lnTo>
                    <a:pt x="2637615" y="4252"/>
                  </a:lnTo>
                  <a:lnTo>
                    <a:pt x="2699978" y="133296"/>
                  </a:lnTo>
                  <a:lnTo>
                    <a:pt x="1508851" y="133296"/>
                  </a:lnTo>
                  <a:lnTo>
                    <a:pt x="1508851" y="137549"/>
                  </a:lnTo>
                  <a:lnTo>
                    <a:pt x="2705649" y="137549"/>
                  </a:lnTo>
                  <a:lnTo>
                    <a:pt x="2705649" y="136132"/>
                  </a:lnTo>
                  <a:lnTo>
                    <a:pt x="2707067" y="134714"/>
                  </a:lnTo>
                  <a:lnTo>
                    <a:pt x="2643255" y="42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194483" y="3628240"/>
              <a:ext cx="2707640" cy="137795"/>
            </a:xfrm>
            <a:custGeom>
              <a:avLst/>
              <a:gdLst/>
              <a:ahLst/>
              <a:cxnLst/>
              <a:rect l="l" t="t" r="r" b="b"/>
              <a:pathLst>
                <a:path w="2707640" h="137795">
                  <a:moveTo>
                    <a:pt x="2704231" y="137549"/>
                  </a:moveTo>
                  <a:lnTo>
                    <a:pt x="1508851" y="137549"/>
                  </a:lnTo>
                  <a:lnTo>
                    <a:pt x="1508851" y="133296"/>
                  </a:lnTo>
                  <a:lnTo>
                    <a:pt x="2699978" y="133296"/>
                  </a:lnTo>
                  <a:lnTo>
                    <a:pt x="2637614" y="4252"/>
                  </a:lnTo>
                  <a:lnTo>
                    <a:pt x="68093" y="4252"/>
                  </a:lnTo>
                  <a:lnTo>
                    <a:pt x="5671" y="133296"/>
                  </a:lnTo>
                  <a:lnTo>
                    <a:pt x="1198294" y="133296"/>
                  </a:lnTo>
                  <a:lnTo>
                    <a:pt x="1198294" y="137549"/>
                  </a:lnTo>
                  <a:lnTo>
                    <a:pt x="2835" y="137549"/>
                  </a:lnTo>
                  <a:lnTo>
                    <a:pt x="1417" y="137549"/>
                  </a:lnTo>
                  <a:lnTo>
                    <a:pt x="0" y="136132"/>
                  </a:lnTo>
                  <a:lnTo>
                    <a:pt x="0" y="134714"/>
                  </a:lnTo>
                  <a:lnTo>
                    <a:pt x="65258" y="1417"/>
                  </a:lnTo>
                  <a:lnTo>
                    <a:pt x="66675" y="0"/>
                  </a:lnTo>
                  <a:lnTo>
                    <a:pt x="2639032" y="0"/>
                  </a:lnTo>
                  <a:lnTo>
                    <a:pt x="2640450" y="0"/>
                  </a:lnTo>
                  <a:lnTo>
                    <a:pt x="2641868" y="1417"/>
                  </a:lnTo>
                  <a:lnTo>
                    <a:pt x="2707067" y="134714"/>
                  </a:lnTo>
                  <a:lnTo>
                    <a:pt x="2705649" y="136132"/>
                  </a:lnTo>
                  <a:lnTo>
                    <a:pt x="2705649" y="137549"/>
                  </a:lnTo>
                  <a:lnTo>
                    <a:pt x="2704231" y="137549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194483" y="3629657"/>
              <a:ext cx="2707640" cy="135255"/>
            </a:xfrm>
            <a:custGeom>
              <a:avLst/>
              <a:gdLst/>
              <a:ahLst/>
              <a:cxnLst/>
              <a:rect l="l" t="t" r="r" b="b"/>
              <a:pathLst>
                <a:path w="2707640" h="135254">
                  <a:moveTo>
                    <a:pt x="2640450" y="0"/>
                  </a:moveTo>
                  <a:lnTo>
                    <a:pt x="66675" y="0"/>
                  </a:lnTo>
                  <a:lnTo>
                    <a:pt x="0" y="134714"/>
                  </a:lnTo>
                  <a:lnTo>
                    <a:pt x="1198294" y="134714"/>
                  </a:lnTo>
                  <a:lnTo>
                    <a:pt x="1203866" y="131879"/>
                  </a:lnTo>
                  <a:lnTo>
                    <a:pt x="4253" y="131879"/>
                  </a:lnTo>
                  <a:lnTo>
                    <a:pt x="68093" y="2835"/>
                  </a:lnTo>
                  <a:lnTo>
                    <a:pt x="2641852" y="2835"/>
                  </a:lnTo>
                  <a:lnTo>
                    <a:pt x="2640450" y="0"/>
                  </a:lnTo>
                  <a:close/>
                </a:path>
                <a:path w="2707640" h="135254">
                  <a:moveTo>
                    <a:pt x="1366444" y="52452"/>
                  </a:moveTo>
                  <a:lnTo>
                    <a:pt x="1359943" y="52452"/>
                  </a:lnTo>
                  <a:lnTo>
                    <a:pt x="1507433" y="134714"/>
                  </a:lnTo>
                  <a:lnTo>
                    <a:pt x="2707067" y="134714"/>
                  </a:lnTo>
                  <a:lnTo>
                    <a:pt x="2705665" y="131879"/>
                  </a:lnTo>
                  <a:lnTo>
                    <a:pt x="1508851" y="131879"/>
                  </a:lnTo>
                  <a:lnTo>
                    <a:pt x="1366444" y="52452"/>
                  </a:lnTo>
                  <a:close/>
                </a:path>
                <a:path w="2707640" h="135254">
                  <a:moveTo>
                    <a:pt x="1359943" y="48199"/>
                  </a:moveTo>
                  <a:lnTo>
                    <a:pt x="1198294" y="131879"/>
                  </a:lnTo>
                  <a:lnTo>
                    <a:pt x="1203866" y="131879"/>
                  </a:lnTo>
                  <a:lnTo>
                    <a:pt x="1359943" y="52452"/>
                  </a:lnTo>
                  <a:lnTo>
                    <a:pt x="1366444" y="52452"/>
                  </a:lnTo>
                  <a:lnTo>
                    <a:pt x="1361361" y="49617"/>
                  </a:lnTo>
                  <a:lnTo>
                    <a:pt x="1359943" y="48199"/>
                  </a:lnTo>
                  <a:close/>
                </a:path>
                <a:path w="2707640" h="135254">
                  <a:moveTo>
                    <a:pt x="2641852" y="2835"/>
                  </a:moveTo>
                  <a:lnTo>
                    <a:pt x="2639032" y="2835"/>
                  </a:lnTo>
                  <a:lnTo>
                    <a:pt x="2701396" y="131879"/>
                  </a:lnTo>
                  <a:lnTo>
                    <a:pt x="2705665" y="131879"/>
                  </a:lnTo>
                  <a:lnTo>
                    <a:pt x="2641852" y="28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94483" y="3629657"/>
              <a:ext cx="2707640" cy="135255"/>
            </a:xfrm>
            <a:custGeom>
              <a:avLst/>
              <a:gdLst/>
              <a:ahLst/>
              <a:cxnLst/>
              <a:rect l="l" t="t" r="r" b="b"/>
              <a:pathLst>
                <a:path w="2707640" h="135254">
                  <a:moveTo>
                    <a:pt x="2707067" y="134714"/>
                  </a:moveTo>
                  <a:lnTo>
                    <a:pt x="1507433" y="134714"/>
                  </a:lnTo>
                  <a:lnTo>
                    <a:pt x="1359943" y="52452"/>
                  </a:lnTo>
                  <a:lnTo>
                    <a:pt x="1198294" y="134714"/>
                  </a:lnTo>
                  <a:lnTo>
                    <a:pt x="0" y="134714"/>
                  </a:lnTo>
                  <a:lnTo>
                    <a:pt x="66675" y="0"/>
                  </a:lnTo>
                  <a:lnTo>
                    <a:pt x="2640450" y="0"/>
                  </a:lnTo>
                  <a:lnTo>
                    <a:pt x="2707067" y="134714"/>
                  </a:lnTo>
                  <a:close/>
                </a:path>
                <a:path w="2707640" h="135254">
                  <a:moveTo>
                    <a:pt x="1508851" y="131879"/>
                  </a:moveTo>
                  <a:lnTo>
                    <a:pt x="2701396" y="131879"/>
                  </a:lnTo>
                  <a:lnTo>
                    <a:pt x="2639032" y="2835"/>
                  </a:lnTo>
                  <a:lnTo>
                    <a:pt x="68093" y="2835"/>
                  </a:lnTo>
                  <a:lnTo>
                    <a:pt x="4253" y="131879"/>
                  </a:lnTo>
                  <a:lnTo>
                    <a:pt x="1198294" y="131879"/>
                  </a:lnTo>
                  <a:lnTo>
                    <a:pt x="1359943" y="48199"/>
                  </a:lnTo>
                  <a:lnTo>
                    <a:pt x="1361361" y="49617"/>
                  </a:lnTo>
                  <a:lnTo>
                    <a:pt x="1508851" y="131879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742435" y="2760433"/>
              <a:ext cx="27305" cy="537845"/>
            </a:xfrm>
            <a:custGeom>
              <a:avLst/>
              <a:gdLst/>
              <a:ahLst/>
              <a:cxnLst/>
              <a:rect l="l" t="t" r="r" b="b"/>
              <a:pathLst>
                <a:path w="27304" h="537845">
                  <a:moveTo>
                    <a:pt x="27000" y="24079"/>
                  </a:moveTo>
                  <a:lnTo>
                    <a:pt x="12763" y="0"/>
                  </a:lnTo>
                  <a:lnTo>
                    <a:pt x="0" y="24079"/>
                  </a:lnTo>
                  <a:lnTo>
                    <a:pt x="11341" y="24079"/>
                  </a:lnTo>
                  <a:lnTo>
                    <a:pt x="11341" y="537400"/>
                  </a:lnTo>
                  <a:lnTo>
                    <a:pt x="15595" y="537400"/>
                  </a:lnTo>
                  <a:lnTo>
                    <a:pt x="15595" y="24079"/>
                  </a:lnTo>
                  <a:lnTo>
                    <a:pt x="27000" y="240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742442" y="2760432"/>
              <a:ext cx="27305" cy="24130"/>
            </a:xfrm>
            <a:custGeom>
              <a:avLst/>
              <a:gdLst/>
              <a:ahLst/>
              <a:cxnLst/>
              <a:rect l="l" t="t" r="r" b="b"/>
              <a:pathLst>
                <a:path w="27304" h="24130">
                  <a:moveTo>
                    <a:pt x="0" y="24080"/>
                  </a:moveTo>
                  <a:lnTo>
                    <a:pt x="12760" y="0"/>
                  </a:lnTo>
                  <a:lnTo>
                    <a:pt x="26997" y="24080"/>
                  </a:lnTo>
                  <a:lnTo>
                    <a:pt x="0" y="2408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742442" y="3293580"/>
              <a:ext cx="27305" cy="24130"/>
            </a:xfrm>
            <a:custGeom>
              <a:avLst/>
              <a:gdLst/>
              <a:ahLst/>
              <a:cxnLst/>
              <a:rect l="l" t="t" r="r" b="b"/>
              <a:pathLst>
                <a:path w="27304" h="24129">
                  <a:moveTo>
                    <a:pt x="26997" y="0"/>
                  </a:moveTo>
                  <a:lnTo>
                    <a:pt x="0" y="0"/>
                  </a:lnTo>
                  <a:lnTo>
                    <a:pt x="12760" y="24099"/>
                  </a:lnTo>
                  <a:lnTo>
                    <a:pt x="269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742442" y="3293580"/>
              <a:ext cx="27305" cy="24130"/>
            </a:xfrm>
            <a:custGeom>
              <a:avLst/>
              <a:gdLst/>
              <a:ahLst/>
              <a:cxnLst/>
              <a:rect l="l" t="t" r="r" b="b"/>
              <a:pathLst>
                <a:path w="27304" h="24129">
                  <a:moveTo>
                    <a:pt x="0" y="0"/>
                  </a:moveTo>
                  <a:lnTo>
                    <a:pt x="12760" y="24099"/>
                  </a:lnTo>
                  <a:lnTo>
                    <a:pt x="26997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43590" y="2043602"/>
              <a:ext cx="4052793" cy="2889903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6922262" y="3744531"/>
              <a:ext cx="105410" cy="57150"/>
            </a:xfrm>
            <a:custGeom>
              <a:avLst/>
              <a:gdLst/>
              <a:ahLst/>
              <a:cxnLst/>
              <a:rect l="l" t="t" r="r" b="b"/>
              <a:pathLst>
                <a:path w="105409" h="57150">
                  <a:moveTo>
                    <a:pt x="5664" y="34023"/>
                  </a:moveTo>
                  <a:lnTo>
                    <a:pt x="0" y="34023"/>
                  </a:lnTo>
                  <a:lnTo>
                    <a:pt x="0" y="51041"/>
                  </a:lnTo>
                  <a:lnTo>
                    <a:pt x="5664" y="51041"/>
                  </a:lnTo>
                  <a:lnTo>
                    <a:pt x="5664" y="34023"/>
                  </a:lnTo>
                  <a:close/>
                </a:path>
                <a:path w="105409" h="57150">
                  <a:moveTo>
                    <a:pt x="5664" y="0"/>
                  </a:moveTo>
                  <a:lnTo>
                    <a:pt x="0" y="0"/>
                  </a:lnTo>
                  <a:lnTo>
                    <a:pt x="0" y="17018"/>
                  </a:lnTo>
                  <a:lnTo>
                    <a:pt x="5664" y="17018"/>
                  </a:lnTo>
                  <a:lnTo>
                    <a:pt x="5664" y="0"/>
                  </a:lnTo>
                  <a:close/>
                </a:path>
                <a:path w="105409" h="57150">
                  <a:moveTo>
                    <a:pt x="35420" y="51041"/>
                  </a:moveTo>
                  <a:lnTo>
                    <a:pt x="16992" y="51041"/>
                  </a:lnTo>
                  <a:lnTo>
                    <a:pt x="16992" y="56705"/>
                  </a:lnTo>
                  <a:lnTo>
                    <a:pt x="35420" y="56705"/>
                  </a:lnTo>
                  <a:lnTo>
                    <a:pt x="35420" y="51041"/>
                  </a:lnTo>
                  <a:close/>
                </a:path>
                <a:path w="105409" h="57150">
                  <a:moveTo>
                    <a:pt x="69456" y="51041"/>
                  </a:moveTo>
                  <a:lnTo>
                    <a:pt x="52438" y="51041"/>
                  </a:lnTo>
                  <a:lnTo>
                    <a:pt x="52438" y="56705"/>
                  </a:lnTo>
                  <a:lnTo>
                    <a:pt x="69456" y="56705"/>
                  </a:lnTo>
                  <a:lnTo>
                    <a:pt x="69456" y="51041"/>
                  </a:lnTo>
                  <a:close/>
                </a:path>
                <a:path w="105409" h="57150">
                  <a:moveTo>
                    <a:pt x="104889" y="51041"/>
                  </a:moveTo>
                  <a:lnTo>
                    <a:pt x="86461" y="51041"/>
                  </a:lnTo>
                  <a:lnTo>
                    <a:pt x="86461" y="56705"/>
                  </a:lnTo>
                  <a:lnTo>
                    <a:pt x="104889" y="56705"/>
                  </a:lnTo>
                  <a:lnTo>
                    <a:pt x="104889" y="5104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925102" y="3360248"/>
              <a:ext cx="0" cy="366395"/>
            </a:xfrm>
            <a:custGeom>
              <a:avLst/>
              <a:gdLst/>
              <a:ahLst/>
              <a:cxnLst/>
              <a:rect l="l" t="t" r="r" b="b"/>
              <a:pathLst>
                <a:path h="366395">
                  <a:moveTo>
                    <a:pt x="0" y="0"/>
                  </a:moveTo>
                  <a:lnTo>
                    <a:pt x="0" y="365847"/>
                  </a:lnTo>
                </a:path>
              </a:pathLst>
            </a:custGeom>
            <a:ln w="5671">
              <a:solidFill>
                <a:srgbClr val="FFFFF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895262" y="3330054"/>
              <a:ext cx="33020" cy="12700"/>
            </a:xfrm>
            <a:custGeom>
              <a:avLst/>
              <a:gdLst/>
              <a:ahLst/>
              <a:cxnLst/>
              <a:rect l="l" t="t" r="r" b="b"/>
              <a:pathLst>
                <a:path w="33020" h="12700">
                  <a:moveTo>
                    <a:pt x="4318" y="393"/>
                  </a:moveTo>
                  <a:lnTo>
                    <a:pt x="0" y="393"/>
                  </a:lnTo>
                  <a:lnTo>
                    <a:pt x="0" y="6096"/>
                  </a:lnTo>
                  <a:lnTo>
                    <a:pt x="4318" y="6096"/>
                  </a:lnTo>
                  <a:lnTo>
                    <a:pt x="4318" y="393"/>
                  </a:lnTo>
                  <a:close/>
                </a:path>
                <a:path w="33020" h="12700">
                  <a:moveTo>
                    <a:pt x="32664" y="3810"/>
                  </a:moveTo>
                  <a:lnTo>
                    <a:pt x="31356" y="3810"/>
                  </a:lnTo>
                  <a:lnTo>
                    <a:pt x="31356" y="0"/>
                  </a:lnTo>
                  <a:lnTo>
                    <a:pt x="22745" y="0"/>
                  </a:lnTo>
                  <a:lnTo>
                    <a:pt x="22745" y="3810"/>
                  </a:lnTo>
                  <a:lnTo>
                    <a:pt x="22745" y="6350"/>
                  </a:lnTo>
                  <a:lnTo>
                    <a:pt x="27000" y="6350"/>
                  </a:lnTo>
                  <a:lnTo>
                    <a:pt x="27000" y="12700"/>
                  </a:lnTo>
                  <a:lnTo>
                    <a:pt x="32664" y="12700"/>
                  </a:lnTo>
                  <a:lnTo>
                    <a:pt x="32664" y="6350"/>
                  </a:lnTo>
                  <a:lnTo>
                    <a:pt x="32664" y="38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895269" y="3330438"/>
              <a:ext cx="132080" cy="471170"/>
            </a:xfrm>
            <a:custGeom>
              <a:avLst/>
              <a:gdLst/>
              <a:ahLst/>
              <a:cxnLst/>
              <a:rect l="l" t="t" r="r" b="b"/>
              <a:pathLst>
                <a:path w="132079" h="471170">
                  <a:moveTo>
                    <a:pt x="131894" y="470791"/>
                  </a:moveTo>
                  <a:lnTo>
                    <a:pt x="113463" y="470791"/>
                  </a:lnTo>
                  <a:lnTo>
                    <a:pt x="113463" y="465121"/>
                  </a:lnTo>
                  <a:lnTo>
                    <a:pt x="131894" y="465121"/>
                  </a:lnTo>
                  <a:lnTo>
                    <a:pt x="131894" y="470791"/>
                  </a:lnTo>
                  <a:close/>
                </a:path>
                <a:path w="132079" h="471170">
                  <a:moveTo>
                    <a:pt x="96449" y="470791"/>
                  </a:moveTo>
                  <a:lnTo>
                    <a:pt x="79436" y="470791"/>
                  </a:lnTo>
                  <a:lnTo>
                    <a:pt x="79436" y="465121"/>
                  </a:lnTo>
                  <a:lnTo>
                    <a:pt x="96449" y="465121"/>
                  </a:lnTo>
                  <a:lnTo>
                    <a:pt x="96449" y="470791"/>
                  </a:lnTo>
                  <a:close/>
                </a:path>
                <a:path w="132079" h="471170">
                  <a:moveTo>
                    <a:pt x="62422" y="470791"/>
                  </a:moveTo>
                  <a:lnTo>
                    <a:pt x="43991" y="470791"/>
                  </a:lnTo>
                  <a:lnTo>
                    <a:pt x="43991" y="465121"/>
                  </a:lnTo>
                  <a:lnTo>
                    <a:pt x="62422" y="465121"/>
                  </a:lnTo>
                  <a:lnTo>
                    <a:pt x="62422" y="470791"/>
                  </a:lnTo>
                  <a:close/>
                </a:path>
                <a:path w="132079" h="471170">
                  <a:moveTo>
                    <a:pt x="32668" y="465121"/>
                  </a:moveTo>
                  <a:lnTo>
                    <a:pt x="26997" y="465121"/>
                  </a:lnTo>
                  <a:lnTo>
                    <a:pt x="26997" y="448109"/>
                  </a:lnTo>
                  <a:lnTo>
                    <a:pt x="32668" y="448109"/>
                  </a:lnTo>
                  <a:lnTo>
                    <a:pt x="32668" y="465121"/>
                  </a:lnTo>
                  <a:close/>
                </a:path>
                <a:path w="132079" h="471170">
                  <a:moveTo>
                    <a:pt x="32668" y="431098"/>
                  </a:moveTo>
                  <a:lnTo>
                    <a:pt x="26997" y="431098"/>
                  </a:lnTo>
                  <a:lnTo>
                    <a:pt x="26997" y="414086"/>
                  </a:lnTo>
                  <a:lnTo>
                    <a:pt x="32668" y="414086"/>
                  </a:lnTo>
                  <a:lnTo>
                    <a:pt x="32668" y="431098"/>
                  </a:lnTo>
                  <a:close/>
                </a:path>
                <a:path w="132079" h="471170">
                  <a:moveTo>
                    <a:pt x="32668" y="395657"/>
                  </a:moveTo>
                  <a:lnTo>
                    <a:pt x="26997" y="395657"/>
                  </a:lnTo>
                  <a:lnTo>
                    <a:pt x="26997" y="378606"/>
                  </a:lnTo>
                  <a:lnTo>
                    <a:pt x="32668" y="378606"/>
                  </a:lnTo>
                  <a:lnTo>
                    <a:pt x="32668" y="395657"/>
                  </a:lnTo>
                  <a:close/>
                </a:path>
                <a:path w="132079" h="471170">
                  <a:moveTo>
                    <a:pt x="32668" y="361594"/>
                  </a:moveTo>
                  <a:lnTo>
                    <a:pt x="26997" y="361594"/>
                  </a:lnTo>
                  <a:lnTo>
                    <a:pt x="26997" y="343165"/>
                  </a:lnTo>
                  <a:lnTo>
                    <a:pt x="32668" y="343165"/>
                  </a:lnTo>
                  <a:lnTo>
                    <a:pt x="32668" y="361594"/>
                  </a:lnTo>
                  <a:close/>
                </a:path>
                <a:path w="132079" h="471170">
                  <a:moveTo>
                    <a:pt x="32668" y="326153"/>
                  </a:moveTo>
                  <a:lnTo>
                    <a:pt x="26997" y="326153"/>
                  </a:lnTo>
                  <a:lnTo>
                    <a:pt x="26997" y="309142"/>
                  </a:lnTo>
                  <a:lnTo>
                    <a:pt x="32668" y="309142"/>
                  </a:lnTo>
                  <a:lnTo>
                    <a:pt x="32668" y="326153"/>
                  </a:lnTo>
                  <a:close/>
                </a:path>
                <a:path w="132079" h="471170">
                  <a:moveTo>
                    <a:pt x="32668" y="292130"/>
                  </a:moveTo>
                  <a:lnTo>
                    <a:pt x="26997" y="292130"/>
                  </a:lnTo>
                  <a:lnTo>
                    <a:pt x="26997" y="273721"/>
                  </a:lnTo>
                  <a:lnTo>
                    <a:pt x="32668" y="273721"/>
                  </a:lnTo>
                  <a:lnTo>
                    <a:pt x="32668" y="292130"/>
                  </a:lnTo>
                  <a:close/>
                </a:path>
                <a:path w="132079" h="471170">
                  <a:moveTo>
                    <a:pt x="32668" y="256650"/>
                  </a:moveTo>
                  <a:lnTo>
                    <a:pt x="26997" y="256650"/>
                  </a:lnTo>
                  <a:lnTo>
                    <a:pt x="26997" y="239638"/>
                  </a:lnTo>
                  <a:lnTo>
                    <a:pt x="32668" y="239638"/>
                  </a:lnTo>
                  <a:lnTo>
                    <a:pt x="32668" y="256650"/>
                  </a:lnTo>
                  <a:close/>
                </a:path>
                <a:path w="132079" h="471170">
                  <a:moveTo>
                    <a:pt x="32668" y="222627"/>
                  </a:moveTo>
                  <a:lnTo>
                    <a:pt x="26997" y="222627"/>
                  </a:lnTo>
                  <a:lnTo>
                    <a:pt x="26997" y="204217"/>
                  </a:lnTo>
                  <a:lnTo>
                    <a:pt x="32668" y="204217"/>
                  </a:lnTo>
                  <a:lnTo>
                    <a:pt x="32668" y="222627"/>
                  </a:lnTo>
                  <a:close/>
                </a:path>
                <a:path w="132079" h="471170">
                  <a:moveTo>
                    <a:pt x="32668" y="187206"/>
                  </a:moveTo>
                  <a:lnTo>
                    <a:pt x="26997" y="187206"/>
                  </a:lnTo>
                  <a:lnTo>
                    <a:pt x="26997" y="170194"/>
                  </a:lnTo>
                  <a:lnTo>
                    <a:pt x="32668" y="170194"/>
                  </a:lnTo>
                  <a:lnTo>
                    <a:pt x="32668" y="187206"/>
                  </a:lnTo>
                  <a:close/>
                </a:path>
                <a:path w="132079" h="471170">
                  <a:moveTo>
                    <a:pt x="32668" y="151765"/>
                  </a:moveTo>
                  <a:lnTo>
                    <a:pt x="26997" y="151765"/>
                  </a:lnTo>
                  <a:lnTo>
                    <a:pt x="26997" y="134714"/>
                  </a:lnTo>
                  <a:lnTo>
                    <a:pt x="32668" y="134714"/>
                  </a:lnTo>
                  <a:lnTo>
                    <a:pt x="32668" y="151765"/>
                  </a:lnTo>
                  <a:close/>
                </a:path>
                <a:path w="132079" h="471170">
                  <a:moveTo>
                    <a:pt x="32668" y="117702"/>
                  </a:moveTo>
                  <a:lnTo>
                    <a:pt x="26997" y="117702"/>
                  </a:lnTo>
                  <a:lnTo>
                    <a:pt x="26997" y="100691"/>
                  </a:lnTo>
                  <a:lnTo>
                    <a:pt x="32668" y="100691"/>
                  </a:lnTo>
                  <a:lnTo>
                    <a:pt x="32668" y="117702"/>
                  </a:lnTo>
                  <a:close/>
                </a:path>
                <a:path w="132079" h="471170">
                  <a:moveTo>
                    <a:pt x="32668" y="82262"/>
                  </a:moveTo>
                  <a:lnTo>
                    <a:pt x="26997" y="82262"/>
                  </a:lnTo>
                  <a:lnTo>
                    <a:pt x="26997" y="65250"/>
                  </a:lnTo>
                  <a:lnTo>
                    <a:pt x="32668" y="65250"/>
                  </a:lnTo>
                  <a:lnTo>
                    <a:pt x="32668" y="82262"/>
                  </a:lnTo>
                  <a:close/>
                </a:path>
                <a:path w="132079" h="471170">
                  <a:moveTo>
                    <a:pt x="32668" y="48238"/>
                  </a:moveTo>
                  <a:lnTo>
                    <a:pt x="26997" y="48238"/>
                  </a:lnTo>
                  <a:lnTo>
                    <a:pt x="26997" y="29809"/>
                  </a:lnTo>
                  <a:lnTo>
                    <a:pt x="32668" y="29809"/>
                  </a:lnTo>
                  <a:lnTo>
                    <a:pt x="32668" y="48238"/>
                  </a:lnTo>
                  <a:close/>
                </a:path>
                <a:path w="132079" h="471170">
                  <a:moveTo>
                    <a:pt x="32668" y="12798"/>
                  </a:moveTo>
                  <a:lnTo>
                    <a:pt x="26997" y="12798"/>
                  </a:lnTo>
                  <a:lnTo>
                    <a:pt x="26997" y="5709"/>
                  </a:lnTo>
                  <a:lnTo>
                    <a:pt x="22743" y="5709"/>
                  </a:lnTo>
                  <a:lnTo>
                    <a:pt x="22743" y="0"/>
                  </a:lnTo>
                  <a:lnTo>
                    <a:pt x="29832" y="0"/>
                  </a:lnTo>
                  <a:lnTo>
                    <a:pt x="31250" y="1417"/>
                  </a:lnTo>
                  <a:lnTo>
                    <a:pt x="32668" y="2835"/>
                  </a:lnTo>
                  <a:lnTo>
                    <a:pt x="32668" y="12798"/>
                  </a:lnTo>
                  <a:close/>
                </a:path>
                <a:path w="132079" h="471170">
                  <a:moveTo>
                    <a:pt x="4312" y="5709"/>
                  </a:moveTo>
                  <a:lnTo>
                    <a:pt x="0" y="5709"/>
                  </a:lnTo>
                  <a:lnTo>
                    <a:pt x="0" y="0"/>
                  </a:lnTo>
                  <a:lnTo>
                    <a:pt x="4312" y="0"/>
                  </a:lnTo>
                  <a:lnTo>
                    <a:pt x="4312" y="5709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725107" y="3286886"/>
              <a:ext cx="172085" cy="78740"/>
            </a:xfrm>
            <a:custGeom>
              <a:avLst/>
              <a:gdLst/>
              <a:ahLst/>
              <a:cxnLst/>
              <a:rect l="l" t="t" r="r" b="b"/>
              <a:pathLst>
                <a:path w="172084" h="78739">
                  <a:moveTo>
                    <a:pt x="171577" y="3860"/>
                  </a:moveTo>
                  <a:lnTo>
                    <a:pt x="167322" y="3860"/>
                  </a:lnTo>
                  <a:lnTo>
                    <a:pt x="167322" y="74790"/>
                  </a:lnTo>
                  <a:lnTo>
                    <a:pt x="171577" y="74790"/>
                  </a:lnTo>
                  <a:lnTo>
                    <a:pt x="171577" y="3860"/>
                  </a:lnTo>
                  <a:close/>
                </a:path>
                <a:path w="172084" h="78739">
                  <a:moveTo>
                    <a:pt x="171577" y="0"/>
                  </a:moveTo>
                  <a:lnTo>
                    <a:pt x="596" y="0"/>
                  </a:lnTo>
                  <a:lnTo>
                    <a:pt x="596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74917"/>
                  </a:lnTo>
                  <a:lnTo>
                    <a:pt x="0" y="77457"/>
                  </a:lnTo>
                  <a:lnTo>
                    <a:pt x="469" y="77457"/>
                  </a:lnTo>
                  <a:lnTo>
                    <a:pt x="469" y="78727"/>
                  </a:lnTo>
                  <a:lnTo>
                    <a:pt x="171577" y="78727"/>
                  </a:lnTo>
                  <a:lnTo>
                    <a:pt x="171577" y="77457"/>
                  </a:lnTo>
                  <a:lnTo>
                    <a:pt x="171577" y="74917"/>
                  </a:lnTo>
                  <a:lnTo>
                    <a:pt x="4254" y="74917"/>
                  </a:lnTo>
                  <a:lnTo>
                    <a:pt x="4254" y="3810"/>
                  </a:lnTo>
                  <a:lnTo>
                    <a:pt x="171577" y="3810"/>
                  </a:lnTo>
                  <a:lnTo>
                    <a:pt x="171577" y="2540"/>
                  </a:lnTo>
                  <a:lnTo>
                    <a:pt x="1715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725113" y="3286492"/>
              <a:ext cx="172085" cy="80010"/>
            </a:xfrm>
            <a:custGeom>
              <a:avLst/>
              <a:gdLst/>
              <a:ahLst/>
              <a:cxnLst/>
              <a:rect l="l" t="t" r="r" b="b"/>
              <a:pathLst>
                <a:path w="172084" h="80010">
                  <a:moveTo>
                    <a:pt x="170155" y="79426"/>
                  </a:moveTo>
                  <a:lnTo>
                    <a:pt x="2835" y="79426"/>
                  </a:lnTo>
                  <a:lnTo>
                    <a:pt x="1417" y="79426"/>
                  </a:lnTo>
                  <a:lnTo>
                    <a:pt x="0" y="78009"/>
                  </a:lnTo>
                  <a:lnTo>
                    <a:pt x="0" y="2835"/>
                  </a:lnTo>
                  <a:lnTo>
                    <a:pt x="1417" y="0"/>
                  </a:lnTo>
                  <a:lnTo>
                    <a:pt x="2835" y="0"/>
                  </a:lnTo>
                  <a:lnTo>
                    <a:pt x="170155" y="0"/>
                  </a:lnTo>
                  <a:lnTo>
                    <a:pt x="171573" y="0"/>
                  </a:lnTo>
                  <a:lnTo>
                    <a:pt x="171573" y="2835"/>
                  </a:lnTo>
                  <a:lnTo>
                    <a:pt x="171573" y="78009"/>
                  </a:lnTo>
                  <a:lnTo>
                    <a:pt x="171573" y="79426"/>
                  </a:lnTo>
                  <a:lnTo>
                    <a:pt x="170155" y="79426"/>
                  </a:lnTo>
                  <a:close/>
                </a:path>
                <a:path w="172084" h="80010">
                  <a:moveTo>
                    <a:pt x="4253" y="75173"/>
                  </a:moveTo>
                  <a:lnTo>
                    <a:pt x="167319" y="75173"/>
                  </a:lnTo>
                  <a:lnTo>
                    <a:pt x="167319" y="4252"/>
                  </a:lnTo>
                  <a:lnTo>
                    <a:pt x="4253" y="4252"/>
                  </a:lnTo>
                  <a:lnTo>
                    <a:pt x="4253" y="7517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685415" y="3625405"/>
              <a:ext cx="172085" cy="80010"/>
            </a:xfrm>
            <a:custGeom>
              <a:avLst/>
              <a:gdLst/>
              <a:ahLst/>
              <a:cxnLst/>
              <a:rect l="l" t="t" r="r" b="b"/>
              <a:pathLst>
                <a:path w="172084" h="80010">
                  <a:moveTo>
                    <a:pt x="170175" y="0"/>
                  </a:moveTo>
                  <a:lnTo>
                    <a:pt x="0" y="0"/>
                  </a:lnTo>
                  <a:lnTo>
                    <a:pt x="0" y="79387"/>
                  </a:lnTo>
                  <a:lnTo>
                    <a:pt x="170175" y="79387"/>
                  </a:lnTo>
                  <a:lnTo>
                    <a:pt x="171592" y="76552"/>
                  </a:lnTo>
                  <a:lnTo>
                    <a:pt x="171592" y="75134"/>
                  </a:lnTo>
                  <a:lnTo>
                    <a:pt x="4253" y="75134"/>
                  </a:lnTo>
                  <a:lnTo>
                    <a:pt x="4253" y="4252"/>
                  </a:lnTo>
                  <a:lnTo>
                    <a:pt x="171592" y="4252"/>
                  </a:lnTo>
                  <a:lnTo>
                    <a:pt x="171592" y="1417"/>
                  </a:lnTo>
                  <a:lnTo>
                    <a:pt x="170175" y="0"/>
                  </a:lnTo>
                  <a:close/>
                </a:path>
                <a:path w="172084" h="80010">
                  <a:moveTo>
                    <a:pt x="171592" y="4252"/>
                  </a:moveTo>
                  <a:lnTo>
                    <a:pt x="167339" y="4252"/>
                  </a:lnTo>
                  <a:lnTo>
                    <a:pt x="167339" y="75134"/>
                  </a:lnTo>
                  <a:lnTo>
                    <a:pt x="171592" y="75134"/>
                  </a:lnTo>
                  <a:lnTo>
                    <a:pt x="171592" y="42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685415" y="3625404"/>
              <a:ext cx="172085" cy="80010"/>
            </a:xfrm>
            <a:custGeom>
              <a:avLst/>
              <a:gdLst/>
              <a:ahLst/>
              <a:cxnLst/>
              <a:rect l="l" t="t" r="r" b="b"/>
              <a:pathLst>
                <a:path w="172084" h="80010">
                  <a:moveTo>
                    <a:pt x="168757" y="79387"/>
                  </a:moveTo>
                  <a:lnTo>
                    <a:pt x="1417" y="79387"/>
                  </a:lnTo>
                  <a:lnTo>
                    <a:pt x="0" y="79387"/>
                  </a:lnTo>
                  <a:lnTo>
                    <a:pt x="0" y="76552"/>
                  </a:lnTo>
                  <a:lnTo>
                    <a:pt x="0" y="1417"/>
                  </a:lnTo>
                  <a:lnTo>
                    <a:pt x="0" y="0"/>
                  </a:lnTo>
                  <a:lnTo>
                    <a:pt x="1417" y="0"/>
                  </a:lnTo>
                  <a:lnTo>
                    <a:pt x="168757" y="0"/>
                  </a:lnTo>
                  <a:lnTo>
                    <a:pt x="170175" y="0"/>
                  </a:lnTo>
                  <a:lnTo>
                    <a:pt x="171592" y="1417"/>
                  </a:lnTo>
                  <a:lnTo>
                    <a:pt x="171592" y="76552"/>
                  </a:lnTo>
                  <a:lnTo>
                    <a:pt x="170175" y="79387"/>
                  </a:lnTo>
                  <a:lnTo>
                    <a:pt x="168757" y="79387"/>
                  </a:lnTo>
                  <a:close/>
                </a:path>
                <a:path w="172084" h="80010">
                  <a:moveTo>
                    <a:pt x="4253" y="75134"/>
                  </a:moveTo>
                  <a:lnTo>
                    <a:pt x="167339" y="75134"/>
                  </a:lnTo>
                  <a:lnTo>
                    <a:pt x="167339" y="4252"/>
                  </a:lnTo>
                  <a:lnTo>
                    <a:pt x="4253" y="4252"/>
                  </a:lnTo>
                  <a:lnTo>
                    <a:pt x="4253" y="75134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794614" y="3364509"/>
              <a:ext cx="210185" cy="713740"/>
            </a:xfrm>
            <a:custGeom>
              <a:avLst/>
              <a:gdLst/>
              <a:ahLst/>
              <a:cxnLst/>
              <a:rect l="l" t="t" r="r" b="b"/>
              <a:pathLst>
                <a:path w="210184" h="713739">
                  <a:moveTo>
                    <a:pt x="17018" y="684872"/>
                  </a:moveTo>
                  <a:lnTo>
                    <a:pt x="11341" y="684872"/>
                  </a:lnTo>
                  <a:lnTo>
                    <a:pt x="11341" y="710387"/>
                  </a:lnTo>
                  <a:lnTo>
                    <a:pt x="17018" y="710387"/>
                  </a:lnTo>
                  <a:lnTo>
                    <a:pt x="17018" y="684872"/>
                  </a:lnTo>
                  <a:close/>
                </a:path>
                <a:path w="210184" h="713739">
                  <a:moveTo>
                    <a:pt x="17018" y="636689"/>
                  </a:moveTo>
                  <a:lnTo>
                    <a:pt x="11341" y="636689"/>
                  </a:lnTo>
                  <a:lnTo>
                    <a:pt x="11341" y="660768"/>
                  </a:lnTo>
                  <a:lnTo>
                    <a:pt x="17018" y="660768"/>
                  </a:lnTo>
                  <a:lnTo>
                    <a:pt x="17018" y="636689"/>
                  </a:lnTo>
                  <a:close/>
                </a:path>
                <a:path w="210184" h="713739">
                  <a:moveTo>
                    <a:pt x="17018" y="587019"/>
                  </a:moveTo>
                  <a:lnTo>
                    <a:pt x="11341" y="587019"/>
                  </a:lnTo>
                  <a:lnTo>
                    <a:pt x="11341" y="611111"/>
                  </a:lnTo>
                  <a:lnTo>
                    <a:pt x="17018" y="611111"/>
                  </a:lnTo>
                  <a:lnTo>
                    <a:pt x="17018" y="587019"/>
                  </a:lnTo>
                  <a:close/>
                </a:path>
                <a:path w="210184" h="713739">
                  <a:moveTo>
                    <a:pt x="17018" y="537413"/>
                  </a:moveTo>
                  <a:lnTo>
                    <a:pt x="11341" y="537413"/>
                  </a:lnTo>
                  <a:lnTo>
                    <a:pt x="11341" y="562940"/>
                  </a:lnTo>
                  <a:lnTo>
                    <a:pt x="17018" y="562940"/>
                  </a:lnTo>
                  <a:lnTo>
                    <a:pt x="17018" y="537413"/>
                  </a:lnTo>
                  <a:close/>
                </a:path>
                <a:path w="210184" h="713739">
                  <a:moveTo>
                    <a:pt x="17018" y="489216"/>
                  </a:moveTo>
                  <a:lnTo>
                    <a:pt x="11341" y="489216"/>
                  </a:lnTo>
                  <a:lnTo>
                    <a:pt x="11341" y="513321"/>
                  </a:lnTo>
                  <a:lnTo>
                    <a:pt x="17018" y="513321"/>
                  </a:lnTo>
                  <a:lnTo>
                    <a:pt x="17018" y="489216"/>
                  </a:lnTo>
                  <a:close/>
                </a:path>
                <a:path w="210184" h="713739">
                  <a:moveTo>
                    <a:pt x="17018" y="439559"/>
                  </a:moveTo>
                  <a:lnTo>
                    <a:pt x="11341" y="439559"/>
                  </a:lnTo>
                  <a:lnTo>
                    <a:pt x="11341" y="463664"/>
                  </a:lnTo>
                  <a:lnTo>
                    <a:pt x="17018" y="463664"/>
                  </a:lnTo>
                  <a:lnTo>
                    <a:pt x="17018" y="439559"/>
                  </a:lnTo>
                  <a:close/>
                </a:path>
                <a:path w="210184" h="713739">
                  <a:moveTo>
                    <a:pt x="17018" y="389940"/>
                  </a:moveTo>
                  <a:lnTo>
                    <a:pt x="11341" y="389940"/>
                  </a:lnTo>
                  <a:lnTo>
                    <a:pt x="11341" y="415467"/>
                  </a:lnTo>
                  <a:lnTo>
                    <a:pt x="17018" y="415467"/>
                  </a:lnTo>
                  <a:lnTo>
                    <a:pt x="17018" y="389940"/>
                  </a:lnTo>
                  <a:close/>
                </a:path>
                <a:path w="210184" h="713739">
                  <a:moveTo>
                    <a:pt x="17018" y="340283"/>
                  </a:moveTo>
                  <a:lnTo>
                    <a:pt x="11341" y="340283"/>
                  </a:lnTo>
                  <a:lnTo>
                    <a:pt x="11341" y="365848"/>
                  </a:lnTo>
                  <a:lnTo>
                    <a:pt x="17018" y="365848"/>
                  </a:lnTo>
                  <a:lnTo>
                    <a:pt x="17018" y="340283"/>
                  </a:lnTo>
                  <a:close/>
                </a:path>
                <a:path w="210184" h="713739">
                  <a:moveTo>
                    <a:pt x="17018" y="147472"/>
                  </a:moveTo>
                  <a:lnTo>
                    <a:pt x="11341" y="147472"/>
                  </a:lnTo>
                  <a:lnTo>
                    <a:pt x="11341" y="171577"/>
                  </a:lnTo>
                  <a:lnTo>
                    <a:pt x="17018" y="171577"/>
                  </a:lnTo>
                  <a:lnTo>
                    <a:pt x="17018" y="147472"/>
                  </a:lnTo>
                  <a:close/>
                </a:path>
                <a:path w="210184" h="713739">
                  <a:moveTo>
                    <a:pt x="17018" y="97815"/>
                  </a:moveTo>
                  <a:lnTo>
                    <a:pt x="11341" y="97815"/>
                  </a:lnTo>
                  <a:lnTo>
                    <a:pt x="11341" y="123367"/>
                  </a:lnTo>
                  <a:lnTo>
                    <a:pt x="17018" y="123367"/>
                  </a:lnTo>
                  <a:lnTo>
                    <a:pt x="17018" y="97815"/>
                  </a:lnTo>
                  <a:close/>
                </a:path>
                <a:path w="210184" h="713739">
                  <a:moveTo>
                    <a:pt x="17018" y="49618"/>
                  </a:moveTo>
                  <a:lnTo>
                    <a:pt x="11341" y="49618"/>
                  </a:lnTo>
                  <a:lnTo>
                    <a:pt x="11341" y="73710"/>
                  </a:lnTo>
                  <a:lnTo>
                    <a:pt x="17018" y="73710"/>
                  </a:lnTo>
                  <a:lnTo>
                    <a:pt x="17018" y="49618"/>
                  </a:lnTo>
                  <a:close/>
                </a:path>
                <a:path w="210184" h="713739">
                  <a:moveTo>
                    <a:pt x="17018" y="0"/>
                  </a:moveTo>
                  <a:lnTo>
                    <a:pt x="11341" y="0"/>
                  </a:lnTo>
                  <a:lnTo>
                    <a:pt x="11341" y="24091"/>
                  </a:lnTo>
                  <a:lnTo>
                    <a:pt x="17018" y="24091"/>
                  </a:lnTo>
                  <a:lnTo>
                    <a:pt x="17018" y="0"/>
                  </a:lnTo>
                  <a:close/>
                </a:path>
                <a:path w="210184" h="713739">
                  <a:moveTo>
                    <a:pt x="28359" y="212661"/>
                  </a:moveTo>
                  <a:lnTo>
                    <a:pt x="17018" y="212661"/>
                  </a:lnTo>
                  <a:lnTo>
                    <a:pt x="17018" y="197065"/>
                  </a:lnTo>
                  <a:lnTo>
                    <a:pt x="11341" y="197065"/>
                  </a:lnTo>
                  <a:lnTo>
                    <a:pt x="11341" y="212661"/>
                  </a:lnTo>
                  <a:lnTo>
                    <a:pt x="0" y="212661"/>
                  </a:lnTo>
                  <a:lnTo>
                    <a:pt x="14185" y="236816"/>
                  </a:lnTo>
                  <a:lnTo>
                    <a:pt x="28359" y="212661"/>
                  </a:lnTo>
                  <a:close/>
                </a:path>
                <a:path w="210184" h="713739">
                  <a:moveTo>
                    <a:pt x="62382" y="708977"/>
                  </a:moveTo>
                  <a:lnTo>
                    <a:pt x="36868" y="708977"/>
                  </a:lnTo>
                  <a:lnTo>
                    <a:pt x="36868" y="713219"/>
                  </a:lnTo>
                  <a:lnTo>
                    <a:pt x="62382" y="713219"/>
                  </a:lnTo>
                  <a:lnTo>
                    <a:pt x="62382" y="708977"/>
                  </a:lnTo>
                  <a:close/>
                </a:path>
                <a:path w="210184" h="713739">
                  <a:moveTo>
                    <a:pt x="110629" y="708977"/>
                  </a:moveTo>
                  <a:lnTo>
                    <a:pt x="86474" y="708977"/>
                  </a:lnTo>
                  <a:lnTo>
                    <a:pt x="86474" y="713219"/>
                  </a:lnTo>
                  <a:lnTo>
                    <a:pt x="110629" y="713219"/>
                  </a:lnTo>
                  <a:lnTo>
                    <a:pt x="110629" y="708977"/>
                  </a:lnTo>
                  <a:close/>
                </a:path>
                <a:path w="210184" h="713739">
                  <a:moveTo>
                    <a:pt x="160235" y="708977"/>
                  </a:moveTo>
                  <a:lnTo>
                    <a:pt x="136156" y="708977"/>
                  </a:lnTo>
                  <a:lnTo>
                    <a:pt x="136156" y="713219"/>
                  </a:lnTo>
                  <a:lnTo>
                    <a:pt x="160235" y="713219"/>
                  </a:lnTo>
                  <a:lnTo>
                    <a:pt x="160235" y="708977"/>
                  </a:lnTo>
                  <a:close/>
                </a:path>
                <a:path w="210184" h="713739">
                  <a:moveTo>
                    <a:pt x="209854" y="708977"/>
                  </a:moveTo>
                  <a:lnTo>
                    <a:pt x="185750" y="708977"/>
                  </a:lnTo>
                  <a:lnTo>
                    <a:pt x="185750" y="713219"/>
                  </a:lnTo>
                  <a:lnTo>
                    <a:pt x="209854" y="713219"/>
                  </a:lnTo>
                  <a:lnTo>
                    <a:pt x="209854" y="7089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794625" y="3577166"/>
              <a:ext cx="28575" cy="24765"/>
            </a:xfrm>
            <a:custGeom>
              <a:avLst/>
              <a:gdLst/>
              <a:ahLst/>
              <a:cxnLst/>
              <a:rect l="l" t="t" r="r" b="b"/>
              <a:pathLst>
                <a:path w="28575" h="24764">
                  <a:moveTo>
                    <a:pt x="0" y="0"/>
                  </a:moveTo>
                  <a:lnTo>
                    <a:pt x="14177" y="24158"/>
                  </a:lnTo>
                  <a:lnTo>
                    <a:pt x="28355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955055" y="1369082"/>
            <a:ext cx="4138295" cy="4135754"/>
            <a:chOff x="955055" y="1369082"/>
            <a:chExt cx="4138295" cy="4135754"/>
          </a:xfrm>
        </p:grpSpPr>
        <p:sp>
          <p:nvSpPr>
            <p:cNvPr id="54" name="object 54"/>
            <p:cNvSpPr/>
            <p:nvPr/>
          </p:nvSpPr>
          <p:spPr>
            <a:xfrm>
              <a:off x="955055" y="1369082"/>
              <a:ext cx="4138295" cy="4135754"/>
            </a:xfrm>
            <a:custGeom>
              <a:avLst/>
              <a:gdLst/>
              <a:ahLst/>
              <a:cxnLst/>
              <a:rect l="l" t="t" r="r" b="b"/>
              <a:pathLst>
                <a:path w="4138295" h="4135754">
                  <a:moveTo>
                    <a:pt x="4137892" y="0"/>
                  </a:moveTo>
                  <a:lnTo>
                    <a:pt x="0" y="0"/>
                  </a:lnTo>
                  <a:lnTo>
                    <a:pt x="0" y="4135528"/>
                  </a:lnTo>
                  <a:lnTo>
                    <a:pt x="4137892" y="4135528"/>
                  </a:lnTo>
                  <a:lnTo>
                    <a:pt x="41378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654290" y="2236074"/>
              <a:ext cx="2739390" cy="2950210"/>
            </a:xfrm>
            <a:custGeom>
              <a:avLst/>
              <a:gdLst/>
              <a:ahLst/>
              <a:cxnLst/>
              <a:rect l="l" t="t" r="r" b="b"/>
              <a:pathLst>
                <a:path w="2739390" h="2950210">
                  <a:moveTo>
                    <a:pt x="1382255" y="0"/>
                  </a:moveTo>
                  <a:lnTo>
                    <a:pt x="1363427" y="0"/>
                  </a:lnTo>
                  <a:lnTo>
                    <a:pt x="1344563" y="6324"/>
                  </a:lnTo>
                  <a:lnTo>
                    <a:pt x="21338" y="1323764"/>
                  </a:lnTo>
                  <a:lnTo>
                    <a:pt x="2510" y="1360127"/>
                  </a:lnTo>
                  <a:lnTo>
                    <a:pt x="0" y="1376436"/>
                  </a:lnTo>
                  <a:lnTo>
                    <a:pt x="0" y="2880864"/>
                  </a:lnTo>
                  <a:lnTo>
                    <a:pt x="13807" y="2921008"/>
                  </a:lnTo>
                  <a:lnTo>
                    <a:pt x="47750" y="2946080"/>
                  </a:lnTo>
                  <a:lnTo>
                    <a:pt x="70327" y="2949844"/>
                  </a:lnTo>
                  <a:lnTo>
                    <a:pt x="903913" y="2949844"/>
                  </a:lnTo>
                  <a:lnTo>
                    <a:pt x="903913" y="1796777"/>
                  </a:lnTo>
                  <a:lnTo>
                    <a:pt x="907678" y="1774196"/>
                  </a:lnTo>
                  <a:lnTo>
                    <a:pt x="917720" y="1755378"/>
                  </a:lnTo>
                  <a:lnTo>
                    <a:pt x="932817" y="1740324"/>
                  </a:lnTo>
                  <a:lnTo>
                    <a:pt x="951646" y="1730289"/>
                  </a:lnTo>
                  <a:lnTo>
                    <a:pt x="974240" y="1726525"/>
                  </a:lnTo>
                  <a:lnTo>
                    <a:pt x="1765148" y="1726525"/>
                  </a:lnTo>
                  <a:lnTo>
                    <a:pt x="1806553" y="1740324"/>
                  </a:lnTo>
                  <a:lnTo>
                    <a:pt x="1831710" y="1774196"/>
                  </a:lnTo>
                  <a:lnTo>
                    <a:pt x="1835475" y="1796777"/>
                  </a:lnTo>
                  <a:lnTo>
                    <a:pt x="1835475" y="2949844"/>
                  </a:lnTo>
                  <a:lnTo>
                    <a:pt x="2669044" y="2949844"/>
                  </a:lnTo>
                  <a:lnTo>
                    <a:pt x="2710501" y="2936044"/>
                  </a:lnTo>
                  <a:lnTo>
                    <a:pt x="2735605" y="2902191"/>
                  </a:lnTo>
                  <a:lnTo>
                    <a:pt x="2739371" y="2880864"/>
                  </a:lnTo>
                  <a:lnTo>
                    <a:pt x="2739371" y="1376436"/>
                  </a:lnTo>
                  <a:lnTo>
                    <a:pt x="2735605" y="1356364"/>
                  </a:lnTo>
                  <a:lnTo>
                    <a:pt x="2733095" y="1342582"/>
                  </a:lnTo>
                  <a:lnTo>
                    <a:pt x="2726819" y="1330037"/>
                  </a:lnTo>
                  <a:lnTo>
                    <a:pt x="2718032" y="1317492"/>
                  </a:lnTo>
                  <a:lnTo>
                    <a:pt x="1417401" y="18869"/>
                  </a:lnTo>
                  <a:lnTo>
                    <a:pt x="1401083" y="6324"/>
                  </a:lnTo>
                  <a:lnTo>
                    <a:pt x="13822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654290" y="2236074"/>
              <a:ext cx="2739390" cy="2950210"/>
            </a:xfrm>
            <a:custGeom>
              <a:avLst/>
              <a:gdLst/>
              <a:ahLst/>
              <a:cxnLst/>
              <a:rect l="l" t="t" r="r" b="b"/>
              <a:pathLst>
                <a:path w="2739390" h="2950210">
                  <a:moveTo>
                    <a:pt x="1382255" y="0"/>
                  </a:moveTo>
                  <a:lnTo>
                    <a:pt x="1417401" y="18869"/>
                  </a:lnTo>
                  <a:lnTo>
                    <a:pt x="2718032" y="1317492"/>
                  </a:lnTo>
                  <a:lnTo>
                    <a:pt x="2735605" y="1356364"/>
                  </a:lnTo>
                  <a:lnTo>
                    <a:pt x="2739371" y="1376436"/>
                  </a:lnTo>
                  <a:lnTo>
                    <a:pt x="2739371" y="2880864"/>
                  </a:lnTo>
                  <a:lnTo>
                    <a:pt x="2735605" y="2902191"/>
                  </a:lnTo>
                  <a:lnTo>
                    <a:pt x="2725564" y="2921008"/>
                  </a:lnTo>
                  <a:lnTo>
                    <a:pt x="2710501" y="2936044"/>
                  </a:lnTo>
                  <a:lnTo>
                    <a:pt x="2691638" y="2946080"/>
                  </a:lnTo>
                  <a:lnTo>
                    <a:pt x="2669044" y="2949844"/>
                  </a:lnTo>
                  <a:lnTo>
                    <a:pt x="1835475" y="2949844"/>
                  </a:lnTo>
                  <a:lnTo>
                    <a:pt x="1835475" y="1796777"/>
                  </a:lnTo>
                  <a:lnTo>
                    <a:pt x="1831710" y="1774196"/>
                  </a:lnTo>
                  <a:lnTo>
                    <a:pt x="1821668" y="1755378"/>
                  </a:lnTo>
                  <a:lnTo>
                    <a:pt x="1806553" y="1740324"/>
                  </a:lnTo>
                  <a:lnTo>
                    <a:pt x="1787725" y="1730289"/>
                  </a:lnTo>
                  <a:lnTo>
                    <a:pt x="1765148" y="1726525"/>
                  </a:lnTo>
                  <a:lnTo>
                    <a:pt x="974240" y="1726525"/>
                  </a:lnTo>
                  <a:lnTo>
                    <a:pt x="932817" y="1740324"/>
                  </a:lnTo>
                  <a:lnTo>
                    <a:pt x="907678" y="1774196"/>
                  </a:lnTo>
                  <a:lnTo>
                    <a:pt x="903913" y="1796777"/>
                  </a:lnTo>
                  <a:lnTo>
                    <a:pt x="903913" y="2949844"/>
                  </a:lnTo>
                  <a:lnTo>
                    <a:pt x="70327" y="2949844"/>
                  </a:lnTo>
                  <a:lnTo>
                    <a:pt x="28869" y="2936044"/>
                  </a:lnTo>
                  <a:lnTo>
                    <a:pt x="3765" y="2902191"/>
                  </a:lnTo>
                  <a:lnTo>
                    <a:pt x="0" y="2880864"/>
                  </a:lnTo>
                  <a:lnTo>
                    <a:pt x="0" y="1376436"/>
                  </a:lnTo>
                  <a:lnTo>
                    <a:pt x="13807" y="1333800"/>
                  </a:lnTo>
                  <a:lnTo>
                    <a:pt x="1328246" y="18869"/>
                  </a:lnTo>
                  <a:lnTo>
                    <a:pt x="1363427" y="0"/>
                  </a:lnTo>
                  <a:lnTo>
                    <a:pt x="1382255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159682" y="1687810"/>
              <a:ext cx="3728720" cy="2023110"/>
            </a:xfrm>
            <a:custGeom>
              <a:avLst/>
              <a:gdLst/>
              <a:ahLst/>
              <a:cxnLst/>
              <a:rect l="l" t="t" r="r" b="b"/>
              <a:pathLst>
                <a:path w="3728720" h="2023110">
                  <a:moveTo>
                    <a:pt x="1881884" y="0"/>
                  </a:moveTo>
                  <a:lnTo>
                    <a:pt x="1863055" y="0"/>
                  </a:lnTo>
                  <a:lnTo>
                    <a:pt x="1846703" y="0"/>
                  </a:lnTo>
                  <a:lnTo>
                    <a:pt x="1829130" y="3763"/>
                  </a:lnTo>
                  <a:lnTo>
                    <a:pt x="1814067" y="11290"/>
                  </a:lnTo>
                  <a:lnTo>
                    <a:pt x="1800260" y="22580"/>
                  </a:lnTo>
                  <a:lnTo>
                    <a:pt x="1791473" y="31362"/>
                  </a:lnTo>
                  <a:lnTo>
                    <a:pt x="1781449" y="40143"/>
                  </a:lnTo>
                  <a:lnTo>
                    <a:pt x="40149" y="1780416"/>
                  </a:lnTo>
                  <a:lnTo>
                    <a:pt x="11279" y="1823069"/>
                  </a:lnTo>
                  <a:lnTo>
                    <a:pt x="0" y="1868265"/>
                  </a:lnTo>
                  <a:lnTo>
                    <a:pt x="2493" y="1889591"/>
                  </a:lnTo>
                  <a:lnTo>
                    <a:pt x="22576" y="1925954"/>
                  </a:lnTo>
                  <a:lnTo>
                    <a:pt x="96669" y="2001258"/>
                  </a:lnTo>
                  <a:lnTo>
                    <a:pt x="134325" y="2021330"/>
                  </a:lnTo>
                  <a:lnTo>
                    <a:pt x="155664" y="2022585"/>
                  </a:lnTo>
                  <a:lnTo>
                    <a:pt x="178258" y="2020076"/>
                  </a:lnTo>
                  <a:lnTo>
                    <a:pt x="200852" y="2012549"/>
                  </a:lnTo>
                  <a:lnTo>
                    <a:pt x="223428" y="2000004"/>
                  </a:lnTo>
                  <a:lnTo>
                    <a:pt x="243564" y="1983695"/>
                  </a:lnTo>
                  <a:lnTo>
                    <a:pt x="1863055" y="363836"/>
                  </a:lnTo>
                  <a:lnTo>
                    <a:pt x="3485040" y="1983695"/>
                  </a:lnTo>
                  <a:lnTo>
                    <a:pt x="3505158" y="2000004"/>
                  </a:lnTo>
                  <a:lnTo>
                    <a:pt x="3527752" y="2012549"/>
                  </a:lnTo>
                  <a:lnTo>
                    <a:pt x="3550346" y="2020076"/>
                  </a:lnTo>
                  <a:lnTo>
                    <a:pt x="3572922" y="2022585"/>
                  </a:lnTo>
                  <a:lnTo>
                    <a:pt x="3594261" y="2021330"/>
                  </a:lnTo>
                  <a:lnTo>
                    <a:pt x="3631917" y="2001258"/>
                  </a:lnTo>
                  <a:lnTo>
                    <a:pt x="3706010" y="1925954"/>
                  </a:lnTo>
                  <a:lnTo>
                    <a:pt x="3726094" y="1889591"/>
                  </a:lnTo>
                  <a:lnTo>
                    <a:pt x="3728604" y="1868265"/>
                  </a:lnTo>
                  <a:lnTo>
                    <a:pt x="3724838" y="1845684"/>
                  </a:lnTo>
                  <a:lnTo>
                    <a:pt x="3717307" y="1823069"/>
                  </a:lnTo>
                  <a:lnTo>
                    <a:pt x="3704755" y="1800488"/>
                  </a:lnTo>
                  <a:lnTo>
                    <a:pt x="3688437" y="1780416"/>
                  </a:lnTo>
                  <a:lnTo>
                    <a:pt x="3174949" y="1267260"/>
                  </a:lnTo>
                  <a:lnTo>
                    <a:pt x="3174949" y="756578"/>
                  </a:lnTo>
                  <a:lnTo>
                    <a:pt x="3210130" y="739016"/>
                  </a:lnTo>
                  <a:lnTo>
                    <a:pt x="3233979" y="687547"/>
                  </a:lnTo>
                  <a:lnTo>
                    <a:pt x="3233979" y="570897"/>
                  </a:lnTo>
                  <a:lnTo>
                    <a:pt x="3220171" y="529446"/>
                  </a:lnTo>
                  <a:lnTo>
                    <a:pt x="3186246" y="504374"/>
                  </a:lnTo>
                  <a:lnTo>
                    <a:pt x="3163652" y="501865"/>
                  </a:lnTo>
                  <a:lnTo>
                    <a:pt x="2409144" y="501865"/>
                  </a:lnTo>
                  <a:lnTo>
                    <a:pt x="1947155" y="40143"/>
                  </a:lnTo>
                  <a:lnTo>
                    <a:pt x="1937113" y="31362"/>
                  </a:lnTo>
                  <a:lnTo>
                    <a:pt x="1928327" y="22580"/>
                  </a:lnTo>
                  <a:lnTo>
                    <a:pt x="1914519" y="11290"/>
                  </a:lnTo>
                  <a:lnTo>
                    <a:pt x="1899457" y="3763"/>
                  </a:lnTo>
                  <a:lnTo>
                    <a:pt x="18818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159682" y="1687810"/>
              <a:ext cx="3728720" cy="2023110"/>
            </a:xfrm>
            <a:custGeom>
              <a:avLst/>
              <a:gdLst/>
              <a:ahLst/>
              <a:cxnLst/>
              <a:rect l="l" t="t" r="r" b="b"/>
              <a:pathLst>
                <a:path w="3728720" h="2023110">
                  <a:moveTo>
                    <a:pt x="1863055" y="0"/>
                  </a:moveTo>
                  <a:lnTo>
                    <a:pt x="1881884" y="0"/>
                  </a:lnTo>
                  <a:lnTo>
                    <a:pt x="1899457" y="3763"/>
                  </a:lnTo>
                  <a:lnTo>
                    <a:pt x="1914519" y="11290"/>
                  </a:lnTo>
                  <a:lnTo>
                    <a:pt x="1928327" y="22580"/>
                  </a:lnTo>
                  <a:lnTo>
                    <a:pt x="1937113" y="31362"/>
                  </a:lnTo>
                  <a:lnTo>
                    <a:pt x="1947155" y="40143"/>
                  </a:lnTo>
                  <a:lnTo>
                    <a:pt x="2409144" y="501865"/>
                  </a:lnTo>
                  <a:lnTo>
                    <a:pt x="3163652" y="501865"/>
                  </a:lnTo>
                  <a:lnTo>
                    <a:pt x="3186246" y="504374"/>
                  </a:lnTo>
                  <a:lnTo>
                    <a:pt x="3205109" y="514410"/>
                  </a:lnTo>
                  <a:lnTo>
                    <a:pt x="3220171" y="529446"/>
                  </a:lnTo>
                  <a:lnTo>
                    <a:pt x="3230213" y="549570"/>
                  </a:lnTo>
                  <a:lnTo>
                    <a:pt x="3233979" y="570897"/>
                  </a:lnTo>
                  <a:lnTo>
                    <a:pt x="3233979" y="687547"/>
                  </a:lnTo>
                  <a:lnTo>
                    <a:pt x="3222682" y="725216"/>
                  </a:lnTo>
                  <a:lnTo>
                    <a:pt x="3193812" y="750306"/>
                  </a:lnTo>
                  <a:lnTo>
                    <a:pt x="3174949" y="756578"/>
                  </a:lnTo>
                  <a:lnTo>
                    <a:pt x="3174949" y="1267260"/>
                  </a:lnTo>
                  <a:lnTo>
                    <a:pt x="3688437" y="1780416"/>
                  </a:lnTo>
                  <a:lnTo>
                    <a:pt x="3717307" y="1823069"/>
                  </a:lnTo>
                  <a:lnTo>
                    <a:pt x="3728604" y="1868265"/>
                  </a:lnTo>
                  <a:lnTo>
                    <a:pt x="3726094" y="1889591"/>
                  </a:lnTo>
                  <a:lnTo>
                    <a:pt x="3706010" y="1925954"/>
                  </a:lnTo>
                  <a:lnTo>
                    <a:pt x="3631917" y="2001258"/>
                  </a:lnTo>
                  <a:lnTo>
                    <a:pt x="3594261" y="2021330"/>
                  </a:lnTo>
                  <a:lnTo>
                    <a:pt x="3572922" y="2022585"/>
                  </a:lnTo>
                  <a:lnTo>
                    <a:pt x="3550346" y="2020076"/>
                  </a:lnTo>
                  <a:lnTo>
                    <a:pt x="3527752" y="2012549"/>
                  </a:lnTo>
                  <a:lnTo>
                    <a:pt x="3505158" y="2000004"/>
                  </a:lnTo>
                  <a:lnTo>
                    <a:pt x="3485040" y="1983695"/>
                  </a:lnTo>
                  <a:lnTo>
                    <a:pt x="1863055" y="363836"/>
                  </a:lnTo>
                  <a:lnTo>
                    <a:pt x="243564" y="1983695"/>
                  </a:lnTo>
                  <a:lnTo>
                    <a:pt x="223428" y="2000004"/>
                  </a:lnTo>
                  <a:lnTo>
                    <a:pt x="200852" y="2012549"/>
                  </a:lnTo>
                  <a:lnTo>
                    <a:pt x="178258" y="2020076"/>
                  </a:lnTo>
                  <a:lnTo>
                    <a:pt x="155664" y="2022585"/>
                  </a:lnTo>
                  <a:lnTo>
                    <a:pt x="134325" y="2021330"/>
                  </a:lnTo>
                  <a:lnTo>
                    <a:pt x="96669" y="2001258"/>
                  </a:lnTo>
                  <a:lnTo>
                    <a:pt x="22576" y="1925954"/>
                  </a:lnTo>
                  <a:lnTo>
                    <a:pt x="2493" y="1889591"/>
                  </a:lnTo>
                  <a:lnTo>
                    <a:pt x="0" y="1868265"/>
                  </a:lnTo>
                  <a:lnTo>
                    <a:pt x="3748" y="1845684"/>
                  </a:lnTo>
                  <a:lnTo>
                    <a:pt x="23831" y="1800488"/>
                  </a:lnTo>
                  <a:lnTo>
                    <a:pt x="1781449" y="40143"/>
                  </a:lnTo>
                  <a:lnTo>
                    <a:pt x="1791473" y="31362"/>
                  </a:lnTo>
                  <a:lnTo>
                    <a:pt x="1800260" y="22580"/>
                  </a:lnTo>
                  <a:lnTo>
                    <a:pt x="1814067" y="11290"/>
                  </a:lnTo>
                  <a:lnTo>
                    <a:pt x="1829130" y="3763"/>
                  </a:lnTo>
                  <a:lnTo>
                    <a:pt x="1846703" y="0"/>
                  </a:lnTo>
                  <a:lnTo>
                    <a:pt x="1863055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Slide Number Placeholder 5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169923"/>
            <a:ext cx="3533140" cy="2235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050" marR="5080" indent="-768985">
              <a:lnSpc>
                <a:spcPct val="1217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class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Developer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constructor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</a:t>
            </a:r>
            <a:r>
              <a:rPr sz="2400" spc="-1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5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82876" y="465835"/>
            <a:ext cx="2939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5" dirty="0">
                <a:solidFill>
                  <a:srgbClr val="FFFFFF"/>
                </a:solidFill>
              </a:rPr>
              <a:t>C</a:t>
            </a:r>
            <a:r>
              <a:rPr sz="3600" spc="114" dirty="0">
                <a:solidFill>
                  <a:srgbClr val="FFFFFF"/>
                </a:solidFill>
              </a:rPr>
              <a:t>o</a:t>
            </a:r>
            <a:r>
              <a:rPr sz="3600" spc="-70" dirty="0">
                <a:solidFill>
                  <a:srgbClr val="FFFFFF"/>
                </a:solidFill>
              </a:rPr>
              <a:t>n</a:t>
            </a:r>
            <a:r>
              <a:rPr sz="3600" spc="-130" dirty="0">
                <a:solidFill>
                  <a:srgbClr val="FFFFFF"/>
                </a:solidFill>
              </a:rPr>
              <a:t>s</a:t>
            </a:r>
            <a:r>
              <a:rPr sz="3600" spc="15" dirty="0">
                <a:solidFill>
                  <a:srgbClr val="FFFFFF"/>
                </a:solidFill>
              </a:rPr>
              <a:t>t</a:t>
            </a:r>
            <a:r>
              <a:rPr sz="3600" spc="-105" dirty="0">
                <a:solidFill>
                  <a:srgbClr val="FFFFFF"/>
                </a:solidFill>
              </a:rPr>
              <a:t>r</a:t>
            </a:r>
            <a:r>
              <a:rPr sz="3600" spc="-70" dirty="0">
                <a:solidFill>
                  <a:srgbClr val="FFFFFF"/>
                </a:solidFill>
              </a:rPr>
              <a:t>u</a:t>
            </a:r>
            <a:r>
              <a:rPr sz="3600" spc="175" dirty="0">
                <a:solidFill>
                  <a:srgbClr val="FFFFFF"/>
                </a:solidFill>
              </a:rPr>
              <a:t>c</a:t>
            </a:r>
            <a:r>
              <a:rPr sz="3600" spc="-40" dirty="0">
                <a:solidFill>
                  <a:srgbClr val="FFFFFF"/>
                </a:solidFill>
              </a:rPr>
              <a:t>t</a:t>
            </a:r>
            <a:r>
              <a:rPr sz="3600" spc="110" dirty="0">
                <a:solidFill>
                  <a:srgbClr val="FFFFFF"/>
                </a:solidFill>
              </a:rPr>
              <a:t>o</a:t>
            </a:r>
            <a:r>
              <a:rPr sz="3600" spc="-105" dirty="0">
                <a:solidFill>
                  <a:srgbClr val="FFFFFF"/>
                </a:solidFill>
              </a:rPr>
              <a:t>r</a:t>
            </a:r>
            <a:r>
              <a:rPr sz="3600" spc="-90" dirty="0">
                <a:solidFill>
                  <a:srgbClr val="FFFFFF"/>
                </a:solidFill>
              </a:rPr>
              <a:t>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2272648" y="2108813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5" h="864869">
                <a:moveTo>
                  <a:pt x="264413" y="0"/>
                </a:moveTo>
                <a:lnTo>
                  <a:pt x="0" y="264413"/>
                </a:lnTo>
                <a:lnTo>
                  <a:pt x="132206" y="264413"/>
                </a:lnTo>
                <a:lnTo>
                  <a:pt x="132206" y="864537"/>
                </a:lnTo>
                <a:lnTo>
                  <a:pt x="396620" y="864537"/>
                </a:lnTo>
                <a:lnTo>
                  <a:pt x="396620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169923"/>
            <a:ext cx="8971280" cy="2235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050" marR="5443220" indent="-768985">
              <a:lnSpc>
                <a:spcPct val="1217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class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Developer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constructor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</a:t>
            </a:r>
            <a:r>
              <a:rPr sz="2400" spc="-1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  <a:spcBef>
                <a:spcPts val="525"/>
              </a:spcBef>
            </a:pP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'Creating</a:t>
            </a:r>
            <a:r>
              <a:rPr sz="2400" spc="-4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69C7E"/>
                </a:solidFill>
                <a:latin typeface="Courier New"/>
                <a:cs typeface="Courier New"/>
              </a:rPr>
              <a:t>a</a:t>
            </a:r>
            <a:r>
              <a:rPr sz="2400" spc="-4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new</a:t>
            </a:r>
            <a:r>
              <a:rPr sz="2400" spc="-4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developer.'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82876" y="465835"/>
            <a:ext cx="2939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5" dirty="0">
                <a:solidFill>
                  <a:srgbClr val="FFFFFF"/>
                </a:solidFill>
              </a:rPr>
              <a:t>C</a:t>
            </a:r>
            <a:r>
              <a:rPr sz="3600" spc="114" dirty="0">
                <a:solidFill>
                  <a:srgbClr val="FFFFFF"/>
                </a:solidFill>
              </a:rPr>
              <a:t>o</a:t>
            </a:r>
            <a:r>
              <a:rPr sz="3600" spc="-70" dirty="0">
                <a:solidFill>
                  <a:srgbClr val="FFFFFF"/>
                </a:solidFill>
              </a:rPr>
              <a:t>n</a:t>
            </a:r>
            <a:r>
              <a:rPr sz="3600" spc="-130" dirty="0">
                <a:solidFill>
                  <a:srgbClr val="FFFFFF"/>
                </a:solidFill>
              </a:rPr>
              <a:t>s</a:t>
            </a:r>
            <a:r>
              <a:rPr sz="3600" spc="15" dirty="0">
                <a:solidFill>
                  <a:srgbClr val="FFFFFF"/>
                </a:solidFill>
              </a:rPr>
              <a:t>t</a:t>
            </a:r>
            <a:r>
              <a:rPr sz="3600" spc="-105" dirty="0">
                <a:solidFill>
                  <a:srgbClr val="FFFFFF"/>
                </a:solidFill>
              </a:rPr>
              <a:t>r</a:t>
            </a:r>
            <a:r>
              <a:rPr sz="3600" spc="-70" dirty="0">
                <a:solidFill>
                  <a:srgbClr val="FFFFFF"/>
                </a:solidFill>
              </a:rPr>
              <a:t>u</a:t>
            </a:r>
            <a:r>
              <a:rPr sz="3600" spc="175" dirty="0">
                <a:solidFill>
                  <a:srgbClr val="FFFFFF"/>
                </a:solidFill>
              </a:rPr>
              <a:t>c</a:t>
            </a:r>
            <a:r>
              <a:rPr sz="3600" spc="-40" dirty="0">
                <a:solidFill>
                  <a:srgbClr val="FFFFFF"/>
                </a:solidFill>
              </a:rPr>
              <a:t>t</a:t>
            </a:r>
            <a:r>
              <a:rPr sz="3600" spc="110" dirty="0">
                <a:solidFill>
                  <a:srgbClr val="FFFFFF"/>
                </a:solidFill>
              </a:rPr>
              <a:t>o</a:t>
            </a:r>
            <a:r>
              <a:rPr sz="3600" spc="-105" dirty="0">
                <a:solidFill>
                  <a:srgbClr val="FFFFFF"/>
                </a:solidFill>
              </a:rPr>
              <a:t>r</a:t>
            </a:r>
            <a:r>
              <a:rPr sz="3600" spc="-90" dirty="0">
                <a:solidFill>
                  <a:srgbClr val="FFFFFF"/>
                </a:solidFill>
              </a:rPr>
              <a:t>s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169923"/>
            <a:ext cx="8971280" cy="5335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050" marR="5443220" indent="-768985">
              <a:lnSpc>
                <a:spcPct val="1217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class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Developer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constructor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</a:t>
            </a:r>
            <a:r>
              <a:rPr sz="2400" spc="-1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  <a:spcBef>
                <a:spcPts val="525"/>
              </a:spcBef>
            </a:pP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'Creating</a:t>
            </a:r>
            <a:r>
              <a:rPr sz="2400" spc="-4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69C7E"/>
                </a:solidFill>
                <a:latin typeface="Courier New"/>
                <a:cs typeface="Courier New"/>
              </a:rPr>
              <a:t>a</a:t>
            </a:r>
            <a:r>
              <a:rPr sz="2400" spc="-4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new</a:t>
            </a:r>
            <a:r>
              <a:rPr sz="2400" spc="-4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developer.'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742315" marR="2013585" indent="-730250">
              <a:lnSpc>
                <a:spcPct val="120000"/>
              </a:lnSpc>
              <a:spcBef>
                <a:spcPts val="5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class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WebDeveloper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extends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Developer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readonly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favoriteEditor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constructor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editor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  <a:spcBef>
                <a:spcPts val="62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super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();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this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favoriteEditor</a:t>
            </a:r>
            <a:r>
              <a:rPr sz="2400" spc="-45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editor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82876" y="465835"/>
            <a:ext cx="2939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5" dirty="0">
                <a:solidFill>
                  <a:srgbClr val="FFFFFF"/>
                </a:solidFill>
              </a:rPr>
              <a:t>C</a:t>
            </a:r>
            <a:r>
              <a:rPr sz="3600" spc="114" dirty="0">
                <a:solidFill>
                  <a:srgbClr val="FFFFFF"/>
                </a:solidFill>
              </a:rPr>
              <a:t>o</a:t>
            </a:r>
            <a:r>
              <a:rPr sz="3600" spc="-70" dirty="0">
                <a:solidFill>
                  <a:srgbClr val="FFFFFF"/>
                </a:solidFill>
              </a:rPr>
              <a:t>n</a:t>
            </a:r>
            <a:r>
              <a:rPr sz="3600" spc="-130" dirty="0">
                <a:solidFill>
                  <a:srgbClr val="FFFFFF"/>
                </a:solidFill>
              </a:rPr>
              <a:t>s</a:t>
            </a:r>
            <a:r>
              <a:rPr sz="3600" spc="15" dirty="0">
                <a:solidFill>
                  <a:srgbClr val="FFFFFF"/>
                </a:solidFill>
              </a:rPr>
              <a:t>t</a:t>
            </a:r>
            <a:r>
              <a:rPr sz="3600" spc="-105" dirty="0">
                <a:solidFill>
                  <a:srgbClr val="FFFFFF"/>
                </a:solidFill>
              </a:rPr>
              <a:t>r</a:t>
            </a:r>
            <a:r>
              <a:rPr sz="3600" spc="-70" dirty="0">
                <a:solidFill>
                  <a:srgbClr val="FFFFFF"/>
                </a:solidFill>
              </a:rPr>
              <a:t>u</a:t>
            </a:r>
            <a:r>
              <a:rPr sz="3600" spc="175" dirty="0">
                <a:solidFill>
                  <a:srgbClr val="FFFFFF"/>
                </a:solidFill>
              </a:rPr>
              <a:t>c</a:t>
            </a:r>
            <a:r>
              <a:rPr sz="3600" spc="-40" dirty="0">
                <a:solidFill>
                  <a:srgbClr val="FFFFFF"/>
                </a:solidFill>
              </a:rPr>
              <a:t>t</a:t>
            </a:r>
            <a:r>
              <a:rPr sz="3600" spc="110" dirty="0">
                <a:solidFill>
                  <a:srgbClr val="FFFFFF"/>
                </a:solidFill>
              </a:rPr>
              <a:t>o</a:t>
            </a:r>
            <a:r>
              <a:rPr sz="3600" spc="-105" dirty="0">
                <a:solidFill>
                  <a:srgbClr val="FFFFFF"/>
                </a:solidFill>
              </a:rPr>
              <a:t>r</a:t>
            </a:r>
            <a:r>
              <a:rPr sz="3600" spc="-90" dirty="0">
                <a:solidFill>
                  <a:srgbClr val="FFFFFF"/>
                </a:solidFill>
              </a:rPr>
              <a:t>s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169923"/>
            <a:ext cx="8971280" cy="5335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050" marR="5443220" indent="-768985">
              <a:lnSpc>
                <a:spcPct val="1217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class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Developer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constructor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</a:t>
            </a:r>
            <a:r>
              <a:rPr sz="2400" spc="-1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  <a:spcBef>
                <a:spcPts val="525"/>
              </a:spcBef>
            </a:pP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'Creating</a:t>
            </a:r>
            <a:r>
              <a:rPr sz="2400" spc="-4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69C7E"/>
                </a:solidFill>
                <a:latin typeface="Courier New"/>
                <a:cs typeface="Courier New"/>
              </a:rPr>
              <a:t>a</a:t>
            </a:r>
            <a:r>
              <a:rPr sz="2400" spc="-4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new</a:t>
            </a:r>
            <a:r>
              <a:rPr sz="2400" spc="-4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developer.'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742315" marR="2013585" indent="-730250">
              <a:lnSpc>
                <a:spcPct val="120000"/>
              </a:lnSpc>
              <a:spcBef>
                <a:spcPts val="5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class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WebDeveloper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extends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Developer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readonly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favoriteEditor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constructor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editor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  <a:spcBef>
                <a:spcPts val="62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super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();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this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favoriteEditor</a:t>
            </a:r>
            <a:r>
              <a:rPr sz="2400" spc="-45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editor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82876" y="465835"/>
            <a:ext cx="2939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5" dirty="0">
                <a:solidFill>
                  <a:srgbClr val="FFFFFF"/>
                </a:solidFill>
              </a:rPr>
              <a:t>C</a:t>
            </a:r>
            <a:r>
              <a:rPr sz="3600" spc="114" dirty="0">
                <a:solidFill>
                  <a:srgbClr val="FFFFFF"/>
                </a:solidFill>
              </a:rPr>
              <a:t>o</a:t>
            </a:r>
            <a:r>
              <a:rPr sz="3600" spc="-70" dirty="0">
                <a:solidFill>
                  <a:srgbClr val="FFFFFF"/>
                </a:solidFill>
              </a:rPr>
              <a:t>n</a:t>
            </a:r>
            <a:r>
              <a:rPr sz="3600" spc="-130" dirty="0">
                <a:solidFill>
                  <a:srgbClr val="FFFFFF"/>
                </a:solidFill>
              </a:rPr>
              <a:t>s</a:t>
            </a:r>
            <a:r>
              <a:rPr sz="3600" spc="15" dirty="0">
                <a:solidFill>
                  <a:srgbClr val="FFFFFF"/>
                </a:solidFill>
              </a:rPr>
              <a:t>t</a:t>
            </a:r>
            <a:r>
              <a:rPr sz="3600" spc="-105" dirty="0">
                <a:solidFill>
                  <a:srgbClr val="FFFFFF"/>
                </a:solidFill>
              </a:rPr>
              <a:t>r</a:t>
            </a:r>
            <a:r>
              <a:rPr sz="3600" spc="-70" dirty="0">
                <a:solidFill>
                  <a:srgbClr val="FFFFFF"/>
                </a:solidFill>
              </a:rPr>
              <a:t>u</a:t>
            </a:r>
            <a:r>
              <a:rPr sz="3600" spc="175" dirty="0">
                <a:solidFill>
                  <a:srgbClr val="FFFFFF"/>
                </a:solidFill>
              </a:rPr>
              <a:t>c</a:t>
            </a:r>
            <a:r>
              <a:rPr sz="3600" spc="-40" dirty="0">
                <a:solidFill>
                  <a:srgbClr val="FFFFFF"/>
                </a:solidFill>
              </a:rPr>
              <a:t>t</a:t>
            </a:r>
            <a:r>
              <a:rPr sz="3600" spc="110" dirty="0">
                <a:solidFill>
                  <a:srgbClr val="FFFFFF"/>
                </a:solidFill>
              </a:rPr>
              <a:t>o</a:t>
            </a:r>
            <a:r>
              <a:rPr sz="3600" spc="-105" dirty="0">
                <a:solidFill>
                  <a:srgbClr val="FFFFFF"/>
                </a:solidFill>
              </a:rPr>
              <a:t>r</a:t>
            </a:r>
            <a:r>
              <a:rPr sz="3600" spc="-90" dirty="0">
                <a:solidFill>
                  <a:srgbClr val="FFFFFF"/>
                </a:solidFill>
              </a:rPr>
              <a:t>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3920562" y="4773678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3" y="0"/>
                </a:moveTo>
                <a:lnTo>
                  <a:pt x="0" y="264412"/>
                </a:lnTo>
                <a:lnTo>
                  <a:pt x="132207" y="264412"/>
                </a:lnTo>
                <a:lnTo>
                  <a:pt x="132207" y="864536"/>
                </a:lnTo>
                <a:lnTo>
                  <a:pt x="396621" y="864536"/>
                </a:lnTo>
                <a:lnTo>
                  <a:pt x="396621" y="264412"/>
                </a:lnTo>
                <a:lnTo>
                  <a:pt x="528828" y="264412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169923"/>
            <a:ext cx="8971280" cy="5335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050" marR="5443220" indent="-768985">
              <a:lnSpc>
                <a:spcPct val="1217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class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Developer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constructor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</a:t>
            </a:r>
            <a:r>
              <a:rPr sz="2400" spc="-1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  <a:spcBef>
                <a:spcPts val="525"/>
              </a:spcBef>
            </a:pP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'Creating</a:t>
            </a:r>
            <a:r>
              <a:rPr sz="2400" spc="-4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69C7E"/>
                </a:solidFill>
                <a:latin typeface="Courier New"/>
                <a:cs typeface="Courier New"/>
              </a:rPr>
              <a:t>a</a:t>
            </a:r>
            <a:r>
              <a:rPr sz="2400" spc="-4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new</a:t>
            </a:r>
            <a:r>
              <a:rPr sz="2400" spc="-4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developer.'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742315" marR="2013585" indent="-730250">
              <a:lnSpc>
                <a:spcPct val="120000"/>
              </a:lnSpc>
              <a:spcBef>
                <a:spcPts val="5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class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WebDeveloper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extends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Developer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readonly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favoriteEditor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constructor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editor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  <a:spcBef>
                <a:spcPts val="62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super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();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this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favoriteEditor</a:t>
            </a:r>
            <a:r>
              <a:rPr sz="2400" spc="-45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editor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82876" y="465835"/>
            <a:ext cx="2939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5" dirty="0">
                <a:solidFill>
                  <a:srgbClr val="FFFFFF"/>
                </a:solidFill>
              </a:rPr>
              <a:t>C</a:t>
            </a:r>
            <a:r>
              <a:rPr sz="3600" spc="114" dirty="0">
                <a:solidFill>
                  <a:srgbClr val="FFFFFF"/>
                </a:solidFill>
              </a:rPr>
              <a:t>o</a:t>
            </a:r>
            <a:r>
              <a:rPr sz="3600" spc="-70" dirty="0">
                <a:solidFill>
                  <a:srgbClr val="FFFFFF"/>
                </a:solidFill>
              </a:rPr>
              <a:t>n</a:t>
            </a:r>
            <a:r>
              <a:rPr sz="3600" spc="-130" dirty="0">
                <a:solidFill>
                  <a:srgbClr val="FFFFFF"/>
                </a:solidFill>
              </a:rPr>
              <a:t>s</a:t>
            </a:r>
            <a:r>
              <a:rPr sz="3600" spc="15" dirty="0">
                <a:solidFill>
                  <a:srgbClr val="FFFFFF"/>
                </a:solidFill>
              </a:rPr>
              <a:t>t</a:t>
            </a:r>
            <a:r>
              <a:rPr sz="3600" spc="-105" dirty="0">
                <a:solidFill>
                  <a:srgbClr val="FFFFFF"/>
                </a:solidFill>
              </a:rPr>
              <a:t>r</a:t>
            </a:r>
            <a:r>
              <a:rPr sz="3600" spc="-70" dirty="0">
                <a:solidFill>
                  <a:srgbClr val="FFFFFF"/>
                </a:solidFill>
              </a:rPr>
              <a:t>u</a:t>
            </a:r>
            <a:r>
              <a:rPr sz="3600" spc="175" dirty="0">
                <a:solidFill>
                  <a:srgbClr val="FFFFFF"/>
                </a:solidFill>
              </a:rPr>
              <a:t>c</a:t>
            </a:r>
            <a:r>
              <a:rPr sz="3600" spc="-40" dirty="0">
                <a:solidFill>
                  <a:srgbClr val="FFFFFF"/>
                </a:solidFill>
              </a:rPr>
              <a:t>t</a:t>
            </a:r>
            <a:r>
              <a:rPr sz="3600" spc="110" dirty="0">
                <a:solidFill>
                  <a:srgbClr val="FFFFFF"/>
                </a:solidFill>
              </a:rPr>
              <a:t>o</a:t>
            </a:r>
            <a:r>
              <a:rPr sz="3600" spc="-105" dirty="0">
                <a:solidFill>
                  <a:srgbClr val="FFFFFF"/>
                </a:solidFill>
              </a:rPr>
              <a:t>r</a:t>
            </a:r>
            <a:r>
              <a:rPr sz="3600" spc="-90" dirty="0">
                <a:solidFill>
                  <a:srgbClr val="FFFFFF"/>
                </a:solidFill>
              </a:rPr>
              <a:t>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1204638" y="4754576"/>
            <a:ext cx="864869" cy="528955"/>
          </a:xfrm>
          <a:custGeom>
            <a:avLst/>
            <a:gdLst/>
            <a:ahLst/>
            <a:cxnLst/>
            <a:rect l="l" t="t" r="r" b="b"/>
            <a:pathLst>
              <a:path w="864869" h="528954">
                <a:moveTo>
                  <a:pt x="600123" y="0"/>
                </a:moveTo>
                <a:lnTo>
                  <a:pt x="600123" y="132206"/>
                </a:lnTo>
                <a:lnTo>
                  <a:pt x="0" y="132206"/>
                </a:lnTo>
                <a:lnTo>
                  <a:pt x="0" y="396620"/>
                </a:lnTo>
                <a:lnTo>
                  <a:pt x="600123" y="396620"/>
                </a:lnTo>
                <a:lnTo>
                  <a:pt x="600123" y="528827"/>
                </a:lnTo>
                <a:lnTo>
                  <a:pt x="864537" y="264413"/>
                </a:lnTo>
                <a:lnTo>
                  <a:pt x="60012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169923"/>
            <a:ext cx="8971280" cy="5335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050" marR="5443220" indent="-768985">
              <a:lnSpc>
                <a:spcPct val="1217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class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Developer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constructor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</a:t>
            </a:r>
            <a:r>
              <a:rPr sz="2400" spc="-1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  <a:spcBef>
                <a:spcPts val="525"/>
              </a:spcBef>
            </a:pP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'Creating</a:t>
            </a:r>
            <a:r>
              <a:rPr sz="2400" spc="-4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69C7E"/>
                </a:solidFill>
                <a:latin typeface="Courier New"/>
                <a:cs typeface="Courier New"/>
              </a:rPr>
              <a:t>a</a:t>
            </a:r>
            <a:r>
              <a:rPr sz="2400" spc="-4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new</a:t>
            </a:r>
            <a:r>
              <a:rPr sz="2400" spc="-4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developer.'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742315" marR="2013585" indent="-730250">
              <a:lnSpc>
                <a:spcPct val="120000"/>
              </a:lnSpc>
              <a:spcBef>
                <a:spcPts val="5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class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WebDeveloper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extends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Developer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readonly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favoriteEditor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constructor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editor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  <a:spcBef>
                <a:spcPts val="62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super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();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this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favoriteEditor</a:t>
            </a:r>
            <a:r>
              <a:rPr sz="2400" spc="-45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editor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82876" y="465835"/>
            <a:ext cx="2939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5" dirty="0">
                <a:solidFill>
                  <a:srgbClr val="FFFFFF"/>
                </a:solidFill>
              </a:rPr>
              <a:t>C</a:t>
            </a:r>
            <a:r>
              <a:rPr sz="3600" spc="114" dirty="0">
                <a:solidFill>
                  <a:srgbClr val="FFFFFF"/>
                </a:solidFill>
              </a:rPr>
              <a:t>o</a:t>
            </a:r>
            <a:r>
              <a:rPr sz="3600" spc="-70" dirty="0">
                <a:solidFill>
                  <a:srgbClr val="FFFFFF"/>
                </a:solidFill>
              </a:rPr>
              <a:t>n</a:t>
            </a:r>
            <a:r>
              <a:rPr sz="3600" spc="-130" dirty="0">
                <a:solidFill>
                  <a:srgbClr val="FFFFFF"/>
                </a:solidFill>
              </a:rPr>
              <a:t>s</a:t>
            </a:r>
            <a:r>
              <a:rPr sz="3600" spc="15" dirty="0">
                <a:solidFill>
                  <a:srgbClr val="FFFFFF"/>
                </a:solidFill>
              </a:rPr>
              <a:t>t</a:t>
            </a:r>
            <a:r>
              <a:rPr sz="3600" spc="-105" dirty="0">
                <a:solidFill>
                  <a:srgbClr val="FFFFFF"/>
                </a:solidFill>
              </a:rPr>
              <a:t>r</a:t>
            </a:r>
            <a:r>
              <a:rPr sz="3600" spc="-70" dirty="0">
                <a:solidFill>
                  <a:srgbClr val="FFFFFF"/>
                </a:solidFill>
              </a:rPr>
              <a:t>u</a:t>
            </a:r>
            <a:r>
              <a:rPr sz="3600" spc="175" dirty="0">
                <a:solidFill>
                  <a:srgbClr val="FFFFFF"/>
                </a:solidFill>
              </a:rPr>
              <a:t>c</a:t>
            </a:r>
            <a:r>
              <a:rPr sz="3600" spc="-40" dirty="0">
                <a:solidFill>
                  <a:srgbClr val="FFFFFF"/>
                </a:solidFill>
              </a:rPr>
              <a:t>t</a:t>
            </a:r>
            <a:r>
              <a:rPr sz="3600" spc="110" dirty="0">
                <a:solidFill>
                  <a:srgbClr val="FFFFFF"/>
                </a:solidFill>
              </a:rPr>
              <a:t>o</a:t>
            </a:r>
            <a:r>
              <a:rPr sz="3600" spc="-105" dirty="0">
                <a:solidFill>
                  <a:srgbClr val="FFFFFF"/>
                </a:solidFill>
              </a:rPr>
              <a:t>r</a:t>
            </a:r>
            <a:r>
              <a:rPr sz="3600" spc="-90" dirty="0">
                <a:solidFill>
                  <a:srgbClr val="FFFFFF"/>
                </a:solidFill>
              </a:rPr>
              <a:t>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4090052" y="5703746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3" y="0"/>
                </a:moveTo>
                <a:lnTo>
                  <a:pt x="0" y="264413"/>
                </a:lnTo>
                <a:lnTo>
                  <a:pt x="132207" y="264413"/>
                </a:lnTo>
                <a:lnTo>
                  <a:pt x="132207" y="864536"/>
                </a:lnTo>
                <a:lnTo>
                  <a:pt x="396621" y="864536"/>
                </a:lnTo>
                <a:lnTo>
                  <a:pt x="396621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169923"/>
            <a:ext cx="8971280" cy="5335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050" marR="5443220" indent="-768985">
              <a:lnSpc>
                <a:spcPct val="1217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class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Developer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constructor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</a:t>
            </a:r>
            <a:r>
              <a:rPr sz="2400" spc="-1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  <a:spcBef>
                <a:spcPts val="525"/>
              </a:spcBef>
            </a:pP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'Creating</a:t>
            </a:r>
            <a:r>
              <a:rPr sz="2400" spc="-4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69C7E"/>
                </a:solidFill>
                <a:latin typeface="Courier New"/>
                <a:cs typeface="Courier New"/>
              </a:rPr>
              <a:t>a</a:t>
            </a:r>
            <a:r>
              <a:rPr sz="2400" spc="-4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new</a:t>
            </a:r>
            <a:r>
              <a:rPr sz="2400" spc="-4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developer.'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742315" marR="2013585" indent="-730250">
              <a:lnSpc>
                <a:spcPct val="120000"/>
              </a:lnSpc>
              <a:spcBef>
                <a:spcPts val="5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class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WebDeveloper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extends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Developer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readonly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favoriteEditor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constructor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editor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  <a:spcBef>
                <a:spcPts val="62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super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();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this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favoriteEditor</a:t>
            </a:r>
            <a:r>
              <a:rPr sz="2400" spc="-45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editor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82876" y="465835"/>
            <a:ext cx="2939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5" dirty="0">
                <a:solidFill>
                  <a:srgbClr val="FFFFFF"/>
                </a:solidFill>
              </a:rPr>
              <a:t>C</a:t>
            </a:r>
            <a:r>
              <a:rPr sz="3600" spc="114" dirty="0">
                <a:solidFill>
                  <a:srgbClr val="FFFFFF"/>
                </a:solidFill>
              </a:rPr>
              <a:t>o</a:t>
            </a:r>
            <a:r>
              <a:rPr sz="3600" spc="-70" dirty="0">
                <a:solidFill>
                  <a:srgbClr val="FFFFFF"/>
                </a:solidFill>
              </a:rPr>
              <a:t>n</a:t>
            </a:r>
            <a:r>
              <a:rPr sz="3600" spc="-130" dirty="0">
                <a:solidFill>
                  <a:srgbClr val="FFFFFF"/>
                </a:solidFill>
              </a:rPr>
              <a:t>s</a:t>
            </a:r>
            <a:r>
              <a:rPr sz="3600" spc="15" dirty="0">
                <a:solidFill>
                  <a:srgbClr val="FFFFFF"/>
                </a:solidFill>
              </a:rPr>
              <a:t>t</a:t>
            </a:r>
            <a:r>
              <a:rPr sz="3600" spc="-105" dirty="0">
                <a:solidFill>
                  <a:srgbClr val="FFFFFF"/>
                </a:solidFill>
              </a:rPr>
              <a:t>r</a:t>
            </a:r>
            <a:r>
              <a:rPr sz="3600" spc="-70" dirty="0">
                <a:solidFill>
                  <a:srgbClr val="FFFFFF"/>
                </a:solidFill>
              </a:rPr>
              <a:t>u</a:t>
            </a:r>
            <a:r>
              <a:rPr sz="3600" spc="175" dirty="0">
                <a:solidFill>
                  <a:srgbClr val="FFFFFF"/>
                </a:solidFill>
              </a:rPr>
              <a:t>c</a:t>
            </a:r>
            <a:r>
              <a:rPr sz="3600" spc="-40" dirty="0">
                <a:solidFill>
                  <a:srgbClr val="FFFFFF"/>
                </a:solidFill>
              </a:rPr>
              <a:t>t</a:t>
            </a:r>
            <a:r>
              <a:rPr sz="3600" spc="110" dirty="0">
                <a:solidFill>
                  <a:srgbClr val="FFFFFF"/>
                </a:solidFill>
              </a:rPr>
              <a:t>o</a:t>
            </a:r>
            <a:r>
              <a:rPr sz="3600" spc="-105" dirty="0">
                <a:solidFill>
                  <a:srgbClr val="FFFFFF"/>
                </a:solidFill>
              </a:rPr>
              <a:t>r</a:t>
            </a:r>
            <a:r>
              <a:rPr sz="3600" spc="-90" dirty="0">
                <a:solidFill>
                  <a:srgbClr val="FFFFFF"/>
                </a:solidFill>
              </a:rPr>
              <a:t>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4090052" y="5703746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3" y="0"/>
                </a:moveTo>
                <a:lnTo>
                  <a:pt x="0" y="264413"/>
                </a:lnTo>
                <a:lnTo>
                  <a:pt x="132207" y="264413"/>
                </a:lnTo>
                <a:lnTo>
                  <a:pt x="132207" y="864536"/>
                </a:lnTo>
                <a:lnTo>
                  <a:pt x="396621" y="864536"/>
                </a:lnTo>
                <a:lnTo>
                  <a:pt x="396621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0863" y="3847527"/>
            <a:ext cx="864869" cy="528955"/>
          </a:xfrm>
          <a:custGeom>
            <a:avLst/>
            <a:gdLst/>
            <a:ahLst/>
            <a:cxnLst/>
            <a:rect l="l" t="t" r="r" b="b"/>
            <a:pathLst>
              <a:path w="864869" h="528954">
                <a:moveTo>
                  <a:pt x="600123" y="0"/>
                </a:moveTo>
                <a:lnTo>
                  <a:pt x="600123" y="132206"/>
                </a:lnTo>
                <a:lnTo>
                  <a:pt x="0" y="132206"/>
                </a:lnTo>
                <a:lnTo>
                  <a:pt x="0" y="396620"/>
                </a:lnTo>
                <a:lnTo>
                  <a:pt x="600123" y="396620"/>
                </a:lnTo>
                <a:lnTo>
                  <a:pt x="600123" y="528827"/>
                </a:lnTo>
                <a:lnTo>
                  <a:pt x="864536" y="264413"/>
                </a:lnTo>
                <a:lnTo>
                  <a:pt x="60012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0812" y="3114547"/>
            <a:ext cx="5987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solidFill>
                  <a:srgbClr val="2A9FBC"/>
                </a:solidFill>
                <a:latin typeface="Verdana"/>
                <a:cs typeface="Verdana"/>
              </a:rPr>
              <a:t>Refactoring</a:t>
            </a:r>
            <a:r>
              <a:rPr sz="2400" spc="-12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/>
                <a:cs typeface="Verdana"/>
              </a:rPr>
              <a:t>the</a:t>
            </a:r>
            <a:r>
              <a:rPr sz="2400" spc="-12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45" dirty="0">
                <a:solidFill>
                  <a:srgbClr val="2A9FBC"/>
                </a:solidFill>
                <a:latin typeface="Verdana"/>
                <a:cs typeface="Verdana"/>
              </a:rPr>
              <a:t>demo</a:t>
            </a:r>
            <a:r>
              <a:rPr sz="2400" spc="-12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2A9FBC"/>
                </a:solidFill>
                <a:latin typeface="Verdana"/>
                <a:cs typeface="Verdana"/>
              </a:rPr>
              <a:t>app</a:t>
            </a:r>
            <a:r>
              <a:rPr sz="2400" spc="-114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/>
                <a:cs typeface="Verdana"/>
              </a:rPr>
              <a:t>with</a:t>
            </a:r>
            <a:r>
              <a:rPr sz="2400" spc="-12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2A9FBC"/>
                </a:solidFill>
                <a:latin typeface="Verdana"/>
                <a:cs typeface="Verdana"/>
              </a:rPr>
              <a:t>classes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30811" y="2224532"/>
            <a:ext cx="4922520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solidFill>
                  <a:srgbClr val="F05A28"/>
                </a:solidFill>
                <a:latin typeface="Verdana"/>
                <a:cs typeface="Verdana"/>
              </a:rPr>
              <a:t>Interfaces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and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Classes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161200"/>
              </a:lnSpc>
              <a:spcBef>
                <a:spcPts val="60"/>
              </a:spcBef>
            </a:pP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Structural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type </a:t>
            </a:r>
            <a:r>
              <a:rPr sz="2400" spc="-45" dirty="0">
                <a:solidFill>
                  <a:srgbClr val="F05A28"/>
                </a:solidFill>
                <a:latin typeface="Verdana"/>
                <a:cs typeface="Verdana"/>
              </a:rPr>
              <a:t>system </a:t>
            </a:r>
            <a:r>
              <a:rPr sz="2400" spc="-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Supporting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multiple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source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files </a:t>
            </a:r>
            <a:r>
              <a:rPr sz="2400" spc="-8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Flexibility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</a:rPr>
              <a:t>Summary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407667"/>
            <a:ext cx="3677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interface</a:t>
            </a:r>
            <a:r>
              <a:rPr sz="2400" spc="-5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Employee</a:t>
            </a:r>
            <a:r>
              <a:rPr sz="2400" spc="-5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635" y="3187700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87938" y="517651"/>
            <a:ext cx="4728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</a:rPr>
              <a:t>Creating</a:t>
            </a:r>
            <a:r>
              <a:rPr sz="3600" spc="-220" dirty="0">
                <a:solidFill>
                  <a:srgbClr val="FFFFFF"/>
                </a:solidFill>
              </a:rPr>
              <a:t> </a:t>
            </a:r>
            <a:r>
              <a:rPr sz="3600" spc="-90" dirty="0">
                <a:solidFill>
                  <a:srgbClr val="FFFFFF"/>
                </a:solidFill>
              </a:rPr>
              <a:t>an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spc="-95" dirty="0">
                <a:solidFill>
                  <a:srgbClr val="FFFFFF"/>
                </a:solidFill>
              </a:rPr>
              <a:t>Interface</a:t>
            </a:r>
            <a:endParaRPr sz="3600"/>
          </a:p>
        </p:txBody>
      </p:sp>
      <p:sp>
        <p:nvSpPr>
          <p:cNvPr id="5" name="object 5"/>
          <p:cNvSpPr/>
          <p:nvPr/>
        </p:nvSpPr>
        <p:spPr>
          <a:xfrm>
            <a:off x="1232907" y="1875779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5" h="864869">
                <a:moveTo>
                  <a:pt x="264414" y="0"/>
                </a:moveTo>
                <a:lnTo>
                  <a:pt x="0" y="264413"/>
                </a:lnTo>
                <a:lnTo>
                  <a:pt x="132207" y="264413"/>
                </a:lnTo>
                <a:lnTo>
                  <a:pt x="132207" y="864537"/>
                </a:lnTo>
                <a:lnTo>
                  <a:pt x="396621" y="864537"/>
                </a:lnTo>
                <a:lnTo>
                  <a:pt x="396621" y="264413"/>
                </a:lnTo>
                <a:lnTo>
                  <a:pt x="528828" y="264413"/>
                </a:lnTo>
                <a:lnTo>
                  <a:pt x="26441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407667"/>
            <a:ext cx="3677285" cy="217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interface</a:t>
            </a:r>
            <a:r>
              <a:rPr sz="2400" spc="-5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Employee</a:t>
            </a:r>
            <a:r>
              <a:rPr sz="2400" spc="-5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315" marR="370205">
              <a:lnSpc>
                <a:spcPct val="160000"/>
              </a:lnSpc>
              <a:spcBef>
                <a:spcPts val="95"/>
              </a:spcBef>
            </a:pP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name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spc="-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1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87938" y="517651"/>
            <a:ext cx="4728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</a:rPr>
              <a:t>Creating</a:t>
            </a:r>
            <a:r>
              <a:rPr sz="3600" spc="-220" dirty="0">
                <a:solidFill>
                  <a:srgbClr val="FFFFFF"/>
                </a:solidFill>
              </a:rPr>
              <a:t> </a:t>
            </a:r>
            <a:r>
              <a:rPr sz="3600" spc="-90" dirty="0">
                <a:solidFill>
                  <a:srgbClr val="FFFFFF"/>
                </a:solidFill>
              </a:rPr>
              <a:t>an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spc="-95" dirty="0">
                <a:solidFill>
                  <a:srgbClr val="FFFFFF"/>
                </a:solidFill>
              </a:rPr>
              <a:t>Interface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407667"/>
            <a:ext cx="6598284" cy="396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interface</a:t>
            </a:r>
            <a:r>
              <a:rPr sz="2400" spc="-4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Employee</a:t>
            </a:r>
            <a:r>
              <a:rPr sz="2400" spc="-45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315" marR="3291840">
              <a:lnSpc>
                <a:spcPct val="160000"/>
              </a:lnSpc>
              <a:spcBef>
                <a:spcPts val="95"/>
              </a:spcBef>
            </a:pP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name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spc="-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1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742315" marR="5080" indent="-730250">
              <a:lnSpc>
                <a:spcPct val="162900"/>
              </a:lnSpc>
              <a:spcBef>
                <a:spcPts val="1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interface</a:t>
            </a:r>
            <a:r>
              <a:rPr sz="2400" spc="-2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Manager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extends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Employee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department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numOfEmployees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number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635" y="6144914"/>
            <a:ext cx="208915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87938" y="517651"/>
            <a:ext cx="4728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</a:rPr>
              <a:t>Creating</a:t>
            </a:r>
            <a:r>
              <a:rPr sz="3600" spc="-220" dirty="0">
                <a:solidFill>
                  <a:srgbClr val="FFFFFF"/>
                </a:solidFill>
              </a:rPr>
              <a:t> </a:t>
            </a:r>
            <a:r>
              <a:rPr sz="3600" spc="-90" dirty="0">
                <a:solidFill>
                  <a:srgbClr val="FFFFFF"/>
                </a:solidFill>
              </a:rPr>
              <a:t>an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spc="-95" dirty="0">
                <a:solidFill>
                  <a:srgbClr val="FFFFFF"/>
                </a:solidFill>
              </a:rPr>
              <a:t>Interface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407667"/>
            <a:ext cx="6598284" cy="396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interface</a:t>
            </a:r>
            <a:r>
              <a:rPr sz="2400" spc="-4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Employee</a:t>
            </a:r>
            <a:r>
              <a:rPr sz="2400" spc="-45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315" marR="3291840">
              <a:lnSpc>
                <a:spcPct val="160000"/>
              </a:lnSpc>
              <a:spcBef>
                <a:spcPts val="95"/>
              </a:spcBef>
            </a:pP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name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spc="-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1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742315" marR="5080" indent="-730250">
              <a:lnSpc>
                <a:spcPct val="162900"/>
              </a:lnSpc>
              <a:spcBef>
                <a:spcPts val="1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interface</a:t>
            </a:r>
            <a:r>
              <a:rPr sz="2400" spc="-2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Manager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extends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Employee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department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numOfEmployees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number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87938" y="517651"/>
            <a:ext cx="4728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</a:rPr>
              <a:t>Creating</a:t>
            </a:r>
            <a:r>
              <a:rPr sz="3600" spc="-220" dirty="0">
                <a:solidFill>
                  <a:srgbClr val="FFFFFF"/>
                </a:solidFill>
              </a:rPr>
              <a:t> </a:t>
            </a:r>
            <a:r>
              <a:rPr sz="3600" spc="-90" dirty="0">
                <a:solidFill>
                  <a:srgbClr val="FFFFFF"/>
                </a:solidFill>
              </a:rPr>
              <a:t>an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spc="-95" dirty="0">
                <a:solidFill>
                  <a:srgbClr val="FFFFFF"/>
                </a:solidFill>
              </a:rPr>
              <a:t>Interface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4376334" y="4224449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3" y="0"/>
                </a:moveTo>
                <a:lnTo>
                  <a:pt x="0" y="264413"/>
                </a:lnTo>
                <a:lnTo>
                  <a:pt x="132207" y="264413"/>
                </a:lnTo>
                <a:lnTo>
                  <a:pt x="132207" y="864537"/>
                </a:lnTo>
                <a:lnTo>
                  <a:pt x="396621" y="864537"/>
                </a:lnTo>
                <a:lnTo>
                  <a:pt x="396621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8635" y="6144914"/>
            <a:ext cx="208915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407667"/>
            <a:ext cx="8241665" cy="4545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interface</a:t>
            </a:r>
            <a:r>
              <a:rPr sz="2400" spc="-4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Employee</a:t>
            </a:r>
            <a:r>
              <a:rPr sz="2400" spc="-45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315" marR="4933950">
              <a:lnSpc>
                <a:spcPct val="160000"/>
              </a:lnSpc>
              <a:spcBef>
                <a:spcPts val="95"/>
              </a:spcBef>
            </a:pP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name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spc="-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1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742315" marR="1647825" indent="-730250">
              <a:lnSpc>
                <a:spcPct val="162900"/>
              </a:lnSpc>
              <a:spcBef>
                <a:spcPts val="1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interface</a:t>
            </a:r>
            <a:r>
              <a:rPr sz="2400" spc="-2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Manager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extends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Employee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department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numOfEmployees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number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1730"/>
              </a:spcBef>
            </a:pP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scheduleMeeting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topic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=&gt;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void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87938" y="517651"/>
            <a:ext cx="4728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</a:rPr>
              <a:t>Creating</a:t>
            </a:r>
            <a:r>
              <a:rPr sz="3600" spc="-220" dirty="0">
                <a:solidFill>
                  <a:srgbClr val="FFFFFF"/>
                </a:solidFill>
              </a:rPr>
              <a:t> </a:t>
            </a:r>
            <a:r>
              <a:rPr sz="3600" spc="-90" dirty="0">
                <a:solidFill>
                  <a:srgbClr val="FFFFFF"/>
                </a:solidFill>
              </a:rPr>
              <a:t>an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spc="-95" dirty="0">
                <a:solidFill>
                  <a:srgbClr val="FFFFFF"/>
                </a:solidFill>
              </a:rPr>
              <a:t>Interface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6263530" y="5957820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3" y="0"/>
                </a:moveTo>
                <a:lnTo>
                  <a:pt x="0" y="264413"/>
                </a:lnTo>
                <a:lnTo>
                  <a:pt x="132207" y="264413"/>
                </a:lnTo>
                <a:lnTo>
                  <a:pt x="132207" y="864536"/>
                </a:lnTo>
                <a:lnTo>
                  <a:pt x="396620" y="864536"/>
                </a:lnTo>
                <a:lnTo>
                  <a:pt x="396620" y="264413"/>
                </a:lnTo>
                <a:lnTo>
                  <a:pt x="528828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25089" y="5957820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3" y="0"/>
                </a:moveTo>
                <a:lnTo>
                  <a:pt x="0" y="264413"/>
                </a:lnTo>
                <a:lnTo>
                  <a:pt x="132206" y="264413"/>
                </a:lnTo>
                <a:lnTo>
                  <a:pt x="132206" y="864536"/>
                </a:lnTo>
                <a:lnTo>
                  <a:pt x="396621" y="864536"/>
                </a:lnTo>
                <a:lnTo>
                  <a:pt x="396621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88635" y="6144914"/>
            <a:ext cx="208915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</TotalTime>
  <Words>1328</Words>
  <Application>Microsoft Office PowerPoint</Application>
  <PresentationFormat>Custom</PresentationFormat>
  <Paragraphs>332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Creating and Using Custom Types</vt:lpstr>
      <vt:lpstr>Slide 2</vt:lpstr>
      <vt:lpstr>Interfaces vs. Classes</vt:lpstr>
      <vt:lpstr>Interfaces vs. Classes</vt:lpstr>
      <vt:lpstr>Creating an Interface</vt:lpstr>
      <vt:lpstr>Creating an Interface</vt:lpstr>
      <vt:lpstr>Creating an Interface</vt:lpstr>
      <vt:lpstr>Creating an Interface</vt:lpstr>
      <vt:lpstr>Creating an Interface</vt:lpstr>
      <vt:lpstr>TypeScript’s Structural Type System</vt:lpstr>
      <vt:lpstr>TypeScript’s Structural Type System</vt:lpstr>
      <vt:lpstr>TypeScript’s Structural Type System</vt:lpstr>
      <vt:lpstr>TypeScript’s Structural Type System</vt:lpstr>
      <vt:lpstr>Slide 14</vt:lpstr>
      <vt:lpstr>Method implementations Property implementations  Accessors (getters and setters)  Access modifiers</vt:lpstr>
      <vt:lpstr>Slide 16</vt:lpstr>
      <vt:lpstr>Class Members</vt:lpstr>
      <vt:lpstr>Class Members</vt:lpstr>
      <vt:lpstr>Class Members</vt:lpstr>
      <vt:lpstr>Class Members</vt:lpstr>
      <vt:lpstr>ECMAScript Private Fields</vt:lpstr>
      <vt:lpstr>ECMAScript Private Fields</vt:lpstr>
      <vt:lpstr>ECMAScript Private Fields</vt:lpstr>
      <vt:lpstr>Extending a Class</vt:lpstr>
      <vt:lpstr>Extending a Class</vt:lpstr>
      <vt:lpstr>Extending a Class</vt:lpstr>
      <vt:lpstr>Extending a Class</vt:lpstr>
      <vt:lpstr>Implementing an Interface</vt:lpstr>
      <vt:lpstr>Implementing an Interface</vt:lpstr>
      <vt:lpstr>Implementing an Interface</vt:lpstr>
      <vt:lpstr>Implementing an Interface</vt:lpstr>
      <vt:lpstr>Slide 32</vt:lpstr>
      <vt:lpstr>Slide 33</vt:lpstr>
      <vt:lpstr>Static Members</vt:lpstr>
      <vt:lpstr>Static Members</vt:lpstr>
      <vt:lpstr>Static Members</vt:lpstr>
      <vt:lpstr>Static Members</vt:lpstr>
      <vt:lpstr>Static Members</vt:lpstr>
      <vt:lpstr>Constructors</vt:lpstr>
      <vt:lpstr>Constructors</vt:lpstr>
      <vt:lpstr>Constructors</vt:lpstr>
      <vt:lpstr>Constructors</vt:lpstr>
      <vt:lpstr>Constructors</vt:lpstr>
      <vt:lpstr>Constructors</vt:lpstr>
      <vt:lpstr>Constructors</vt:lpstr>
      <vt:lpstr>Constructors</vt:lpstr>
      <vt:lpstr>Slide 47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and Using Custom Types</dc:title>
  <cp:lastModifiedBy>Stephen Samuels</cp:lastModifiedBy>
  <cp:revision>1</cp:revision>
  <dcterms:created xsi:type="dcterms:W3CDTF">2021-07-28T03:17:25Z</dcterms:created>
  <dcterms:modified xsi:type="dcterms:W3CDTF">2021-07-28T10:56:13Z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2021-03-17T00:00:00Z</vt:filetime>
  </property>
  <property fmtid="{D5CDD505-2E9C-101B-9397-08002B2CF9AE}" pid="3" name="LastSaved">
    <vt:filetime>2021-07-28T00:00:00Z</vt:filetime>
  </property>
</Properties>
</file>