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82E7-3850-4550-9EBD-6110325EC2D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6F48-74D6-4125-8AD3-1E59177D73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013D-33D5-4735-8A58-962F7BC51C7C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3A46-E815-4788-9264-E14791175453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EF-518F-4FA5-8384-5D0515235A84}" type="datetime1">
              <a:rPr lang="en-US" smtClean="0"/>
              <a:t>5/18/2021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953E-52D2-4D07-B16F-9066C7785E7F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C9BF-A6D9-4B1E-8589-9F0CB70919E4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EC19-BF63-45E2-AEA8-AE87D37081E3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0" Type="http://schemas.openxmlformats.org/officeDocument/2006/relationships/image" Target="../media/image29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5" Type="http://schemas.openxmlformats.org/officeDocument/2006/relationships/image" Target="../media/image428.png"/><Relationship Id="rId4" Type="http://schemas.openxmlformats.org/officeDocument/2006/relationships/image" Target="../media/image139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34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12" Type="http://schemas.openxmlformats.org/officeDocument/2006/relationships/image" Target="../media/image413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9.png"/><Relationship Id="rId5" Type="http://schemas.openxmlformats.org/officeDocument/2006/relationships/image" Target="../media/image430.png"/><Relationship Id="rId15" Type="http://schemas.openxmlformats.org/officeDocument/2006/relationships/image" Target="../media/image29.png"/><Relationship Id="rId10" Type="http://schemas.openxmlformats.org/officeDocument/2006/relationships/image" Target="../media/image433.png"/><Relationship Id="rId4" Type="http://schemas.openxmlformats.org/officeDocument/2006/relationships/image" Target="../media/image139.png"/><Relationship Id="rId9" Type="http://schemas.openxmlformats.org/officeDocument/2006/relationships/image" Target="../media/image432.png"/><Relationship Id="rId14" Type="http://schemas.openxmlformats.org/officeDocument/2006/relationships/image" Target="../media/image43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34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12" Type="http://schemas.openxmlformats.org/officeDocument/2006/relationships/image" Target="../media/image413.png"/><Relationship Id="rId2" Type="http://schemas.openxmlformats.org/officeDocument/2006/relationships/image" Target="../media/image4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412.png"/><Relationship Id="rId5" Type="http://schemas.openxmlformats.org/officeDocument/2006/relationships/image" Target="../media/image430.png"/><Relationship Id="rId15" Type="http://schemas.openxmlformats.org/officeDocument/2006/relationships/image" Target="../media/image402.png"/><Relationship Id="rId10" Type="http://schemas.openxmlformats.org/officeDocument/2006/relationships/image" Target="../media/image55.png"/><Relationship Id="rId4" Type="http://schemas.openxmlformats.org/officeDocument/2006/relationships/image" Target="../media/image139.png"/><Relationship Id="rId9" Type="http://schemas.openxmlformats.org/officeDocument/2006/relationships/image" Target="../media/image432.png"/><Relationship Id="rId14" Type="http://schemas.openxmlformats.org/officeDocument/2006/relationships/image" Target="../media/image436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png"/><Relationship Id="rId13" Type="http://schemas.openxmlformats.org/officeDocument/2006/relationships/image" Target="../media/image128.png"/><Relationship Id="rId3" Type="http://schemas.openxmlformats.org/officeDocument/2006/relationships/image" Target="../media/image427.png"/><Relationship Id="rId7" Type="http://schemas.openxmlformats.org/officeDocument/2006/relationships/image" Target="../media/image429.png"/><Relationship Id="rId12" Type="http://schemas.openxmlformats.org/officeDocument/2006/relationships/image" Target="../media/image440.png"/><Relationship Id="rId17" Type="http://schemas.openxmlformats.org/officeDocument/2006/relationships/image" Target="../media/image29.png"/><Relationship Id="rId2" Type="http://schemas.openxmlformats.org/officeDocument/2006/relationships/image" Target="../media/image43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67.png"/><Relationship Id="rId5" Type="http://schemas.openxmlformats.org/officeDocument/2006/relationships/image" Target="../media/image430.png"/><Relationship Id="rId15" Type="http://schemas.openxmlformats.org/officeDocument/2006/relationships/image" Target="../media/image298.png"/><Relationship Id="rId10" Type="http://schemas.openxmlformats.org/officeDocument/2006/relationships/image" Target="../media/image36.png"/><Relationship Id="rId4" Type="http://schemas.openxmlformats.org/officeDocument/2006/relationships/image" Target="../media/image139.png"/><Relationship Id="rId9" Type="http://schemas.openxmlformats.org/officeDocument/2006/relationships/image" Target="../media/image439.png"/><Relationship Id="rId14" Type="http://schemas.openxmlformats.org/officeDocument/2006/relationships/image" Target="../media/image441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13" Type="http://schemas.openxmlformats.org/officeDocument/2006/relationships/image" Target="../media/image447.png"/><Relationship Id="rId3" Type="http://schemas.openxmlformats.org/officeDocument/2006/relationships/image" Target="../media/image442.png"/><Relationship Id="rId7" Type="http://schemas.openxmlformats.org/officeDocument/2006/relationships/image" Target="../media/image225.png"/><Relationship Id="rId12" Type="http://schemas.openxmlformats.org/officeDocument/2006/relationships/image" Target="../media/image446.png"/><Relationship Id="rId17" Type="http://schemas.openxmlformats.org/officeDocument/2006/relationships/image" Target="../media/image29.png"/><Relationship Id="rId2" Type="http://schemas.openxmlformats.org/officeDocument/2006/relationships/image" Target="../media/image437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45.png"/><Relationship Id="rId5" Type="http://schemas.openxmlformats.org/officeDocument/2006/relationships/image" Target="../media/image107.png"/><Relationship Id="rId15" Type="http://schemas.openxmlformats.org/officeDocument/2006/relationships/image" Target="../media/image449.png"/><Relationship Id="rId10" Type="http://schemas.openxmlformats.org/officeDocument/2006/relationships/image" Target="../media/image53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448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png"/><Relationship Id="rId13" Type="http://schemas.openxmlformats.org/officeDocument/2006/relationships/image" Target="../media/image447.png"/><Relationship Id="rId18" Type="http://schemas.openxmlformats.org/officeDocument/2006/relationships/image" Target="../media/image234.png"/><Relationship Id="rId3" Type="http://schemas.openxmlformats.org/officeDocument/2006/relationships/image" Target="../media/image442.png"/><Relationship Id="rId21" Type="http://schemas.openxmlformats.org/officeDocument/2006/relationships/image" Target="../media/image454.png"/><Relationship Id="rId7" Type="http://schemas.openxmlformats.org/officeDocument/2006/relationships/image" Target="../media/image225.png"/><Relationship Id="rId12" Type="http://schemas.openxmlformats.org/officeDocument/2006/relationships/image" Target="../media/image446.png"/><Relationship Id="rId17" Type="http://schemas.openxmlformats.org/officeDocument/2006/relationships/image" Target="../media/image451.png"/><Relationship Id="rId2" Type="http://schemas.openxmlformats.org/officeDocument/2006/relationships/image" Target="../media/image437.png"/><Relationship Id="rId16" Type="http://schemas.openxmlformats.org/officeDocument/2006/relationships/image" Target="../media/image450.png"/><Relationship Id="rId20" Type="http://schemas.openxmlformats.org/officeDocument/2006/relationships/image" Target="../media/image4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45.png"/><Relationship Id="rId24" Type="http://schemas.openxmlformats.org/officeDocument/2006/relationships/image" Target="../media/image29.png"/><Relationship Id="rId5" Type="http://schemas.openxmlformats.org/officeDocument/2006/relationships/image" Target="../media/image107.png"/><Relationship Id="rId15" Type="http://schemas.openxmlformats.org/officeDocument/2006/relationships/image" Target="../media/image449.png"/><Relationship Id="rId23" Type="http://schemas.openxmlformats.org/officeDocument/2006/relationships/image" Target="../media/image455.png"/><Relationship Id="rId10" Type="http://schemas.openxmlformats.org/officeDocument/2006/relationships/image" Target="../media/image53.png"/><Relationship Id="rId19" Type="http://schemas.openxmlformats.org/officeDocument/2006/relationships/image" Target="../media/image452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448.png"/><Relationship Id="rId22" Type="http://schemas.openxmlformats.org/officeDocument/2006/relationships/image" Target="../media/image23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png"/><Relationship Id="rId13" Type="http://schemas.openxmlformats.org/officeDocument/2006/relationships/image" Target="../media/image29.png"/><Relationship Id="rId3" Type="http://schemas.openxmlformats.org/officeDocument/2006/relationships/image" Target="../media/image442.png"/><Relationship Id="rId7" Type="http://schemas.openxmlformats.org/officeDocument/2006/relationships/image" Target="../media/image225.png"/><Relationship Id="rId12" Type="http://schemas.openxmlformats.org/officeDocument/2006/relationships/image" Target="../media/image459.png"/><Relationship Id="rId2" Type="http://schemas.openxmlformats.org/officeDocument/2006/relationships/image" Target="../media/image4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58.png"/><Relationship Id="rId5" Type="http://schemas.openxmlformats.org/officeDocument/2006/relationships/image" Target="../media/image107.png"/><Relationship Id="rId10" Type="http://schemas.openxmlformats.org/officeDocument/2006/relationships/image" Target="../media/image457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349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63.png"/><Relationship Id="rId3" Type="http://schemas.openxmlformats.org/officeDocument/2006/relationships/image" Target="../media/image442.png"/><Relationship Id="rId7" Type="http://schemas.openxmlformats.org/officeDocument/2006/relationships/image" Target="../media/image225.png"/><Relationship Id="rId12" Type="http://schemas.openxmlformats.org/officeDocument/2006/relationships/image" Target="../media/image462.png"/><Relationship Id="rId2" Type="http://schemas.openxmlformats.org/officeDocument/2006/relationships/image" Target="../media/image4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210.png"/><Relationship Id="rId5" Type="http://schemas.openxmlformats.org/officeDocument/2006/relationships/image" Target="../media/image107.png"/><Relationship Id="rId15" Type="http://schemas.openxmlformats.org/officeDocument/2006/relationships/image" Target="../media/image362.png"/><Relationship Id="rId10" Type="http://schemas.openxmlformats.org/officeDocument/2006/relationships/image" Target="../media/image461.png"/><Relationship Id="rId4" Type="http://schemas.openxmlformats.org/officeDocument/2006/relationships/image" Target="../media/image443.png"/><Relationship Id="rId9" Type="http://schemas.openxmlformats.org/officeDocument/2006/relationships/image" Target="../media/image176.png"/><Relationship Id="rId14" Type="http://schemas.openxmlformats.org/officeDocument/2006/relationships/image" Target="../media/image2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5.png"/><Relationship Id="rId7" Type="http://schemas.openxmlformats.org/officeDocument/2006/relationships/image" Target="../media/image468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7.png"/><Relationship Id="rId5" Type="http://schemas.openxmlformats.org/officeDocument/2006/relationships/image" Target="../media/image214.png"/><Relationship Id="rId4" Type="http://schemas.openxmlformats.org/officeDocument/2006/relationships/image" Target="../media/image466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png"/><Relationship Id="rId13" Type="http://schemas.openxmlformats.org/officeDocument/2006/relationships/image" Target="../media/image474.png"/><Relationship Id="rId3" Type="http://schemas.openxmlformats.org/officeDocument/2006/relationships/image" Target="../media/image465.png"/><Relationship Id="rId7" Type="http://schemas.openxmlformats.org/officeDocument/2006/relationships/image" Target="../media/image468.png"/><Relationship Id="rId12" Type="http://schemas.openxmlformats.org/officeDocument/2006/relationships/image" Target="../media/image473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7.png"/><Relationship Id="rId11" Type="http://schemas.openxmlformats.org/officeDocument/2006/relationships/image" Target="../media/image472.png"/><Relationship Id="rId5" Type="http://schemas.openxmlformats.org/officeDocument/2006/relationships/image" Target="../media/image214.png"/><Relationship Id="rId10" Type="http://schemas.openxmlformats.org/officeDocument/2006/relationships/image" Target="../media/image471.png"/><Relationship Id="rId4" Type="http://schemas.openxmlformats.org/officeDocument/2006/relationships/image" Target="../media/image466.png"/><Relationship Id="rId9" Type="http://schemas.openxmlformats.org/officeDocument/2006/relationships/image" Target="../media/image470.png"/><Relationship Id="rId14" Type="http://schemas.openxmlformats.org/officeDocument/2006/relationships/image" Target="../media/image4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9.png"/><Relationship Id="rId13" Type="http://schemas.openxmlformats.org/officeDocument/2006/relationships/image" Target="../media/image474.png"/><Relationship Id="rId18" Type="http://schemas.openxmlformats.org/officeDocument/2006/relationships/image" Target="../media/image455.png"/><Relationship Id="rId3" Type="http://schemas.openxmlformats.org/officeDocument/2006/relationships/image" Target="../media/image465.png"/><Relationship Id="rId21" Type="http://schemas.openxmlformats.org/officeDocument/2006/relationships/image" Target="../media/image480.png"/><Relationship Id="rId7" Type="http://schemas.openxmlformats.org/officeDocument/2006/relationships/image" Target="../media/image468.png"/><Relationship Id="rId12" Type="http://schemas.openxmlformats.org/officeDocument/2006/relationships/image" Target="../media/image473.png"/><Relationship Id="rId17" Type="http://schemas.openxmlformats.org/officeDocument/2006/relationships/image" Target="../media/image477.png"/><Relationship Id="rId2" Type="http://schemas.openxmlformats.org/officeDocument/2006/relationships/image" Target="../media/image464.png"/><Relationship Id="rId16" Type="http://schemas.openxmlformats.org/officeDocument/2006/relationships/image" Target="../media/image149.png"/><Relationship Id="rId20" Type="http://schemas.openxmlformats.org/officeDocument/2006/relationships/image" Target="../media/image4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7.png"/><Relationship Id="rId11" Type="http://schemas.openxmlformats.org/officeDocument/2006/relationships/image" Target="../media/image472.png"/><Relationship Id="rId5" Type="http://schemas.openxmlformats.org/officeDocument/2006/relationships/image" Target="../media/image214.png"/><Relationship Id="rId15" Type="http://schemas.openxmlformats.org/officeDocument/2006/relationships/image" Target="../media/image476.png"/><Relationship Id="rId10" Type="http://schemas.openxmlformats.org/officeDocument/2006/relationships/image" Target="../media/image471.png"/><Relationship Id="rId19" Type="http://schemas.openxmlformats.org/officeDocument/2006/relationships/image" Target="../media/image478.png"/><Relationship Id="rId4" Type="http://schemas.openxmlformats.org/officeDocument/2006/relationships/image" Target="../media/image466.png"/><Relationship Id="rId9" Type="http://schemas.openxmlformats.org/officeDocument/2006/relationships/image" Target="../media/image470.png"/><Relationship Id="rId14" Type="http://schemas.openxmlformats.org/officeDocument/2006/relationships/image" Target="../media/image475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png"/><Relationship Id="rId3" Type="http://schemas.openxmlformats.org/officeDocument/2006/relationships/image" Target="../media/image476.png"/><Relationship Id="rId7" Type="http://schemas.openxmlformats.org/officeDocument/2006/relationships/image" Target="../media/image483.png"/><Relationship Id="rId2" Type="http://schemas.openxmlformats.org/officeDocument/2006/relationships/image" Target="../media/image4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5" Type="http://schemas.openxmlformats.org/officeDocument/2006/relationships/image" Target="../media/image482.png"/><Relationship Id="rId10" Type="http://schemas.openxmlformats.org/officeDocument/2006/relationships/image" Target="../media/image486.png"/><Relationship Id="rId4" Type="http://schemas.openxmlformats.org/officeDocument/2006/relationships/image" Target="../media/image481.png"/><Relationship Id="rId9" Type="http://schemas.openxmlformats.org/officeDocument/2006/relationships/image" Target="../media/image48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8.png"/><Relationship Id="rId2" Type="http://schemas.openxmlformats.org/officeDocument/2006/relationships/image" Target="../media/image4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14.png"/><Relationship Id="rId4" Type="http://schemas.openxmlformats.org/officeDocument/2006/relationships/image" Target="../media/image23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88.png"/><Relationship Id="rId7" Type="http://schemas.openxmlformats.org/officeDocument/2006/relationships/image" Target="../media/image214.png"/><Relationship Id="rId2" Type="http://schemas.openxmlformats.org/officeDocument/2006/relationships/image" Target="../media/image4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9.png"/><Relationship Id="rId5" Type="http://schemas.openxmlformats.org/officeDocument/2006/relationships/image" Target="../media/image79.png"/><Relationship Id="rId4" Type="http://schemas.openxmlformats.org/officeDocument/2006/relationships/image" Target="../media/image23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07.png"/><Relationship Id="rId18" Type="http://schemas.openxmlformats.org/officeDocument/2006/relationships/image" Target="../media/image494.png"/><Relationship Id="rId3" Type="http://schemas.openxmlformats.org/officeDocument/2006/relationships/image" Target="../media/image488.png"/><Relationship Id="rId7" Type="http://schemas.openxmlformats.org/officeDocument/2006/relationships/image" Target="../media/image214.png"/><Relationship Id="rId12" Type="http://schemas.openxmlformats.org/officeDocument/2006/relationships/image" Target="../media/image10.png"/><Relationship Id="rId17" Type="http://schemas.openxmlformats.org/officeDocument/2006/relationships/image" Target="../media/image493.png"/><Relationship Id="rId2" Type="http://schemas.openxmlformats.org/officeDocument/2006/relationships/image" Target="../media/image487.png"/><Relationship Id="rId16" Type="http://schemas.openxmlformats.org/officeDocument/2006/relationships/image" Target="../media/image49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9.png"/><Relationship Id="rId11" Type="http://schemas.openxmlformats.org/officeDocument/2006/relationships/image" Target="../media/image9.png"/><Relationship Id="rId5" Type="http://schemas.openxmlformats.org/officeDocument/2006/relationships/image" Target="../media/image79.png"/><Relationship Id="rId15" Type="http://schemas.openxmlformats.org/officeDocument/2006/relationships/image" Target="../media/image491.png"/><Relationship Id="rId10" Type="http://schemas.openxmlformats.org/officeDocument/2006/relationships/image" Target="../media/image490.png"/><Relationship Id="rId19" Type="http://schemas.openxmlformats.org/officeDocument/2006/relationships/image" Target="../media/image495.png"/><Relationship Id="rId4" Type="http://schemas.openxmlformats.org/officeDocument/2006/relationships/image" Target="../media/image23.png"/><Relationship Id="rId9" Type="http://schemas.openxmlformats.org/officeDocument/2006/relationships/image" Target="../media/image7.png"/><Relationship Id="rId14" Type="http://schemas.openxmlformats.org/officeDocument/2006/relationships/image" Target="../media/image481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03.png"/><Relationship Id="rId3" Type="http://schemas.openxmlformats.org/officeDocument/2006/relationships/image" Target="../media/image496.png"/><Relationship Id="rId7" Type="http://schemas.openxmlformats.org/officeDocument/2006/relationships/image" Target="../media/image499.png"/><Relationship Id="rId12" Type="http://schemas.openxmlformats.org/officeDocument/2006/relationships/image" Target="../media/image502.png"/><Relationship Id="rId17" Type="http://schemas.openxmlformats.org/officeDocument/2006/relationships/image" Target="../media/image506.png"/><Relationship Id="rId2" Type="http://schemas.openxmlformats.org/officeDocument/2006/relationships/image" Target="../media/image301.png"/><Relationship Id="rId16" Type="http://schemas.openxmlformats.org/officeDocument/2006/relationships/image" Target="../media/image5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11" Type="http://schemas.openxmlformats.org/officeDocument/2006/relationships/image" Target="../media/image501.png"/><Relationship Id="rId5" Type="http://schemas.openxmlformats.org/officeDocument/2006/relationships/image" Target="../media/image498.png"/><Relationship Id="rId15" Type="http://schemas.openxmlformats.org/officeDocument/2006/relationships/image" Target="../media/image128.png"/><Relationship Id="rId10" Type="http://schemas.openxmlformats.org/officeDocument/2006/relationships/image" Target="../media/image438.png"/><Relationship Id="rId4" Type="http://schemas.openxmlformats.org/officeDocument/2006/relationships/image" Target="../media/image497.png"/><Relationship Id="rId9" Type="http://schemas.openxmlformats.org/officeDocument/2006/relationships/image" Target="../media/image174.png"/><Relationship Id="rId14" Type="http://schemas.openxmlformats.org/officeDocument/2006/relationships/image" Target="../media/image50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png"/><Relationship Id="rId2" Type="http://schemas.openxmlformats.org/officeDocument/2006/relationships/image" Target="../media/image5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510.png"/><Relationship Id="rId4" Type="http://schemas.openxmlformats.org/officeDocument/2006/relationships/image" Target="../media/image509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08.png"/><Relationship Id="rId7" Type="http://schemas.openxmlformats.org/officeDocument/2006/relationships/image" Target="../media/image511.png"/><Relationship Id="rId2" Type="http://schemas.openxmlformats.org/officeDocument/2006/relationships/image" Target="../media/image5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88.png"/><Relationship Id="rId5" Type="http://schemas.openxmlformats.org/officeDocument/2006/relationships/image" Target="../media/image510.png"/><Relationship Id="rId10" Type="http://schemas.openxmlformats.org/officeDocument/2006/relationships/image" Target="../media/image299.png"/><Relationship Id="rId4" Type="http://schemas.openxmlformats.org/officeDocument/2006/relationships/image" Target="../media/image509.png"/><Relationship Id="rId9" Type="http://schemas.openxmlformats.org/officeDocument/2006/relationships/image" Target="../media/image512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54.png"/><Relationship Id="rId18" Type="http://schemas.openxmlformats.org/officeDocument/2006/relationships/image" Target="../media/image515.png"/><Relationship Id="rId3" Type="http://schemas.openxmlformats.org/officeDocument/2006/relationships/image" Target="../media/image508.png"/><Relationship Id="rId21" Type="http://schemas.openxmlformats.org/officeDocument/2006/relationships/image" Target="../media/image518.png"/><Relationship Id="rId7" Type="http://schemas.openxmlformats.org/officeDocument/2006/relationships/image" Target="../media/image511.png"/><Relationship Id="rId12" Type="http://schemas.openxmlformats.org/officeDocument/2006/relationships/image" Target="../media/image513.png"/><Relationship Id="rId17" Type="http://schemas.openxmlformats.org/officeDocument/2006/relationships/image" Target="../media/image239.png"/><Relationship Id="rId2" Type="http://schemas.openxmlformats.org/officeDocument/2006/relationships/image" Target="../media/image507.png"/><Relationship Id="rId16" Type="http://schemas.openxmlformats.org/officeDocument/2006/relationships/image" Target="../media/image412.png"/><Relationship Id="rId20" Type="http://schemas.openxmlformats.org/officeDocument/2006/relationships/image" Target="../media/image5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88.png"/><Relationship Id="rId5" Type="http://schemas.openxmlformats.org/officeDocument/2006/relationships/image" Target="../media/image510.png"/><Relationship Id="rId15" Type="http://schemas.openxmlformats.org/officeDocument/2006/relationships/image" Target="../media/image69.png"/><Relationship Id="rId10" Type="http://schemas.openxmlformats.org/officeDocument/2006/relationships/image" Target="../media/image299.png"/><Relationship Id="rId19" Type="http://schemas.openxmlformats.org/officeDocument/2006/relationships/image" Target="../media/image516.png"/><Relationship Id="rId4" Type="http://schemas.openxmlformats.org/officeDocument/2006/relationships/image" Target="../media/image509.png"/><Relationship Id="rId9" Type="http://schemas.openxmlformats.org/officeDocument/2006/relationships/image" Target="../media/image512.png"/><Relationship Id="rId14" Type="http://schemas.openxmlformats.org/officeDocument/2006/relationships/image" Target="../media/image514.png"/><Relationship Id="rId22" Type="http://schemas.openxmlformats.org/officeDocument/2006/relationships/image" Target="../media/image44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41.png"/><Relationship Id="rId1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339.png"/><Relationship Id="rId12" Type="http://schemas.openxmlformats.org/officeDocument/2006/relationships/image" Target="../media/image412.png"/><Relationship Id="rId17" Type="http://schemas.openxmlformats.org/officeDocument/2006/relationships/image" Target="../media/image527.png"/><Relationship Id="rId2" Type="http://schemas.openxmlformats.org/officeDocument/2006/relationships/image" Target="../media/image519.png"/><Relationship Id="rId16" Type="http://schemas.openxmlformats.org/officeDocument/2006/relationships/image" Target="../media/image5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1.png"/><Relationship Id="rId11" Type="http://schemas.openxmlformats.org/officeDocument/2006/relationships/image" Target="../media/image524.png"/><Relationship Id="rId5" Type="http://schemas.openxmlformats.org/officeDocument/2006/relationships/image" Target="../media/image520.png"/><Relationship Id="rId15" Type="http://schemas.openxmlformats.org/officeDocument/2006/relationships/image" Target="../media/image525.png"/><Relationship Id="rId10" Type="http://schemas.openxmlformats.org/officeDocument/2006/relationships/image" Target="../media/image523.png"/><Relationship Id="rId4" Type="http://schemas.openxmlformats.org/officeDocument/2006/relationships/image" Target="../media/image214.png"/><Relationship Id="rId9" Type="http://schemas.openxmlformats.org/officeDocument/2006/relationships/image" Target="../media/image522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4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3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11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533.png"/><Relationship Id="rId3" Type="http://schemas.openxmlformats.org/officeDocument/2006/relationships/image" Target="../media/image23.png"/><Relationship Id="rId7" Type="http://schemas.openxmlformats.org/officeDocument/2006/relationships/image" Target="../media/image218.png"/><Relationship Id="rId12" Type="http://schemas.openxmlformats.org/officeDocument/2006/relationships/image" Target="../media/image412.png"/><Relationship Id="rId2" Type="http://schemas.openxmlformats.org/officeDocument/2006/relationships/image" Target="../media/image5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9.png"/><Relationship Id="rId11" Type="http://schemas.openxmlformats.org/officeDocument/2006/relationships/image" Target="../media/image532.png"/><Relationship Id="rId5" Type="http://schemas.openxmlformats.org/officeDocument/2006/relationships/image" Target="../media/image520.png"/><Relationship Id="rId15" Type="http://schemas.openxmlformats.org/officeDocument/2006/relationships/image" Target="../media/image43.png"/><Relationship Id="rId10" Type="http://schemas.openxmlformats.org/officeDocument/2006/relationships/image" Target="../media/image531.png"/><Relationship Id="rId4" Type="http://schemas.openxmlformats.org/officeDocument/2006/relationships/image" Target="../media/image214.png"/><Relationship Id="rId9" Type="http://schemas.openxmlformats.org/officeDocument/2006/relationships/image" Target="../media/image530.png"/><Relationship Id="rId14" Type="http://schemas.openxmlformats.org/officeDocument/2006/relationships/image" Target="../media/image534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png"/><Relationship Id="rId13" Type="http://schemas.openxmlformats.org/officeDocument/2006/relationships/image" Target="../media/image534.png"/><Relationship Id="rId18" Type="http://schemas.openxmlformats.org/officeDocument/2006/relationships/image" Target="../media/image542.png"/><Relationship Id="rId3" Type="http://schemas.openxmlformats.org/officeDocument/2006/relationships/image" Target="../media/image23.png"/><Relationship Id="rId21" Type="http://schemas.openxmlformats.org/officeDocument/2006/relationships/image" Target="../media/image545.png"/><Relationship Id="rId7" Type="http://schemas.openxmlformats.org/officeDocument/2006/relationships/image" Target="../media/image536.png"/><Relationship Id="rId12" Type="http://schemas.openxmlformats.org/officeDocument/2006/relationships/image" Target="../media/image41.png"/><Relationship Id="rId17" Type="http://schemas.openxmlformats.org/officeDocument/2006/relationships/image" Target="../media/image541.png"/><Relationship Id="rId2" Type="http://schemas.openxmlformats.org/officeDocument/2006/relationships/image" Target="../media/image535.png"/><Relationship Id="rId16" Type="http://schemas.openxmlformats.org/officeDocument/2006/relationships/image" Target="../media/image540.png"/><Relationship Id="rId20" Type="http://schemas.openxmlformats.org/officeDocument/2006/relationships/image" Target="../media/image5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11" Type="http://schemas.openxmlformats.org/officeDocument/2006/relationships/image" Target="../media/image412.png"/><Relationship Id="rId5" Type="http://schemas.openxmlformats.org/officeDocument/2006/relationships/image" Target="../media/image520.png"/><Relationship Id="rId15" Type="http://schemas.openxmlformats.org/officeDocument/2006/relationships/image" Target="../media/image539.png"/><Relationship Id="rId10" Type="http://schemas.openxmlformats.org/officeDocument/2006/relationships/image" Target="../media/image532.png"/><Relationship Id="rId19" Type="http://schemas.openxmlformats.org/officeDocument/2006/relationships/image" Target="../media/image543.png"/><Relationship Id="rId4" Type="http://schemas.openxmlformats.org/officeDocument/2006/relationships/image" Target="../media/image214.png"/><Relationship Id="rId9" Type="http://schemas.openxmlformats.org/officeDocument/2006/relationships/image" Target="../media/image538.png"/><Relationship Id="rId14" Type="http://schemas.openxmlformats.org/officeDocument/2006/relationships/image" Target="../media/image43.png"/><Relationship Id="rId22" Type="http://schemas.openxmlformats.org/officeDocument/2006/relationships/image" Target="../media/image29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8.png"/><Relationship Id="rId13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7.png"/><Relationship Id="rId12" Type="http://schemas.openxmlformats.org/officeDocument/2006/relationships/image" Target="../media/image210.png"/><Relationship Id="rId2" Type="http://schemas.openxmlformats.org/officeDocument/2006/relationships/image" Target="../media/image5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6.png"/><Relationship Id="rId11" Type="http://schemas.openxmlformats.org/officeDocument/2006/relationships/image" Target="../media/image339.png"/><Relationship Id="rId5" Type="http://schemas.openxmlformats.org/officeDocument/2006/relationships/image" Target="../media/image93.png"/><Relationship Id="rId15" Type="http://schemas.openxmlformats.org/officeDocument/2006/relationships/image" Target="../media/image29.png"/><Relationship Id="rId10" Type="http://schemas.openxmlformats.org/officeDocument/2006/relationships/image" Target="../media/image549.png"/><Relationship Id="rId4" Type="http://schemas.openxmlformats.org/officeDocument/2006/relationships/image" Target="../media/image214.png"/><Relationship Id="rId9" Type="http://schemas.openxmlformats.org/officeDocument/2006/relationships/image" Target="../media/image98.png"/><Relationship Id="rId14" Type="http://schemas.openxmlformats.org/officeDocument/2006/relationships/image" Target="../media/image551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png"/><Relationship Id="rId13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45.png"/><Relationship Id="rId12" Type="http://schemas.openxmlformats.org/officeDocument/2006/relationships/image" Target="../media/image557.png"/><Relationship Id="rId2" Type="http://schemas.openxmlformats.org/officeDocument/2006/relationships/image" Target="../media/image5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3.png"/><Relationship Id="rId11" Type="http://schemas.openxmlformats.org/officeDocument/2006/relationships/image" Target="../media/image556.png"/><Relationship Id="rId5" Type="http://schemas.openxmlformats.org/officeDocument/2006/relationships/image" Target="../media/image552.png"/><Relationship Id="rId10" Type="http://schemas.openxmlformats.org/officeDocument/2006/relationships/image" Target="../media/image555.png"/><Relationship Id="rId4" Type="http://schemas.openxmlformats.org/officeDocument/2006/relationships/image" Target="../media/image214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565.png"/><Relationship Id="rId18" Type="http://schemas.openxmlformats.org/officeDocument/2006/relationships/image" Target="../media/image569.png"/><Relationship Id="rId26" Type="http://schemas.openxmlformats.org/officeDocument/2006/relationships/image" Target="../media/image575.png"/><Relationship Id="rId3" Type="http://schemas.openxmlformats.org/officeDocument/2006/relationships/image" Target="../media/image141.png"/><Relationship Id="rId21" Type="http://schemas.openxmlformats.org/officeDocument/2006/relationships/image" Target="../media/image572.png"/><Relationship Id="rId7" Type="http://schemas.openxmlformats.org/officeDocument/2006/relationships/image" Target="../media/image560.png"/><Relationship Id="rId12" Type="http://schemas.openxmlformats.org/officeDocument/2006/relationships/image" Target="../media/image564.png"/><Relationship Id="rId17" Type="http://schemas.openxmlformats.org/officeDocument/2006/relationships/image" Target="../media/image568.png"/><Relationship Id="rId25" Type="http://schemas.openxmlformats.org/officeDocument/2006/relationships/image" Target="../media/image490.png"/><Relationship Id="rId2" Type="http://schemas.openxmlformats.org/officeDocument/2006/relationships/image" Target="../media/image558.png"/><Relationship Id="rId16" Type="http://schemas.openxmlformats.org/officeDocument/2006/relationships/image" Target="../media/image544.png"/><Relationship Id="rId20" Type="http://schemas.openxmlformats.org/officeDocument/2006/relationships/image" Target="../media/image5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9.png"/><Relationship Id="rId11" Type="http://schemas.openxmlformats.org/officeDocument/2006/relationships/image" Target="../media/image563.png"/><Relationship Id="rId24" Type="http://schemas.openxmlformats.org/officeDocument/2006/relationships/image" Target="../media/image7.png"/><Relationship Id="rId5" Type="http://schemas.openxmlformats.org/officeDocument/2006/relationships/image" Target="../media/image149.png"/><Relationship Id="rId15" Type="http://schemas.openxmlformats.org/officeDocument/2006/relationships/image" Target="../media/image567.png"/><Relationship Id="rId23" Type="http://schemas.openxmlformats.org/officeDocument/2006/relationships/image" Target="../media/image574.png"/><Relationship Id="rId28" Type="http://schemas.openxmlformats.org/officeDocument/2006/relationships/image" Target="../media/image307.png"/><Relationship Id="rId10" Type="http://schemas.openxmlformats.org/officeDocument/2006/relationships/image" Target="../media/image562.png"/><Relationship Id="rId19" Type="http://schemas.openxmlformats.org/officeDocument/2006/relationships/image" Target="../media/image570.png"/><Relationship Id="rId4" Type="http://schemas.openxmlformats.org/officeDocument/2006/relationships/image" Target="../media/image142.png"/><Relationship Id="rId9" Type="http://schemas.openxmlformats.org/officeDocument/2006/relationships/image" Target="../media/image561.png"/><Relationship Id="rId14" Type="http://schemas.openxmlformats.org/officeDocument/2006/relationships/image" Target="../media/image566.png"/><Relationship Id="rId22" Type="http://schemas.openxmlformats.org/officeDocument/2006/relationships/image" Target="../media/image573.png"/><Relationship Id="rId27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565.png"/><Relationship Id="rId18" Type="http://schemas.openxmlformats.org/officeDocument/2006/relationships/image" Target="../media/image569.png"/><Relationship Id="rId26" Type="http://schemas.openxmlformats.org/officeDocument/2006/relationships/image" Target="../media/image575.png"/><Relationship Id="rId3" Type="http://schemas.openxmlformats.org/officeDocument/2006/relationships/image" Target="../media/image141.png"/><Relationship Id="rId21" Type="http://schemas.openxmlformats.org/officeDocument/2006/relationships/image" Target="../media/image572.png"/><Relationship Id="rId34" Type="http://schemas.openxmlformats.org/officeDocument/2006/relationships/image" Target="../media/image427.png"/><Relationship Id="rId7" Type="http://schemas.openxmlformats.org/officeDocument/2006/relationships/image" Target="../media/image560.png"/><Relationship Id="rId12" Type="http://schemas.openxmlformats.org/officeDocument/2006/relationships/image" Target="../media/image564.png"/><Relationship Id="rId17" Type="http://schemas.openxmlformats.org/officeDocument/2006/relationships/image" Target="../media/image568.png"/><Relationship Id="rId25" Type="http://schemas.openxmlformats.org/officeDocument/2006/relationships/image" Target="../media/image490.png"/><Relationship Id="rId33" Type="http://schemas.openxmlformats.org/officeDocument/2006/relationships/image" Target="../media/image578.png"/><Relationship Id="rId2" Type="http://schemas.openxmlformats.org/officeDocument/2006/relationships/image" Target="../media/image558.png"/><Relationship Id="rId16" Type="http://schemas.openxmlformats.org/officeDocument/2006/relationships/image" Target="../media/image544.png"/><Relationship Id="rId20" Type="http://schemas.openxmlformats.org/officeDocument/2006/relationships/image" Target="../media/image571.png"/><Relationship Id="rId29" Type="http://schemas.openxmlformats.org/officeDocument/2006/relationships/image" Target="../media/image5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9.png"/><Relationship Id="rId11" Type="http://schemas.openxmlformats.org/officeDocument/2006/relationships/image" Target="../media/image563.png"/><Relationship Id="rId24" Type="http://schemas.openxmlformats.org/officeDocument/2006/relationships/image" Target="../media/image7.png"/><Relationship Id="rId32" Type="http://schemas.openxmlformats.org/officeDocument/2006/relationships/image" Target="../media/image31.png"/><Relationship Id="rId5" Type="http://schemas.openxmlformats.org/officeDocument/2006/relationships/image" Target="../media/image149.png"/><Relationship Id="rId15" Type="http://schemas.openxmlformats.org/officeDocument/2006/relationships/image" Target="../media/image567.png"/><Relationship Id="rId23" Type="http://schemas.openxmlformats.org/officeDocument/2006/relationships/image" Target="../media/image574.png"/><Relationship Id="rId28" Type="http://schemas.openxmlformats.org/officeDocument/2006/relationships/image" Target="../media/image307.png"/><Relationship Id="rId36" Type="http://schemas.openxmlformats.org/officeDocument/2006/relationships/image" Target="../media/image580.png"/><Relationship Id="rId10" Type="http://schemas.openxmlformats.org/officeDocument/2006/relationships/image" Target="../media/image562.png"/><Relationship Id="rId19" Type="http://schemas.openxmlformats.org/officeDocument/2006/relationships/image" Target="../media/image570.png"/><Relationship Id="rId31" Type="http://schemas.openxmlformats.org/officeDocument/2006/relationships/image" Target="../media/image577.png"/><Relationship Id="rId4" Type="http://schemas.openxmlformats.org/officeDocument/2006/relationships/image" Target="../media/image142.png"/><Relationship Id="rId9" Type="http://schemas.openxmlformats.org/officeDocument/2006/relationships/image" Target="../media/image561.png"/><Relationship Id="rId14" Type="http://schemas.openxmlformats.org/officeDocument/2006/relationships/image" Target="../media/image566.png"/><Relationship Id="rId22" Type="http://schemas.openxmlformats.org/officeDocument/2006/relationships/image" Target="../media/image573.png"/><Relationship Id="rId27" Type="http://schemas.openxmlformats.org/officeDocument/2006/relationships/image" Target="../media/image10.png"/><Relationship Id="rId30" Type="http://schemas.openxmlformats.org/officeDocument/2006/relationships/image" Target="../media/image48.png"/><Relationship Id="rId35" Type="http://schemas.openxmlformats.org/officeDocument/2006/relationships/image" Target="../media/image579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png"/><Relationship Id="rId13" Type="http://schemas.openxmlformats.org/officeDocument/2006/relationships/image" Target="../media/image587.png"/><Relationship Id="rId18" Type="http://schemas.openxmlformats.org/officeDocument/2006/relationships/image" Target="../media/image591.png"/><Relationship Id="rId3" Type="http://schemas.openxmlformats.org/officeDocument/2006/relationships/image" Target="../media/image581.png"/><Relationship Id="rId21" Type="http://schemas.openxmlformats.org/officeDocument/2006/relationships/image" Target="../media/image594.png"/><Relationship Id="rId7" Type="http://schemas.openxmlformats.org/officeDocument/2006/relationships/image" Target="../media/image584.png"/><Relationship Id="rId12" Type="http://schemas.openxmlformats.org/officeDocument/2006/relationships/image" Target="../media/image44.png"/><Relationship Id="rId17" Type="http://schemas.openxmlformats.org/officeDocument/2006/relationships/image" Target="../media/image98.png"/><Relationship Id="rId2" Type="http://schemas.openxmlformats.org/officeDocument/2006/relationships/image" Target="../media/image558.png"/><Relationship Id="rId16" Type="http://schemas.openxmlformats.org/officeDocument/2006/relationships/image" Target="../media/image590.png"/><Relationship Id="rId20" Type="http://schemas.openxmlformats.org/officeDocument/2006/relationships/image" Target="../media/image5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586.png"/><Relationship Id="rId24" Type="http://schemas.openxmlformats.org/officeDocument/2006/relationships/image" Target="../media/image595.png"/><Relationship Id="rId5" Type="http://schemas.openxmlformats.org/officeDocument/2006/relationships/image" Target="../media/image583.png"/><Relationship Id="rId15" Type="http://schemas.openxmlformats.org/officeDocument/2006/relationships/image" Target="../media/image589.png"/><Relationship Id="rId23" Type="http://schemas.openxmlformats.org/officeDocument/2006/relationships/image" Target="../media/image270.png"/><Relationship Id="rId10" Type="http://schemas.openxmlformats.org/officeDocument/2006/relationships/image" Target="../media/image36.png"/><Relationship Id="rId19" Type="http://schemas.openxmlformats.org/officeDocument/2006/relationships/image" Target="../media/image592.png"/><Relationship Id="rId4" Type="http://schemas.openxmlformats.org/officeDocument/2006/relationships/image" Target="../media/image582.png"/><Relationship Id="rId9" Type="http://schemas.openxmlformats.org/officeDocument/2006/relationships/image" Target="../media/image128.png"/><Relationship Id="rId14" Type="http://schemas.openxmlformats.org/officeDocument/2006/relationships/image" Target="../media/image588.png"/><Relationship Id="rId22" Type="http://schemas.openxmlformats.org/officeDocument/2006/relationships/image" Target="../media/image96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02.png"/><Relationship Id="rId18" Type="http://schemas.openxmlformats.org/officeDocument/2006/relationships/image" Target="../media/image307.png"/><Relationship Id="rId26" Type="http://schemas.openxmlformats.org/officeDocument/2006/relationships/image" Target="../media/image290.png"/><Relationship Id="rId39" Type="http://schemas.openxmlformats.org/officeDocument/2006/relationships/image" Target="../media/image615.png"/><Relationship Id="rId3" Type="http://schemas.openxmlformats.org/officeDocument/2006/relationships/image" Target="../media/image596.png"/><Relationship Id="rId21" Type="http://schemas.openxmlformats.org/officeDocument/2006/relationships/image" Target="../media/image608.png"/><Relationship Id="rId34" Type="http://schemas.openxmlformats.org/officeDocument/2006/relationships/image" Target="../media/image311.png"/><Relationship Id="rId42" Type="http://schemas.openxmlformats.org/officeDocument/2006/relationships/image" Target="../media/image618.png"/><Relationship Id="rId7" Type="http://schemas.openxmlformats.org/officeDocument/2006/relationships/image" Target="../media/image599.png"/><Relationship Id="rId12" Type="http://schemas.openxmlformats.org/officeDocument/2006/relationships/image" Target="../media/image50.png"/><Relationship Id="rId17" Type="http://schemas.openxmlformats.org/officeDocument/2006/relationships/image" Target="../media/image605.png"/><Relationship Id="rId25" Type="http://schemas.openxmlformats.org/officeDocument/2006/relationships/image" Target="../media/image610.png"/><Relationship Id="rId33" Type="http://schemas.openxmlformats.org/officeDocument/2006/relationships/image" Target="../media/image110.png"/><Relationship Id="rId38" Type="http://schemas.openxmlformats.org/officeDocument/2006/relationships/image" Target="../media/image614.png"/><Relationship Id="rId2" Type="http://schemas.openxmlformats.org/officeDocument/2006/relationships/image" Target="../media/image301.png"/><Relationship Id="rId16" Type="http://schemas.openxmlformats.org/officeDocument/2006/relationships/image" Target="../media/image604.png"/><Relationship Id="rId20" Type="http://schemas.openxmlformats.org/officeDocument/2006/relationships/image" Target="../media/image607.png"/><Relationship Id="rId29" Type="http://schemas.openxmlformats.org/officeDocument/2006/relationships/image" Target="../media/image375.png"/><Relationship Id="rId41" Type="http://schemas.openxmlformats.org/officeDocument/2006/relationships/image" Target="../media/image6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601.png"/><Relationship Id="rId24" Type="http://schemas.openxmlformats.org/officeDocument/2006/relationships/image" Target="../media/image175.png"/><Relationship Id="rId32" Type="http://schemas.openxmlformats.org/officeDocument/2006/relationships/image" Target="../media/image174.png"/><Relationship Id="rId37" Type="http://schemas.openxmlformats.org/officeDocument/2006/relationships/image" Target="../media/image613.png"/><Relationship Id="rId40" Type="http://schemas.openxmlformats.org/officeDocument/2006/relationships/image" Target="../media/image616.png"/><Relationship Id="rId45" Type="http://schemas.openxmlformats.org/officeDocument/2006/relationships/image" Target="../media/image621.png"/><Relationship Id="rId5" Type="http://schemas.openxmlformats.org/officeDocument/2006/relationships/image" Target="../media/image598.png"/><Relationship Id="rId15" Type="http://schemas.openxmlformats.org/officeDocument/2006/relationships/image" Target="../media/image304.png"/><Relationship Id="rId23" Type="http://schemas.openxmlformats.org/officeDocument/2006/relationships/image" Target="../media/image24.png"/><Relationship Id="rId28" Type="http://schemas.openxmlformats.org/officeDocument/2006/relationships/image" Target="../media/image49.png"/><Relationship Id="rId36" Type="http://schemas.openxmlformats.org/officeDocument/2006/relationships/image" Target="../media/image612.png"/><Relationship Id="rId10" Type="http://schemas.openxmlformats.org/officeDocument/2006/relationships/image" Target="../media/image11.png"/><Relationship Id="rId19" Type="http://schemas.openxmlformats.org/officeDocument/2006/relationships/image" Target="../media/image606.png"/><Relationship Id="rId31" Type="http://schemas.openxmlformats.org/officeDocument/2006/relationships/image" Target="../media/image611.png"/><Relationship Id="rId44" Type="http://schemas.openxmlformats.org/officeDocument/2006/relationships/image" Target="../media/image620.png"/><Relationship Id="rId4" Type="http://schemas.openxmlformats.org/officeDocument/2006/relationships/image" Target="../media/image597.png"/><Relationship Id="rId9" Type="http://schemas.openxmlformats.org/officeDocument/2006/relationships/image" Target="../media/image600.png"/><Relationship Id="rId14" Type="http://schemas.openxmlformats.org/officeDocument/2006/relationships/image" Target="../media/image603.png"/><Relationship Id="rId22" Type="http://schemas.openxmlformats.org/officeDocument/2006/relationships/image" Target="../media/image609.png"/><Relationship Id="rId27" Type="http://schemas.openxmlformats.org/officeDocument/2006/relationships/image" Target="../media/image347.png"/><Relationship Id="rId30" Type="http://schemas.openxmlformats.org/officeDocument/2006/relationships/image" Target="../media/image346.png"/><Relationship Id="rId35" Type="http://schemas.openxmlformats.org/officeDocument/2006/relationships/image" Target="../media/image78.png"/><Relationship Id="rId43" Type="http://schemas.openxmlformats.org/officeDocument/2006/relationships/image" Target="../media/image6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10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5" Type="http://schemas.openxmlformats.org/officeDocument/2006/relationships/image" Target="../media/image9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4.png"/><Relationship Id="rId7" Type="http://schemas.openxmlformats.org/officeDocument/2006/relationships/image" Target="../media/image10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91.png"/><Relationship Id="rId10" Type="http://schemas.openxmlformats.org/officeDocument/2006/relationships/image" Target="../media/image109.png"/><Relationship Id="rId4" Type="http://schemas.openxmlformats.org/officeDocument/2006/relationships/image" Target="../media/image11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84.png"/><Relationship Id="rId21" Type="http://schemas.openxmlformats.org/officeDocument/2006/relationships/image" Target="../media/image119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83.png"/><Relationship Id="rId16" Type="http://schemas.openxmlformats.org/officeDocument/2006/relationships/image" Target="../media/image35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2.png"/><Relationship Id="rId5" Type="http://schemas.openxmlformats.org/officeDocument/2006/relationships/image" Target="../media/image91.png"/><Relationship Id="rId15" Type="http://schemas.openxmlformats.org/officeDocument/2006/relationships/image" Target="../media/image114.png"/><Relationship Id="rId23" Type="http://schemas.openxmlformats.org/officeDocument/2006/relationships/image" Target="../media/image121.png"/><Relationship Id="rId10" Type="http://schemas.openxmlformats.org/officeDocument/2006/relationships/image" Target="../media/image109.png"/><Relationship Id="rId19" Type="http://schemas.openxmlformats.org/officeDocument/2006/relationships/image" Target="../media/image117.png"/><Relationship Id="rId4" Type="http://schemas.openxmlformats.org/officeDocument/2006/relationships/image" Target="../media/image11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84.png"/><Relationship Id="rId7" Type="http://schemas.openxmlformats.org/officeDocument/2006/relationships/image" Target="../media/image12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3.png"/><Relationship Id="rId18" Type="http://schemas.openxmlformats.org/officeDocument/2006/relationships/image" Target="../media/image137.png"/><Relationship Id="rId3" Type="http://schemas.openxmlformats.org/officeDocument/2006/relationships/image" Target="../media/image84.png"/><Relationship Id="rId7" Type="http://schemas.openxmlformats.org/officeDocument/2006/relationships/image" Target="../media/image128.png"/><Relationship Id="rId12" Type="http://schemas.openxmlformats.org/officeDocument/2006/relationships/image" Target="../media/image31.png"/><Relationship Id="rId17" Type="http://schemas.openxmlformats.org/officeDocument/2006/relationships/image" Target="../media/image136.png"/><Relationship Id="rId2" Type="http://schemas.openxmlformats.org/officeDocument/2006/relationships/image" Target="../media/image83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4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8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image" Target="../media/image8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3" Type="http://schemas.openxmlformats.org/officeDocument/2006/relationships/image" Target="../media/image84.png"/><Relationship Id="rId21" Type="http://schemas.openxmlformats.org/officeDocument/2006/relationships/image" Target="../media/image15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6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26" Type="http://schemas.openxmlformats.org/officeDocument/2006/relationships/image" Target="../media/image158.png"/><Relationship Id="rId3" Type="http://schemas.openxmlformats.org/officeDocument/2006/relationships/image" Target="../media/image84.png"/><Relationship Id="rId21" Type="http://schemas.openxmlformats.org/officeDocument/2006/relationships/image" Target="../media/image15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5" Type="http://schemas.openxmlformats.org/officeDocument/2006/relationships/image" Target="../media/image73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7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6.png"/><Relationship Id="rId28" Type="http://schemas.openxmlformats.org/officeDocument/2006/relationships/image" Target="../media/image160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5.png"/><Relationship Id="rId27" Type="http://schemas.openxmlformats.org/officeDocument/2006/relationships/image" Target="../media/image1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1.png"/><Relationship Id="rId26" Type="http://schemas.openxmlformats.org/officeDocument/2006/relationships/image" Target="../media/image158.png"/><Relationship Id="rId39" Type="http://schemas.openxmlformats.org/officeDocument/2006/relationships/image" Target="../media/image112.png"/><Relationship Id="rId3" Type="http://schemas.openxmlformats.org/officeDocument/2006/relationships/image" Target="../media/image84.png"/><Relationship Id="rId21" Type="http://schemas.openxmlformats.org/officeDocument/2006/relationships/image" Target="../media/image154.png"/><Relationship Id="rId34" Type="http://schemas.openxmlformats.org/officeDocument/2006/relationships/image" Target="../media/image164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0.png"/><Relationship Id="rId25" Type="http://schemas.openxmlformats.org/officeDocument/2006/relationships/image" Target="../media/image73.png"/><Relationship Id="rId33" Type="http://schemas.openxmlformats.org/officeDocument/2006/relationships/image" Target="../media/image163.png"/><Relationship Id="rId38" Type="http://schemas.openxmlformats.org/officeDocument/2006/relationships/image" Target="../media/image168.png"/><Relationship Id="rId2" Type="http://schemas.openxmlformats.org/officeDocument/2006/relationships/image" Target="../media/image83.png"/><Relationship Id="rId16" Type="http://schemas.openxmlformats.org/officeDocument/2006/relationships/image" Target="../media/image91.png"/><Relationship Id="rId20" Type="http://schemas.openxmlformats.org/officeDocument/2006/relationships/image" Target="../media/image15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24" Type="http://schemas.openxmlformats.org/officeDocument/2006/relationships/image" Target="../media/image157.png"/><Relationship Id="rId32" Type="http://schemas.openxmlformats.org/officeDocument/2006/relationships/image" Target="../media/image35.png"/><Relationship Id="rId37" Type="http://schemas.openxmlformats.org/officeDocument/2006/relationships/image" Target="../media/image167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56.png"/><Relationship Id="rId28" Type="http://schemas.openxmlformats.org/officeDocument/2006/relationships/image" Target="../media/image160.png"/><Relationship Id="rId36" Type="http://schemas.openxmlformats.org/officeDocument/2006/relationships/image" Target="../media/image166.png"/><Relationship Id="rId10" Type="http://schemas.openxmlformats.org/officeDocument/2006/relationships/image" Target="../media/image144.png"/><Relationship Id="rId19" Type="http://schemas.openxmlformats.org/officeDocument/2006/relationships/image" Target="../media/image152.png"/><Relationship Id="rId31" Type="http://schemas.openxmlformats.org/officeDocument/2006/relationships/image" Target="../media/image162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5.png"/><Relationship Id="rId27" Type="http://schemas.openxmlformats.org/officeDocument/2006/relationships/image" Target="../media/image159.png"/><Relationship Id="rId30" Type="http://schemas.openxmlformats.org/officeDocument/2006/relationships/image" Target="../media/image161.png"/><Relationship Id="rId35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5" Type="http://schemas.openxmlformats.org/officeDocument/2006/relationships/image" Target="../media/image110.png"/><Relationship Id="rId4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29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12" Type="http://schemas.openxmlformats.org/officeDocument/2006/relationships/image" Target="../media/image180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10.png"/><Relationship Id="rId10" Type="http://schemas.openxmlformats.org/officeDocument/2006/relationships/image" Target="../media/image6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93.png"/><Relationship Id="rId3" Type="http://schemas.openxmlformats.org/officeDocument/2006/relationships/image" Target="../media/image173.png"/><Relationship Id="rId7" Type="http://schemas.openxmlformats.org/officeDocument/2006/relationships/image" Target="../media/image176.png"/><Relationship Id="rId12" Type="http://schemas.openxmlformats.org/officeDocument/2006/relationships/image" Target="../media/image180.png"/><Relationship Id="rId2" Type="http://schemas.openxmlformats.org/officeDocument/2006/relationships/image" Target="../media/image17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10.png"/><Relationship Id="rId15" Type="http://schemas.openxmlformats.org/officeDocument/2006/relationships/image" Target="../media/image182.png"/><Relationship Id="rId10" Type="http://schemas.openxmlformats.org/officeDocument/2006/relationships/image" Target="../media/image69.png"/><Relationship Id="rId4" Type="http://schemas.openxmlformats.org/officeDocument/2006/relationships/image" Target="../media/image174.png"/><Relationship Id="rId9" Type="http://schemas.openxmlformats.org/officeDocument/2006/relationships/image" Target="../media/image178.png"/><Relationship Id="rId1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2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185.png"/><Relationship Id="rId10" Type="http://schemas.openxmlformats.org/officeDocument/2006/relationships/image" Target="../media/image189.png"/><Relationship Id="rId4" Type="http://schemas.openxmlformats.org/officeDocument/2006/relationships/image" Target="../media/image184.png"/><Relationship Id="rId9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2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0.png"/><Relationship Id="rId5" Type="http://schemas.openxmlformats.org/officeDocument/2006/relationships/image" Target="../media/image185.png"/><Relationship Id="rId10" Type="http://schemas.openxmlformats.org/officeDocument/2006/relationships/image" Target="../media/image189.png"/><Relationship Id="rId4" Type="http://schemas.openxmlformats.org/officeDocument/2006/relationships/image" Target="../media/image184.png"/><Relationship Id="rId9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1.png"/><Relationship Id="rId7" Type="http://schemas.openxmlformats.org/officeDocument/2006/relationships/image" Target="../media/image194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9.png"/><Relationship Id="rId3" Type="http://schemas.openxmlformats.org/officeDocument/2006/relationships/image" Target="../media/image111.png"/><Relationship Id="rId7" Type="http://schemas.openxmlformats.org/officeDocument/2006/relationships/image" Target="../media/image194.png"/><Relationship Id="rId12" Type="http://schemas.openxmlformats.org/officeDocument/2006/relationships/image" Target="../media/image19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11" Type="http://schemas.openxmlformats.org/officeDocument/2006/relationships/image" Target="../media/image197.png"/><Relationship Id="rId5" Type="http://schemas.openxmlformats.org/officeDocument/2006/relationships/image" Target="../media/image192.png"/><Relationship Id="rId10" Type="http://schemas.openxmlformats.org/officeDocument/2006/relationships/image" Target="../media/image196.png"/><Relationship Id="rId4" Type="http://schemas.openxmlformats.org/officeDocument/2006/relationships/image" Target="../media/image191.png"/><Relationship Id="rId9" Type="http://schemas.openxmlformats.org/officeDocument/2006/relationships/image" Target="../media/image1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5.png"/><Relationship Id="rId3" Type="http://schemas.openxmlformats.org/officeDocument/2006/relationships/image" Target="../media/image199.png"/><Relationship Id="rId7" Type="http://schemas.openxmlformats.org/officeDocument/2006/relationships/image" Target="../media/image197.png"/><Relationship Id="rId12" Type="http://schemas.openxmlformats.org/officeDocument/2006/relationships/image" Target="../media/image204.png"/><Relationship Id="rId2" Type="http://schemas.openxmlformats.org/officeDocument/2006/relationships/image" Target="../media/image172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1.png"/><Relationship Id="rId11" Type="http://schemas.openxmlformats.org/officeDocument/2006/relationships/image" Target="../media/image175.png"/><Relationship Id="rId5" Type="http://schemas.openxmlformats.org/officeDocument/2006/relationships/image" Target="../media/image200.png"/><Relationship Id="rId15" Type="http://schemas.openxmlformats.org/officeDocument/2006/relationships/image" Target="../media/image207.png"/><Relationship Id="rId10" Type="http://schemas.openxmlformats.org/officeDocument/2006/relationships/image" Target="../media/image130.png"/><Relationship Id="rId4" Type="http://schemas.openxmlformats.org/officeDocument/2006/relationships/image" Target="../media/image135.png"/><Relationship Id="rId9" Type="http://schemas.openxmlformats.org/officeDocument/2006/relationships/image" Target="../media/image203.png"/><Relationship Id="rId14" Type="http://schemas.openxmlformats.org/officeDocument/2006/relationships/image" Target="../media/image2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3.png"/><Relationship Id="rId7" Type="http://schemas.openxmlformats.org/officeDocument/2006/relationships/image" Target="../media/image21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9.png"/><Relationship Id="rId5" Type="http://schemas.openxmlformats.org/officeDocument/2006/relationships/image" Target="../media/image209.png"/><Relationship Id="rId10" Type="http://schemas.openxmlformats.org/officeDocument/2006/relationships/image" Target="../media/image214.png"/><Relationship Id="rId4" Type="http://schemas.openxmlformats.org/officeDocument/2006/relationships/image" Target="../media/image24.png"/><Relationship Id="rId9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0.png"/><Relationship Id="rId21" Type="http://schemas.openxmlformats.org/officeDocument/2006/relationships/image" Target="../media/image39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7.png"/><Relationship Id="rId19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1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5.png"/><Relationship Id="rId7" Type="http://schemas.openxmlformats.org/officeDocument/2006/relationships/image" Target="../media/image220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21.png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228.png"/><Relationship Id="rId5" Type="http://schemas.openxmlformats.org/officeDocument/2006/relationships/image" Target="../media/image223.png"/><Relationship Id="rId10" Type="http://schemas.openxmlformats.org/officeDocument/2006/relationships/image" Target="../media/image227.png"/><Relationship Id="rId4" Type="http://schemas.openxmlformats.org/officeDocument/2006/relationships/image" Target="../media/image222.png"/><Relationship Id="rId9" Type="http://schemas.openxmlformats.org/officeDocument/2006/relationships/image" Target="../media/image22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5.png"/><Relationship Id="rId7" Type="http://schemas.openxmlformats.org/officeDocument/2006/relationships/image" Target="../media/image22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9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5.png"/><Relationship Id="rId7" Type="http://schemas.openxmlformats.org/officeDocument/2006/relationships/image" Target="../media/image22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11" Type="http://schemas.openxmlformats.org/officeDocument/2006/relationships/image" Target="../media/image231.png"/><Relationship Id="rId5" Type="http://schemas.openxmlformats.org/officeDocument/2006/relationships/image" Target="../media/image218.png"/><Relationship Id="rId10" Type="http://schemas.openxmlformats.org/officeDocument/2006/relationships/image" Target="../media/image29.png"/><Relationship Id="rId4" Type="http://schemas.openxmlformats.org/officeDocument/2006/relationships/image" Target="../media/image217.png"/><Relationship Id="rId9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2.png"/><Relationship Id="rId7" Type="http://schemas.openxmlformats.org/officeDocument/2006/relationships/image" Target="../media/image17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2.png"/><Relationship Id="rId7" Type="http://schemas.openxmlformats.org/officeDocument/2006/relationships/image" Target="../media/image17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10" Type="http://schemas.openxmlformats.org/officeDocument/2006/relationships/image" Target="../media/image29.png"/><Relationship Id="rId4" Type="http://schemas.openxmlformats.org/officeDocument/2006/relationships/image" Target="../media/image50.png"/><Relationship Id="rId9" Type="http://schemas.openxmlformats.org/officeDocument/2006/relationships/image" Target="../media/image2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4" Type="http://schemas.openxmlformats.org/officeDocument/2006/relationships/image" Target="../media/image13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12" Type="http://schemas.openxmlformats.org/officeDocument/2006/relationships/image" Target="../media/image15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5" Type="http://schemas.openxmlformats.org/officeDocument/2006/relationships/image" Target="../media/image238.png"/><Relationship Id="rId10" Type="http://schemas.openxmlformats.org/officeDocument/2006/relationships/image" Target="../media/image242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0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10" Type="http://schemas.openxmlformats.org/officeDocument/2006/relationships/image" Target="../media/image49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3.png"/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12" Type="http://schemas.openxmlformats.org/officeDocument/2006/relationships/image" Target="../media/image15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5" Type="http://schemas.openxmlformats.org/officeDocument/2006/relationships/image" Target="../media/image238.png"/><Relationship Id="rId10" Type="http://schemas.openxmlformats.org/officeDocument/2006/relationships/image" Target="../media/image242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10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3.png"/><Relationship Id="rId18" Type="http://schemas.openxmlformats.org/officeDocument/2006/relationships/image" Target="../media/image247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7" Type="http://schemas.openxmlformats.org/officeDocument/2006/relationships/image" Target="../media/image240.png"/><Relationship Id="rId12" Type="http://schemas.openxmlformats.org/officeDocument/2006/relationships/image" Target="../media/image153.png"/><Relationship Id="rId17" Type="http://schemas.openxmlformats.org/officeDocument/2006/relationships/image" Target="../media/image246.png"/><Relationship Id="rId2" Type="http://schemas.openxmlformats.org/officeDocument/2006/relationships/image" Target="../media/image208.png"/><Relationship Id="rId16" Type="http://schemas.openxmlformats.org/officeDocument/2006/relationships/image" Target="../media/image245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44.png"/><Relationship Id="rId5" Type="http://schemas.openxmlformats.org/officeDocument/2006/relationships/image" Target="../media/image238.png"/><Relationship Id="rId15" Type="http://schemas.openxmlformats.org/officeDocument/2006/relationships/image" Target="../media/image244.png"/><Relationship Id="rId23" Type="http://schemas.openxmlformats.org/officeDocument/2006/relationships/image" Target="../media/image152.png"/><Relationship Id="rId10" Type="http://schemas.openxmlformats.org/officeDocument/2006/relationships/image" Target="../media/image242.png"/><Relationship Id="rId19" Type="http://schemas.openxmlformats.org/officeDocument/2006/relationships/image" Target="../media/image203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107.png"/><Relationship Id="rId22" Type="http://schemas.openxmlformats.org/officeDocument/2006/relationships/image" Target="../media/image1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7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5" Type="http://schemas.openxmlformats.org/officeDocument/2006/relationships/image" Target="../media/image238.png"/><Relationship Id="rId10" Type="http://schemas.openxmlformats.org/officeDocument/2006/relationships/image" Target="../media/image242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9.png"/><Relationship Id="rId18" Type="http://schemas.openxmlformats.org/officeDocument/2006/relationships/image" Target="../media/image253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" Type="http://schemas.openxmlformats.org/officeDocument/2006/relationships/image" Target="../media/image208.png"/><Relationship Id="rId16" Type="http://schemas.openxmlformats.org/officeDocument/2006/relationships/image" Target="../media/image2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153.png"/><Relationship Id="rId5" Type="http://schemas.openxmlformats.org/officeDocument/2006/relationships/image" Target="../media/image238.png"/><Relationship Id="rId15" Type="http://schemas.openxmlformats.org/officeDocument/2006/relationships/image" Target="../media/image24.png"/><Relationship Id="rId23" Type="http://schemas.openxmlformats.org/officeDocument/2006/relationships/image" Target="../media/image152.png"/><Relationship Id="rId10" Type="http://schemas.openxmlformats.org/officeDocument/2006/relationships/image" Target="../media/image242.png"/><Relationship Id="rId19" Type="http://schemas.openxmlformats.org/officeDocument/2006/relationships/image" Target="../media/image254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250.png"/><Relationship Id="rId22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9.png"/><Relationship Id="rId18" Type="http://schemas.openxmlformats.org/officeDocument/2006/relationships/image" Target="../media/image253.png"/><Relationship Id="rId26" Type="http://schemas.openxmlformats.org/officeDocument/2006/relationships/image" Target="../media/image256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5" Type="http://schemas.openxmlformats.org/officeDocument/2006/relationships/image" Target="../media/image255.png"/><Relationship Id="rId2" Type="http://schemas.openxmlformats.org/officeDocument/2006/relationships/image" Target="../media/image208.png"/><Relationship Id="rId16" Type="http://schemas.openxmlformats.org/officeDocument/2006/relationships/image" Target="../media/image2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153.png"/><Relationship Id="rId5" Type="http://schemas.openxmlformats.org/officeDocument/2006/relationships/image" Target="../media/image238.png"/><Relationship Id="rId15" Type="http://schemas.openxmlformats.org/officeDocument/2006/relationships/image" Target="../media/image24.png"/><Relationship Id="rId23" Type="http://schemas.openxmlformats.org/officeDocument/2006/relationships/image" Target="../media/image152.png"/><Relationship Id="rId10" Type="http://schemas.openxmlformats.org/officeDocument/2006/relationships/image" Target="../media/image242.png"/><Relationship Id="rId19" Type="http://schemas.openxmlformats.org/officeDocument/2006/relationships/image" Target="../media/image254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250.png"/><Relationship Id="rId22" Type="http://schemas.openxmlformats.org/officeDocument/2006/relationships/image" Target="../media/image151.png"/><Relationship Id="rId27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9.png"/><Relationship Id="rId18" Type="http://schemas.openxmlformats.org/officeDocument/2006/relationships/image" Target="../media/image253.png"/><Relationship Id="rId26" Type="http://schemas.openxmlformats.org/officeDocument/2006/relationships/image" Target="../media/image256.png"/><Relationship Id="rId3" Type="http://schemas.openxmlformats.org/officeDocument/2006/relationships/image" Target="../media/image237.png"/><Relationship Id="rId21" Type="http://schemas.openxmlformats.org/officeDocument/2006/relationships/image" Target="../media/image150.png"/><Relationship Id="rId34" Type="http://schemas.openxmlformats.org/officeDocument/2006/relationships/image" Target="../media/image263.png"/><Relationship Id="rId7" Type="http://schemas.openxmlformats.org/officeDocument/2006/relationships/image" Target="../media/image240.png"/><Relationship Id="rId12" Type="http://schemas.openxmlformats.org/officeDocument/2006/relationships/image" Target="../media/image248.png"/><Relationship Id="rId17" Type="http://schemas.openxmlformats.org/officeDocument/2006/relationships/image" Target="../media/image252.png"/><Relationship Id="rId25" Type="http://schemas.openxmlformats.org/officeDocument/2006/relationships/image" Target="../media/image255.png"/><Relationship Id="rId33" Type="http://schemas.openxmlformats.org/officeDocument/2006/relationships/image" Target="../media/image262.png"/><Relationship Id="rId2" Type="http://schemas.openxmlformats.org/officeDocument/2006/relationships/image" Target="../media/image208.png"/><Relationship Id="rId16" Type="http://schemas.openxmlformats.org/officeDocument/2006/relationships/image" Target="../media/image251.png"/><Relationship Id="rId20" Type="http://schemas.openxmlformats.org/officeDocument/2006/relationships/image" Target="../media/image91.png"/><Relationship Id="rId29" Type="http://schemas.openxmlformats.org/officeDocument/2006/relationships/image" Target="../media/image2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71.png"/><Relationship Id="rId24" Type="http://schemas.openxmlformats.org/officeDocument/2006/relationships/image" Target="../media/image153.png"/><Relationship Id="rId32" Type="http://schemas.openxmlformats.org/officeDocument/2006/relationships/image" Target="../media/image261.png"/><Relationship Id="rId5" Type="http://schemas.openxmlformats.org/officeDocument/2006/relationships/image" Target="../media/image238.png"/><Relationship Id="rId15" Type="http://schemas.openxmlformats.org/officeDocument/2006/relationships/image" Target="../media/image24.png"/><Relationship Id="rId23" Type="http://schemas.openxmlformats.org/officeDocument/2006/relationships/image" Target="../media/image152.png"/><Relationship Id="rId28" Type="http://schemas.openxmlformats.org/officeDocument/2006/relationships/image" Target="../media/image48.png"/><Relationship Id="rId36" Type="http://schemas.openxmlformats.org/officeDocument/2006/relationships/image" Target="../media/image29.png"/><Relationship Id="rId10" Type="http://schemas.openxmlformats.org/officeDocument/2006/relationships/image" Target="../media/image242.png"/><Relationship Id="rId19" Type="http://schemas.openxmlformats.org/officeDocument/2006/relationships/image" Target="../media/image254.png"/><Relationship Id="rId31" Type="http://schemas.openxmlformats.org/officeDocument/2006/relationships/image" Target="../media/image260.png"/><Relationship Id="rId4" Type="http://schemas.openxmlformats.org/officeDocument/2006/relationships/image" Target="../media/image139.png"/><Relationship Id="rId9" Type="http://schemas.openxmlformats.org/officeDocument/2006/relationships/image" Target="../media/image86.png"/><Relationship Id="rId14" Type="http://schemas.openxmlformats.org/officeDocument/2006/relationships/image" Target="../media/image250.png"/><Relationship Id="rId22" Type="http://schemas.openxmlformats.org/officeDocument/2006/relationships/image" Target="../media/image151.png"/><Relationship Id="rId27" Type="http://schemas.openxmlformats.org/officeDocument/2006/relationships/image" Target="../media/image257.png"/><Relationship Id="rId30" Type="http://schemas.openxmlformats.org/officeDocument/2006/relationships/image" Target="../media/image259.png"/><Relationship Id="rId35" Type="http://schemas.openxmlformats.org/officeDocument/2006/relationships/image" Target="../media/image2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6.png"/><Relationship Id="rId4" Type="http://schemas.openxmlformats.org/officeDocument/2006/relationships/image" Target="../media/image23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2.png"/><Relationship Id="rId3" Type="http://schemas.openxmlformats.org/officeDocument/2006/relationships/image" Target="../media/image265.png"/><Relationship Id="rId7" Type="http://schemas.openxmlformats.org/officeDocument/2006/relationships/image" Target="../media/image220.png"/><Relationship Id="rId12" Type="http://schemas.openxmlformats.org/officeDocument/2006/relationships/image" Target="../media/image27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7.png"/><Relationship Id="rId11" Type="http://schemas.openxmlformats.org/officeDocument/2006/relationships/image" Target="../media/image270.png"/><Relationship Id="rId5" Type="http://schemas.openxmlformats.org/officeDocument/2006/relationships/image" Target="../media/image266.png"/><Relationship Id="rId10" Type="http://schemas.openxmlformats.org/officeDocument/2006/relationships/image" Target="../media/image269.png"/><Relationship Id="rId4" Type="http://schemas.openxmlformats.org/officeDocument/2006/relationships/image" Target="../media/image233.png"/><Relationship Id="rId9" Type="http://schemas.openxmlformats.org/officeDocument/2006/relationships/image" Target="../media/image14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2.png"/><Relationship Id="rId18" Type="http://schemas.openxmlformats.org/officeDocument/2006/relationships/image" Target="../media/image276.png"/><Relationship Id="rId26" Type="http://schemas.openxmlformats.org/officeDocument/2006/relationships/image" Target="../media/image259.png"/><Relationship Id="rId3" Type="http://schemas.openxmlformats.org/officeDocument/2006/relationships/image" Target="../media/image265.png"/><Relationship Id="rId21" Type="http://schemas.openxmlformats.org/officeDocument/2006/relationships/image" Target="../media/image278.png"/><Relationship Id="rId7" Type="http://schemas.openxmlformats.org/officeDocument/2006/relationships/image" Target="../media/image220.png"/><Relationship Id="rId12" Type="http://schemas.openxmlformats.org/officeDocument/2006/relationships/image" Target="../media/image271.png"/><Relationship Id="rId17" Type="http://schemas.openxmlformats.org/officeDocument/2006/relationships/image" Target="../media/image275.png"/><Relationship Id="rId25" Type="http://schemas.openxmlformats.org/officeDocument/2006/relationships/image" Target="../media/image282.png"/><Relationship Id="rId2" Type="http://schemas.openxmlformats.org/officeDocument/2006/relationships/image" Target="../media/image208.png"/><Relationship Id="rId16" Type="http://schemas.openxmlformats.org/officeDocument/2006/relationships/image" Target="../media/image274.png"/><Relationship Id="rId20" Type="http://schemas.openxmlformats.org/officeDocument/2006/relationships/image" Target="../media/image277.png"/><Relationship Id="rId29" Type="http://schemas.openxmlformats.org/officeDocument/2006/relationships/image" Target="../media/image2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7.png"/><Relationship Id="rId11" Type="http://schemas.openxmlformats.org/officeDocument/2006/relationships/image" Target="../media/image270.png"/><Relationship Id="rId24" Type="http://schemas.openxmlformats.org/officeDocument/2006/relationships/image" Target="../media/image281.png"/><Relationship Id="rId5" Type="http://schemas.openxmlformats.org/officeDocument/2006/relationships/image" Target="../media/image266.png"/><Relationship Id="rId15" Type="http://schemas.openxmlformats.org/officeDocument/2006/relationships/image" Target="../media/image135.png"/><Relationship Id="rId23" Type="http://schemas.openxmlformats.org/officeDocument/2006/relationships/image" Target="../media/image280.png"/><Relationship Id="rId28" Type="http://schemas.openxmlformats.org/officeDocument/2006/relationships/image" Target="../media/image284.png"/><Relationship Id="rId10" Type="http://schemas.openxmlformats.org/officeDocument/2006/relationships/image" Target="../media/image269.png"/><Relationship Id="rId19" Type="http://schemas.openxmlformats.org/officeDocument/2006/relationships/image" Target="../media/image24.png"/><Relationship Id="rId4" Type="http://schemas.openxmlformats.org/officeDocument/2006/relationships/image" Target="../media/image233.png"/><Relationship Id="rId9" Type="http://schemas.openxmlformats.org/officeDocument/2006/relationships/image" Target="../media/image149.png"/><Relationship Id="rId14" Type="http://schemas.openxmlformats.org/officeDocument/2006/relationships/image" Target="../media/image273.png"/><Relationship Id="rId22" Type="http://schemas.openxmlformats.org/officeDocument/2006/relationships/image" Target="../media/image279.png"/><Relationship Id="rId27" Type="http://schemas.openxmlformats.org/officeDocument/2006/relationships/image" Target="../media/image2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5" Type="http://schemas.openxmlformats.org/officeDocument/2006/relationships/image" Target="../media/image239.png"/><Relationship Id="rId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20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19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22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2.png"/><Relationship Id="rId3" Type="http://schemas.openxmlformats.org/officeDocument/2006/relationships/image" Target="../media/image11.png"/><Relationship Id="rId7" Type="http://schemas.openxmlformats.org/officeDocument/2006/relationships/image" Target="../media/image288.png"/><Relationship Id="rId12" Type="http://schemas.openxmlformats.org/officeDocument/2006/relationships/image" Target="../media/image53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11" Type="http://schemas.openxmlformats.org/officeDocument/2006/relationships/image" Target="../media/image225.png"/><Relationship Id="rId5" Type="http://schemas.openxmlformats.org/officeDocument/2006/relationships/image" Target="../media/image239.png"/><Relationship Id="rId10" Type="http://schemas.openxmlformats.org/officeDocument/2006/relationships/image" Target="../media/image291.png"/><Relationship Id="rId4" Type="http://schemas.openxmlformats.org/officeDocument/2006/relationships/image" Target="../media/image91.png"/><Relationship Id="rId9" Type="http://schemas.openxmlformats.org/officeDocument/2006/relationships/image" Target="../media/image290.png"/><Relationship Id="rId1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5.png"/><Relationship Id="rId18" Type="http://schemas.openxmlformats.org/officeDocument/2006/relationships/image" Target="../media/image299.png"/><Relationship Id="rId3" Type="http://schemas.openxmlformats.org/officeDocument/2006/relationships/image" Target="../media/image11.png"/><Relationship Id="rId7" Type="http://schemas.openxmlformats.org/officeDocument/2006/relationships/image" Target="../media/image257.png"/><Relationship Id="rId12" Type="http://schemas.openxmlformats.org/officeDocument/2006/relationships/image" Target="../media/image150.png"/><Relationship Id="rId17" Type="http://schemas.openxmlformats.org/officeDocument/2006/relationships/image" Target="../media/image298.png"/><Relationship Id="rId2" Type="http://schemas.openxmlformats.org/officeDocument/2006/relationships/image" Target="../media/image286.png"/><Relationship Id="rId16" Type="http://schemas.openxmlformats.org/officeDocument/2006/relationships/image" Target="../media/image29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7.png"/><Relationship Id="rId11" Type="http://schemas.openxmlformats.org/officeDocument/2006/relationships/image" Target="../media/image294.png"/><Relationship Id="rId5" Type="http://schemas.openxmlformats.org/officeDocument/2006/relationships/image" Target="../media/image239.png"/><Relationship Id="rId15" Type="http://schemas.openxmlformats.org/officeDocument/2006/relationships/image" Target="../media/image50.png"/><Relationship Id="rId10" Type="http://schemas.openxmlformats.org/officeDocument/2006/relationships/image" Target="../media/image198.png"/><Relationship Id="rId19" Type="http://schemas.openxmlformats.org/officeDocument/2006/relationships/image" Target="../media/image300.png"/><Relationship Id="rId4" Type="http://schemas.openxmlformats.org/officeDocument/2006/relationships/image" Target="../media/image91.png"/><Relationship Id="rId9" Type="http://schemas.openxmlformats.org/officeDocument/2006/relationships/image" Target="../media/image251.png"/><Relationship Id="rId14" Type="http://schemas.openxmlformats.org/officeDocument/2006/relationships/image" Target="../media/image29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13" Type="http://schemas.openxmlformats.org/officeDocument/2006/relationships/image" Target="../media/image309.png"/><Relationship Id="rId18" Type="http://schemas.openxmlformats.org/officeDocument/2006/relationships/image" Target="../media/image314.png"/><Relationship Id="rId3" Type="http://schemas.openxmlformats.org/officeDocument/2006/relationships/image" Target="../media/image302.png"/><Relationship Id="rId7" Type="http://schemas.openxmlformats.org/officeDocument/2006/relationships/image" Target="../media/image244.png"/><Relationship Id="rId12" Type="http://schemas.openxmlformats.org/officeDocument/2006/relationships/image" Target="../media/image308.png"/><Relationship Id="rId17" Type="http://schemas.openxmlformats.org/officeDocument/2006/relationships/image" Target="../media/image313.png"/><Relationship Id="rId2" Type="http://schemas.openxmlformats.org/officeDocument/2006/relationships/image" Target="../media/image301.png"/><Relationship Id="rId16" Type="http://schemas.openxmlformats.org/officeDocument/2006/relationships/image" Target="../media/image3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11" Type="http://schemas.openxmlformats.org/officeDocument/2006/relationships/image" Target="../media/image110.png"/><Relationship Id="rId5" Type="http://schemas.openxmlformats.org/officeDocument/2006/relationships/image" Target="../media/image304.png"/><Relationship Id="rId15" Type="http://schemas.openxmlformats.org/officeDocument/2006/relationships/image" Target="../media/image311.png"/><Relationship Id="rId10" Type="http://schemas.openxmlformats.org/officeDocument/2006/relationships/image" Target="../media/image307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3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13" Type="http://schemas.openxmlformats.org/officeDocument/2006/relationships/image" Target="../media/image315.png"/><Relationship Id="rId18" Type="http://schemas.openxmlformats.org/officeDocument/2006/relationships/image" Target="../media/image318.png"/><Relationship Id="rId3" Type="http://schemas.openxmlformats.org/officeDocument/2006/relationships/image" Target="../media/image302.png"/><Relationship Id="rId21" Type="http://schemas.openxmlformats.org/officeDocument/2006/relationships/image" Target="../media/image313.png"/><Relationship Id="rId7" Type="http://schemas.openxmlformats.org/officeDocument/2006/relationships/image" Target="../media/image244.png"/><Relationship Id="rId12" Type="http://schemas.openxmlformats.org/officeDocument/2006/relationships/image" Target="../media/image308.png"/><Relationship Id="rId17" Type="http://schemas.openxmlformats.org/officeDocument/2006/relationships/image" Target="../media/image317.png"/><Relationship Id="rId2" Type="http://schemas.openxmlformats.org/officeDocument/2006/relationships/image" Target="../media/image301.png"/><Relationship Id="rId16" Type="http://schemas.openxmlformats.org/officeDocument/2006/relationships/image" Target="../media/image310.png"/><Relationship Id="rId20" Type="http://schemas.openxmlformats.org/officeDocument/2006/relationships/image" Target="../media/image3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11" Type="http://schemas.openxmlformats.org/officeDocument/2006/relationships/image" Target="../media/image110.png"/><Relationship Id="rId5" Type="http://schemas.openxmlformats.org/officeDocument/2006/relationships/image" Target="../media/image304.png"/><Relationship Id="rId15" Type="http://schemas.openxmlformats.org/officeDocument/2006/relationships/image" Target="../media/image314.png"/><Relationship Id="rId10" Type="http://schemas.openxmlformats.org/officeDocument/2006/relationships/image" Target="../media/image307.png"/><Relationship Id="rId19" Type="http://schemas.openxmlformats.org/officeDocument/2006/relationships/image" Target="../media/image311.png"/><Relationship Id="rId4" Type="http://schemas.openxmlformats.org/officeDocument/2006/relationships/image" Target="../media/image303.png"/><Relationship Id="rId9" Type="http://schemas.openxmlformats.org/officeDocument/2006/relationships/image" Target="../media/image306.png"/><Relationship Id="rId14" Type="http://schemas.openxmlformats.org/officeDocument/2006/relationships/image" Target="../media/image316.png"/><Relationship Id="rId22" Type="http://schemas.openxmlformats.org/officeDocument/2006/relationships/image" Target="../media/image3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1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13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53.png"/><Relationship Id="rId12" Type="http://schemas.openxmlformats.org/officeDocument/2006/relationships/image" Target="../media/image17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4.png"/><Relationship Id="rId11" Type="http://schemas.openxmlformats.org/officeDocument/2006/relationships/image" Target="../media/image123.png"/><Relationship Id="rId5" Type="http://schemas.openxmlformats.org/officeDocument/2006/relationships/image" Target="../media/image321.png"/><Relationship Id="rId10" Type="http://schemas.openxmlformats.org/officeDocument/2006/relationships/image" Target="../media/image324.png"/><Relationship Id="rId4" Type="http://schemas.openxmlformats.org/officeDocument/2006/relationships/image" Target="../media/image214.png"/><Relationship Id="rId9" Type="http://schemas.openxmlformats.org/officeDocument/2006/relationships/image" Target="../media/image32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5.png"/><Relationship Id="rId7" Type="http://schemas.openxmlformats.org/officeDocument/2006/relationships/image" Target="../media/image32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330.png"/><Relationship Id="rId7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11" Type="http://schemas.openxmlformats.org/officeDocument/2006/relationships/image" Target="../media/image29.png"/><Relationship Id="rId5" Type="http://schemas.openxmlformats.org/officeDocument/2006/relationships/image" Target="../media/image219.png"/><Relationship Id="rId10" Type="http://schemas.openxmlformats.org/officeDocument/2006/relationships/image" Target="../media/image332.png"/><Relationship Id="rId4" Type="http://schemas.openxmlformats.org/officeDocument/2006/relationships/image" Target="../media/image218.png"/><Relationship Id="rId9" Type="http://schemas.openxmlformats.org/officeDocument/2006/relationships/image" Target="../media/image33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39.png"/><Relationship Id="rId18" Type="http://schemas.openxmlformats.org/officeDocument/2006/relationships/image" Target="../media/image35.png"/><Relationship Id="rId3" Type="http://schemas.openxmlformats.org/officeDocument/2006/relationships/image" Target="../media/image330.png"/><Relationship Id="rId21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91.png"/><Relationship Id="rId17" Type="http://schemas.openxmlformats.org/officeDocument/2006/relationships/image" Target="../media/image335.png"/><Relationship Id="rId2" Type="http://schemas.openxmlformats.org/officeDocument/2006/relationships/image" Target="../media/image320.png"/><Relationship Id="rId16" Type="http://schemas.openxmlformats.org/officeDocument/2006/relationships/image" Target="../media/image33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11" Type="http://schemas.openxmlformats.org/officeDocument/2006/relationships/image" Target="../media/image111.png"/><Relationship Id="rId5" Type="http://schemas.openxmlformats.org/officeDocument/2006/relationships/image" Target="../media/image219.png"/><Relationship Id="rId15" Type="http://schemas.openxmlformats.org/officeDocument/2006/relationships/image" Target="../media/image333.png"/><Relationship Id="rId10" Type="http://schemas.openxmlformats.org/officeDocument/2006/relationships/image" Target="../media/image332.png"/><Relationship Id="rId19" Type="http://schemas.openxmlformats.org/officeDocument/2006/relationships/image" Target="../media/image336.png"/><Relationship Id="rId4" Type="http://schemas.openxmlformats.org/officeDocument/2006/relationships/image" Target="../media/image218.png"/><Relationship Id="rId9" Type="http://schemas.openxmlformats.org/officeDocument/2006/relationships/image" Target="../media/image331.png"/><Relationship Id="rId14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7.png"/><Relationship Id="rId7" Type="http://schemas.openxmlformats.org/officeDocument/2006/relationships/image" Target="../media/image339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5" Type="http://schemas.openxmlformats.org/officeDocument/2006/relationships/image" Target="../media/image204.png"/><Relationship Id="rId10" Type="http://schemas.openxmlformats.org/officeDocument/2006/relationships/image" Target="../media/image29.png"/><Relationship Id="rId4" Type="http://schemas.openxmlformats.org/officeDocument/2006/relationships/image" Target="../media/image338.png"/><Relationship Id="rId9" Type="http://schemas.openxmlformats.org/officeDocument/2006/relationships/image" Target="../media/image3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4.png"/><Relationship Id="rId18" Type="http://schemas.openxmlformats.org/officeDocument/2006/relationships/image" Target="../media/image66.png"/><Relationship Id="rId3" Type="http://schemas.openxmlformats.org/officeDocument/2006/relationships/image" Target="../media/image20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image" Target="../media/image64.png"/><Relationship Id="rId17" Type="http://schemas.openxmlformats.org/officeDocument/2006/relationships/image" Target="../media/image56.png"/><Relationship Id="rId25" Type="http://schemas.openxmlformats.org/officeDocument/2006/relationships/image" Target="../media/image73.png"/><Relationship Id="rId2" Type="http://schemas.openxmlformats.org/officeDocument/2006/relationships/image" Target="../media/image19.png"/><Relationship Id="rId16" Type="http://schemas.openxmlformats.org/officeDocument/2006/relationships/image" Target="../media/image5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50.png"/><Relationship Id="rId24" Type="http://schemas.openxmlformats.org/officeDocument/2006/relationships/image" Target="../media/image72.png"/><Relationship Id="rId5" Type="http://schemas.openxmlformats.org/officeDocument/2006/relationships/image" Target="../media/image22.png"/><Relationship Id="rId15" Type="http://schemas.openxmlformats.org/officeDocument/2006/relationships/image" Target="../media/image65.png"/><Relationship Id="rId23" Type="http://schemas.openxmlformats.org/officeDocument/2006/relationships/image" Target="../media/image71.png"/><Relationship Id="rId10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14" Type="http://schemas.openxmlformats.org/officeDocument/2006/relationships/image" Target="../media/image55.png"/><Relationship Id="rId22" Type="http://schemas.openxmlformats.org/officeDocument/2006/relationships/image" Target="../media/image7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5.png"/><Relationship Id="rId7" Type="http://schemas.openxmlformats.org/officeDocument/2006/relationships/image" Target="../media/image3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25.png"/><Relationship Id="rId4" Type="http://schemas.openxmlformats.org/officeDocument/2006/relationships/image" Target="../media/image23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5" Type="http://schemas.openxmlformats.org/officeDocument/2006/relationships/image" Target="../media/image346.png"/><Relationship Id="rId4" Type="http://schemas.openxmlformats.org/officeDocument/2006/relationships/image" Target="../media/image345.png"/><Relationship Id="rId9" Type="http://schemas.openxmlformats.org/officeDocument/2006/relationships/image" Target="../media/image34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53.png"/><Relationship Id="rId18" Type="http://schemas.openxmlformats.org/officeDocument/2006/relationships/image" Target="../media/image349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352.png"/><Relationship Id="rId17" Type="http://schemas.openxmlformats.org/officeDocument/2006/relationships/image" Target="../media/image29.png"/><Relationship Id="rId2" Type="http://schemas.openxmlformats.org/officeDocument/2006/relationships/image" Target="../media/image343.png"/><Relationship Id="rId16" Type="http://schemas.openxmlformats.org/officeDocument/2006/relationships/image" Target="../media/image3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1.png"/><Relationship Id="rId5" Type="http://schemas.openxmlformats.org/officeDocument/2006/relationships/image" Target="../media/image346.png"/><Relationship Id="rId15" Type="http://schemas.openxmlformats.org/officeDocument/2006/relationships/image" Target="../media/image354.png"/><Relationship Id="rId10" Type="http://schemas.openxmlformats.org/officeDocument/2006/relationships/image" Target="../media/image64.png"/><Relationship Id="rId4" Type="http://schemas.openxmlformats.org/officeDocument/2006/relationships/image" Target="../media/image345.png"/><Relationship Id="rId9" Type="http://schemas.openxmlformats.org/officeDocument/2006/relationships/image" Target="../media/image350.png"/><Relationship Id="rId1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2.png"/><Relationship Id="rId3" Type="http://schemas.openxmlformats.org/officeDocument/2006/relationships/image" Target="../media/image344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229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10" Type="http://schemas.openxmlformats.org/officeDocument/2006/relationships/image" Target="../media/image27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4.png"/><Relationship Id="rId3" Type="http://schemas.openxmlformats.org/officeDocument/2006/relationships/image" Target="../media/image344.png"/><Relationship Id="rId21" Type="http://schemas.openxmlformats.org/officeDocument/2006/relationships/image" Target="../media/image365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363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20" Type="http://schemas.openxmlformats.org/officeDocument/2006/relationships/image" Target="../media/image3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24" Type="http://schemas.openxmlformats.org/officeDocument/2006/relationships/image" Target="../media/image362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23" Type="http://schemas.openxmlformats.org/officeDocument/2006/relationships/image" Target="../media/image29.png"/><Relationship Id="rId10" Type="http://schemas.openxmlformats.org/officeDocument/2006/relationships/image" Target="../media/image27.png"/><Relationship Id="rId19" Type="http://schemas.openxmlformats.org/officeDocument/2006/relationships/image" Target="../media/image203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Relationship Id="rId22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6.png"/><Relationship Id="rId3" Type="http://schemas.openxmlformats.org/officeDocument/2006/relationships/image" Target="../media/image344.png"/><Relationship Id="rId21" Type="http://schemas.openxmlformats.org/officeDocument/2006/relationships/image" Target="../media/image362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66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10" Type="http://schemas.openxmlformats.org/officeDocument/2006/relationships/image" Target="../media/image27.png"/><Relationship Id="rId19" Type="http://schemas.openxmlformats.org/officeDocument/2006/relationships/image" Target="../media/image198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13" Type="http://schemas.openxmlformats.org/officeDocument/2006/relationships/image" Target="../media/image252.png"/><Relationship Id="rId18" Type="http://schemas.openxmlformats.org/officeDocument/2006/relationships/image" Target="../media/image366.png"/><Relationship Id="rId26" Type="http://schemas.openxmlformats.org/officeDocument/2006/relationships/image" Target="../media/image370.png"/><Relationship Id="rId3" Type="http://schemas.openxmlformats.org/officeDocument/2006/relationships/image" Target="../media/image344.png"/><Relationship Id="rId21" Type="http://schemas.openxmlformats.org/officeDocument/2006/relationships/image" Target="../media/image367.png"/><Relationship Id="rId7" Type="http://schemas.openxmlformats.org/officeDocument/2006/relationships/image" Target="../media/image348.png"/><Relationship Id="rId12" Type="http://schemas.openxmlformats.org/officeDocument/2006/relationships/image" Target="../media/image7.png"/><Relationship Id="rId17" Type="http://schemas.openxmlformats.org/officeDocument/2006/relationships/image" Target="../media/image66.png"/><Relationship Id="rId25" Type="http://schemas.openxmlformats.org/officeDocument/2006/relationships/image" Target="../media/image299.png"/><Relationship Id="rId2" Type="http://schemas.openxmlformats.org/officeDocument/2006/relationships/image" Target="../media/image343.png"/><Relationship Id="rId16" Type="http://schemas.openxmlformats.org/officeDocument/2006/relationships/image" Target="../media/image361.png"/><Relationship Id="rId20" Type="http://schemas.openxmlformats.org/officeDocument/2006/relationships/image" Target="../media/image363.png"/><Relationship Id="rId29" Type="http://schemas.openxmlformats.org/officeDocument/2006/relationships/image" Target="../media/image3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7.png"/><Relationship Id="rId11" Type="http://schemas.openxmlformats.org/officeDocument/2006/relationships/image" Target="../media/image358.png"/><Relationship Id="rId24" Type="http://schemas.openxmlformats.org/officeDocument/2006/relationships/image" Target="../media/image369.png"/><Relationship Id="rId5" Type="http://schemas.openxmlformats.org/officeDocument/2006/relationships/image" Target="../media/image346.png"/><Relationship Id="rId15" Type="http://schemas.openxmlformats.org/officeDocument/2006/relationships/image" Target="../media/image360.png"/><Relationship Id="rId23" Type="http://schemas.openxmlformats.org/officeDocument/2006/relationships/image" Target="../media/image368.png"/><Relationship Id="rId28" Type="http://schemas.openxmlformats.org/officeDocument/2006/relationships/image" Target="../media/image372.png"/><Relationship Id="rId10" Type="http://schemas.openxmlformats.org/officeDocument/2006/relationships/image" Target="../media/image27.png"/><Relationship Id="rId19" Type="http://schemas.openxmlformats.org/officeDocument/2006/relationships/image" Target="../media/image198.png"/><Relationship Id="rId31" Type="http://schemas.openxmlformats.org/officeDocument/2006/relationships/image" Target="../media/image362.png"/><Relationship Id="rId4" Type="http://schemas.openxmlformats.org/officeDocument/2006/relationships/image" Target="../media/image345.png"/><Relationship Id="rId9" Type="http://schemas.openxmlformats.org/officeDocument/2006/relationships/image" Target="../media/image357.png"/><Relationship Id="rId14" Type="http://schemas.openxmlformats.org/officeDocument/2006/relationships/image" Target="../media/image359.png"/><Relationship Id="rId22" Type="http://schemas.openxmlformats.org/officeDocument/2006/relationships/image" Target="../media/image203.png"/><Relationship Id="rId27" Type="http://schemas.openxmlformats.org/officeDocument/2006/relationships/image" Target="../media/image371.png"/><Relationship Id="rId30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5" Type="http://schemas.openxmlformats.org/officeDocument/2006/relationships/image" Target="../media/image274.png"/><Relationship Id="rId4" Type="http://schemas.openxmlformats.org/officeDocument/2006/relationships/image" Target="../media/image3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11" Type="http://schemas.openxmlformats.org/officeDocument/2006/relationships/image" Target="../media/image347.png"/><Relationship Id="rId5" Type="http://schemas.openxmlformats.org/officeDocument/2006/relationships/image" Target="../media/image274.png"/><Relationship Id="rId10" Type="http://schemas.openxmlformats.org/officeDocument/2006/relationships/image" Target="../media/image290.png"/><Relationship Id="rId4" Type="http://schemas.openxmlformats.org/officeDocument/2006/relationships/image" Target="../media/image374.png"/><Relationship Id="rId9" Type="http://schemas.openxmlformats.org/officeDocument/2006/relationships/image" Target="../media/image37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12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11" Type="http://schemas.openxmlformats.org/officeDocument/2006/relationships/image" Target="../media/image347.png"/><Relationship Id="rId5" Type="http://schemas.openxmlformats.org/officeDocument/2006/relationships/image" Target="../media/image274.png"/><Relationship Id="rId10" Type="http://schemas.openxmlformats.org/officeDocument/2006/relationships/image" Target="../media/image290.png"/><Relationship Id="rId4" Type="http://schemas.openxmlformats.org/officeDocument/2006/relationships/image" Target="../media/image374.png"/><Relationship Id="rId9" Type="http://schemas.openxmlformats.org/officeDocument/2006/relationships/image" Target="../media/image3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78.png"/><Relationship Id="rId3" Type="http://schemas.openxmlformats.org/officeDocument/2006/relationships/image" Target="../media/image20.png"/><Relationship Id="rId7" Type="http://schemas.openxmlformats.org/officeDocument/2006/relationships/image" Target="../media/image75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19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11" Type="http://schemas.openxmlformats.org/officeDocument/2006/relationships/image" Target="../media/image76.png"/><Relationship Id="rId5" Type="http://schemas.openxmlformats.org/officeDocument/2006/relationships/image" Target="../media/image22.png"/><Relationship Id="rId15" Type="http://schemas.openxmlformats.org/officeDocument/2006/relationships/image" Target="../media/image80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48.png"/><Relationship Id="rId14" Type="http://schemas.openxmlformats.org/officeDocument/2006/relationships/image" Target="../media/image79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13" Type="http://schemas.openxmlformats.org/officeDocument/2006/relationships/image" Target="../media/image321.png"/><Relationship Id="rId3" Type="http://schemas.openxmlformats.org/officeDocument/2006/relationships/image" Target="../media/image306.png"/><Relationship Id="rId7" Type="http://schemas.openxmlformats.org/officeDocument/2006/relationships/image" Target="../media/image110.png"/><Relationship Id="rId12" Type="http://schemas.openxmlformats.org/officeDocument/2006/relationships/image" Target="../media/image31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7.png"/><Relationship Id="rId11" Type="http://schemas.openxmlformats.org/officeDocument/2006/relationships/image" Target="../media/image347.png"/><Relationship Id="rId5" Type="http://schemas.openxmlformats.org/officeDocument/2006/relationships/image" Target="../media/image274.png"/><Relationship Id="rId10" Type="http://schemas.openxmlformats.org/officeDocument/2006/relationships/image" Target="../media/image290.png"/><Relationship Id="rId4" Type="http://schemas.openxmlformats.org/officeDocument/2006/relationships/image" Target="../media/image374.png"/><Relationship Id="rId9" Type="http://schemas.openxmlformats.org/officeDocument/2006/relationships/image" Target="../media/image375.png"/><Relationship Id="rId14" Type="http://schemas.openxmlformats.org/officeDocument/2006/relationships/image" Target="../media/image34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377.png"/><Relationship Id="rId7" Type="http://schemas.openxmlformats.org/officeDocument/2006/relationships/image" Target="../media/image47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5" Type="http://schemas.openxmlformats.org/officeDocument/2006/relationships/image" Target="../media/image378.png"/><Relationship Id="rId4" Type="http://schemas.openxmlformats.org/officeDocument/2006/relationships/image" Target="../media/image13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377.png"/><Relationship Id="rId7" Type="http://schemas.openxmlformats.org/officeDocument/2006/relationships/image" Target="../media/image47.png"/><Relationship Id="rId12" Type="http://schemas.openxmlformats.org/officeDocument/2006/relationships/image" Target="../media/image380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54.png"/><Relationship Id="rId5" Type="http://schemas.openxmlformats.org/officeDocument/2006/relationships/image" Target="../media/image378.png"/><Relationship Id="rId10" Type="http://schemas.openxmlformats.org/officeDocument/2006/relationships/image" Target="../media/image379.png"/><Relationship Id="rId4" Type="http://schemas.openxmlformats.org/officeDocument/2006/relationships/image" Target="../media/image139.png"/><Relationship Id="rId9" Type="http://schemas.openxmlformats.org/officeDocument/2006/relationships/image" Target="../media/image10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45.png"/><Relationship Id="rId18" Type="http://schemas.openxmlformats.org/officeDocument/2006/relationships/image" Target="../media/image382.png"/><Relationship Id="rId3" Type="http://schemas.openxmlformats.org/officeDocument/2006/relationships/image" Target="../media/image377.png"/><Relationship Id="rId7" Type="http://schemas.openxmlformats.org/officeDocument/2006/relationships/image" Target="../media/image47.png"/><Relationship Id="rId12" Type="http://schemas.openxmlformats.org/officeDocument/2006/relationships/image" Target="../media/image380.png"/><Relationship Id="rId17" Type="http://schemas.openxmlformats.org/officeDocument/2006/relationships/image" Target="../media/image381.png"/><Relationship Id="rId2" Type="http://schemas.openxmlformats.org/officeDocument/2006/relationships/image" Target="../media/image376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8.png"/><Relationship Id="rId11" Type="http://schemas.openxmlformats.org/officeDocument/2006/relationships/image" Target="../media/image354.png"/><Relationship Id="rId5" Type="http://schemas.openxmlformats.org/officeDocument/2006/relationships/image" Target="../media/image378.png"/><Relationship Id="rId15" Type="http://schemas.openxmlformats.org/officeDocument/2006/relationships/image" Target="../media/image24.png"/><Relationship Id="rId10" Type="http://schemas.openxmlformats.org/officeDocument/2006/relationships/image" Target="../media/image379.png"/><Relationship Id="rId19" Type="http://schemas.openxmlformats.org/officeDocument/2006/relationships/image" Target="../media/image383.png"/><Relationship Id="rId4" Type="http://schemas.openxmlformats.org/officeDocument/2006/relationships/image" Target="../media/image139.png"/><Relationship Id="rId9" Type="http://schemas.openxmlformats.org/officeDocument/2006/relationships/image" Target="../media/image108.png"/><Relationship Id="rId1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7" Type="http://schemas.openxmlformats.org/officeDocument/2006/relationships/image" Target="../media/image29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385.png"/><Relationship Id="rId4" Type="http://schemas.openxmlformats.org/officeDocument/2006/relationships/image" Target="../media/image9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88.png"/><Relationship Id="rId3" Type="http://schemas.openxmlformats.org/officeDocument/2006/relationships/image" Target="../media/image384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352.png"/><Relationship Id="rId5" Type="http://schemas.openxmlformats.org/officeDocument/2006/relationships/image" Target="../media/image385.png"/><Relationship Id="rId15" Type="http://schemas.openxmlformats.org/officeDocument/2006/relationships/image" Target="../media/image29.png"/><Relationship Id="rId10" Type="http://schemas.openxmlformats.org/officeDocument/2006/relationships/image" Target="../media/image387.png"/><Relationship Id="rId4" Type="http://schemas.openxmlformats.org/officeDocument/2006/relationships/image" Target="../media/image91.png"/><Relationship Id="rId9" Type="http://schemas.openxmlformats.org/officeDocument/2006/relationships/image" Target="../media/image386.png"/><Relationship Id="rId14" Type="http://schemas.openxmlformats.org/officeDocument/2006/relationships/image" Target="../media/image174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88.png"/><Relationship Id="rId18" Type="http://schemas.openxmlformats.org/officeDocument/2006/relationships/image" Target="../media/image389.png"/><Relationship Id="rId3" Type="http://schemas.openxmlformats.org/officeDocument/2006/relationships/image" Target="../media/image384.png"/><Relationship Id="rId21" Type="http://schemas.openxmlformats.org/officeDocument/2006/relationships/image" Target="../media/image29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17" Type="http://schemas.openxmlformats.org/officeDocument/2006/relationships/image" Target="../media/image78.png"/><Relationship Id="rId2" Type="http://schemas.openxmlformats.org/officeDocument/2006/relationships/image" Target="../media/image376.png"/><Relationship Id="rId16" Type="http://schemas.openxmlformats.org/officeDocument/2006/relationships/image" Target="../media/image62.png"/><Relationship Id="rId20" Type="http://schemas.openxmlformats.org/officeDocument/2006/relationships/image" Target="../media/image3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352.png"/><Relationship Id="rId5" Type="http://schemas.openxmlformats.org/officeDocument/2006/relationships/image" Target="../media/image385.png"/><Relationship Id="rId15" Type="http://schemas.openxmlformats.org/officeDocument/2006/relationships/image" Target="../media/image61.png"/><Relationship Id="rId10" Type="http://schemas.openxmlformats.org/officeDocument/2006/relationships/image" Target="../media/image387.png"/><Relationship Id="rId19" Type="http://schemas.openxmlformats.org/officeDocument/2006/relationships/image" Target="../media/image390.png"/><Relationship Id="rId4" Type="http://schemas.openxmlformats.org/officeDocument/2006/relationships/image" Target="../media/image91.png"/><Relationship Id="rId9" Type="http://schemas.openxmlformats.org/officeDocument/2006/relationships/image" Target="../media/image386.png"/><Relationship Id="rId14" Type="http://schemas.openxmlformats.org/officeDocument/2006/relationships/image" Target="../media/image17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3" Type="http://schemas.openxmlformats.org/officeDocument/2006/relationships/image" Target="../media/image393.png"/><Relationship Id="rId7" Type="http://schemas.openxmlformats.org/officeDocument/2006/relationships/image" Target="../media/image396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4" Type="http://schemas.openxmlformats.org/officeDocument/2006/relationships/image" Target="../media/image390.png"/><Relationship Id="rId9" Type="http://schemas.openxmlformats.org/officeDocument/2006/relationships/image" Target="../media/image2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png"/><Relationship Id="rId3" Type="http://schemas.openxmlformats.org/officeDocument/2006/relationships/image" Target="../media/image393.png"/><Relationship Id="rId7" Type="http://schemas.openxmlformats.org/officeDocument/2006/relationships/image" Target="../media/image396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10" Type="http://schemas.openxmlformats.org/officeDocument/2006/relationships/image" Target="../media/image362.png"/><Relationship Id="rId4" Type="http://schemas.openxmlformats.org/officeDocument/2006/relationships/image" Target="../media/image390.png"/><Relationship Id="rId9" Type="http://schemas.openxmlformats.org/officeDocument/2006/relationships/image" Target="../media/image2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3" Type="http://schemas.openxmlformats.org/officeDocument/2006/relationships/image" Target="../media/image50.png"/><Relationship Id="rId7" Type="http://schemas.openxmlformats.org/officeDocument/2006/relationships/image" Target="../media/image401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5" Type="http://schemas.openxmlformats.org/officeDocument/2006/relationships/image" Target="../media/image64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29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3" Type="http://schemas.openxmlformats.org/officeDocument/2006/relationships/image" Target="../media/image5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5" Type="http://schemas.openxmlformats.org/officeDocument/2006/relationships/image" Target="../media/image64.png"/><Relationship Id="rId10" Type="http://schemas.openxmlformats.org/officeDocument/2006/relationships/image" Target="../media/image11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18" Type="http://schemas.openxmlformats.org/officeDocument/2006/relationships/image" Target="../media/image352.png"/><Relationship Id="rId3" Type="http://schemas.openxmlformats.org/officeDocument/2006/relationships/image" Target="../media/image5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17" Type="http://schemas.openxmlformats.org/officeDocument/2006/relationships/image" Target="../media/image408.png"/><Relationship Id="rId2" Type="http://schemas.openxmlformats.org/officeDocument/2006/relationships/image" Target="../media/image398.png"/><Relationship Id="rId16" Type="http://schemas.openxmlformats.org/officeDocument/2006/relationships/image" Target="../media/image4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5" Type="http://schemas.openxmlformats.org/officeDocument/2006/relationships/image" Target="../media/image64.png"/><Relationship Id="rId15" Type="http://schemas.openxmlformats.org/officeDocument/2006/relationships/image" Target="../media/image406.png"/><Relationship Id="rId10" Type="http://schemas.openxmlformats.org/officeDocument/2006/relationships/image" Target="../media/image11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18" Type="http://schemas.openxmlformats.org/officeDocument/2006/relationships/image" Target="../media/image352.png"/><Relationship Id="rId3" Type="http://schemas.openxmlformats.org/officeDocument/2006/relationships/image" Target="../media/image50.png"/><Relationship Id="rId21" Type="http://schemas.openxmlformats.org/officeDocument/2006/relationships/image" Target="../media/image41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17" Type="http://schemas.openxmlformats.org/officeDocument/2006/relationships/image" Target="../media/image408.png"/><Relationship Id="rId2" Type="http://schemas.openxmlformats.org/officeDocument/2006/relationships/image" Target="../media/image398.pn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24" Type="http://schemas.openxmlformats.org/officeDocument/2006/relationships/image" Target="../media/image342.png"/><Relationship Id="rId5" Type="http://schemas.openxmlformats.org/officeDocument/2006/relationships/image" Target="../media/image64.png"/><Relationship Id="rId15" Type="http://schemas.openxmlformats.org/officeDocument/2006/relationships/image" Target="../media/image406.png"/><Relationship Id="rId23" Type="http://schemas.openxmlformats.org/officeDocument/2006/relationships/image" Target="../media/image77.png"/><Relationship Id="rId10" Type="http://schemas.openxmlformats.org/officeDocument/2006/relationships/image" Target="../media/image11.png"/><Relationship Id="rId19" Type="http://schemas.openxmlformats.org/officeDocument/2006/relationships/image" Target="../media/image78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Relationship Id="rId22" Type="http://schemas.openxmlformats.org/officeDocument/2006/relationships/image" Target="../media/image13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405.png"/><Relationship Id="rId18" Type="http://schemas.openxmlformats.org/officeDocument/2006/relationships/image" Target="../media/image352.png"/><Relationship Id="rId26" Type="http://schemas.openxmlformats.org/officeDocument/2006/relationships/image" Target="../media/image145.png"/><Relationship Id="rId3" Type="http://schemas.openxmlformats.org/officeDocument/2006/relationships/image" Target="../media/image50.png"/><Relationship Id="rId21" Type="http://schemas.openxmlformats.org/officeDocument/2006/relationships/image" Target="../media/image410.png"/><Relationship Id="rId7" Type="http://schemas.openxmlformats.org/officeDocument/2006/relationships/image" Target="../media/image401.png"/><Relationship Id="rId12" Type="http://schemas.openxmlformats.org/officeDocument/2006/relationships/image" Target="../media/image404.png"/><Relationship Id="rId17" Type="http://schemas.openxmlformats.org/officeDocument/2006/relationships/image" Target="../media/image408.png"/><Relationship Id="rId25" Type="http://schemas.openxmlformats.org/officeDocument/2006/relationships/image" Target="../media/image411.png"/><Relationship Id="rId2" Type="http://schemas.openxmlformats.org/officeDocument/2006/relationships/image" Target="../media/image398.png"/><Relationship Id="rId16" Type="http://schemas.openxmlformats.org/officeDocument/2006/relationships/image" Target="../media/image407.png"/><Relationship Id="rId20" Type="http://schemas.openxmlformats.org/officeDocument/2006/relationships/image" Target="../media/image40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0.png"/><Relationship Id="rId11" Type="http://schemas.openxmlformats.org/officeDocument/2006/relationships/image" Target="../media/image403.png"/><Relationship Id="rId24" Type="http://schemas.openxmlformats.org/officeDocument/2006/relationships/image" Target="../media/image342.png"/><Relationship Id="rId5" Type="http://schemas.openxmlformats.org/officeDocument/2006/relationships/image" Target="../media/image64.png"/><Relationship Id="rId15" Type="http://schemas.openxmlformats.org/officeDocument/2006/relationships/image" Target="../media/image406.png"/><Relationship Id="rId23" Type="http://schemas.openxmlformats.org/officeDocument/2006/relationships/image" Target="../media/image77.png"/><Relationship Id="rId28" Type="http://schemas.openxmlformats.org/officeDocument/2006/relationships/image" Target="../media/image413.png"/><Relationship Id="rId10" Type="http://schemas.openxmlformats.org/officeDocument/2006/relationships/image" Target="../media/image11.png"/><Relationship Id="rId19" Type="http://schemas.openxmlformats.org/officeDocument/2006/relationships/image" Target="../media/image78.png"/><Relationship Id="rId4" Type="http://schemas.openxmlformats.org/officeDocument/2006/relationships/image" Target="../media/image399.png"/><Relationship Id="rId9" Type="http://schemas.openxmlformats.org/officeDocument/2006/relationships/image" Target="../media/image402.png"/><Relationship Id="rId14" Type="http://schemas.openxmlformats.org/officeDocument/2006/relationships/image" Target="../media/image107.png"/><Relationship Id="rId22" Type="http://schemas.openxmlformats.org/officeDocument/2006/relationships/image" Target="../media/image131.png"/><Relationship Id="rId27" Type="http://schemas.openxmlformats.org/officeDocument/2006/relationships/image" Target="../media/image412.png"/><Relationship Id="rId30" Type="http://schemas.openxmlformats.org/officeDocument/2006/relationships/image" Target="../media/image41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416.png"/><Relationship Id="rId7" Type="http://schemas.openxmlformats.org/officeDocument/2006/relationships/image" Target="../media/image229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5.png"/><Relationship Id="rId5" Type="http://schemas.openxmlformats.org/officeDocument/2006/relationships/image" Target="../media/image417.png"/><Relationship Id="rId4" Type="http://schemas.openxmlformats.org/officeDocument/2006/relationships/image" Target="../media/image214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416.png"/><Relationship Id="rId7" Type="http://schemas.openxmlformats.org/officeDocument/2006/relationships/image" Target="../media/image29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5.png"/><Relationship Id="rId5" Type="http://schemas.openxmlformats.org/officeDocument/2006/relationships/image" Target="../media/image417.png"/><Relationship Id="rId4" Type="http://schemas.openxmlformats.org/officeDocument/2006/relationships/image" Target="../media/image214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416.png"/><Relationship Id="rId7" Type="http://schemas.openxmlformats.org/officeDocument/2006/relationships/image" Target="../media/image29.png"/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5.png"/><Relationship Id="rId5" Type="http://schemas.openxmlformats.org/officeDocument/2006/relationships/image" Target="../media/image417.png"/><Relationship Id="rId4" Type="http://schemas.openxmlformats.org/officeDocument/2006/relationships/image" Target="../media/image21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420.png"/><Relationship Id="rId4" Type="http://schemas.openxmlformats.org/officeDocument/2006/relationships/image" Target="../media/image78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52.png"/><Relationship Id="rId3" Type="http://schemas.openxmlformats.org/officeDocument/2006/relationships/image" Target="../media/image419.png"/><Relationship Id="rId7" Type="http://schemas.openxmlformats.org/officeDocument/2006/relationships/image" Target="../media/image421.png"/><Relationship Id="rId12" Type="http://schemas.openxmlformats.org/officeDocument/2006/relationships/image" Target="../media/image342.png"/><Relationship Id="rId2" Type="http://schemas.openxmlformats.org/officeDocument/2006/relationships/image" Target="../media/image4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22.png"/><Relationship Id="rId5" Type="http://schemas.openxmlformats.org/officeDocument/2006/relationships/image" Target="../media/image420.png"/><Relationship Id="rId15" Type="http://schemas.openxmlformats.org/officeDocument/2006/relationships/image" Target="../media/image388.png"/><Relationship Id="rId10" Type="http://schemas.openxmlformats.org/officeDocument/2006/relationships/image" Target="../media/image67.png"/><Relationship Id="rId4" Type="http://schemas.openxmlformats.org/officeDocument/2006/relationships/image" Target="../media/image78.png"/><Relationship Id="rId9" Type="http://schemas.openxmlformats.org/officeDocument/2006/relationships/image" Target="../media/image412.png"/><Relationship Id="rId14" Type="http://schemas.openxmlformats.org/officeDocument/2006/relationships/image" Target="../media/image423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52.png"/><Relationship Id="rId18" Type="http://schemas.openxmlformats.org/officeDocument/2006/relationships/image" Target="../media/image131.png"/><Relationship Id="rId3" Type="http://schemas.openxmlformats.org/officeDocument/2006/relationships/image" Target="../media/image419.png"/><Relationship Id="rId21" Type="http://schemas.openxmlformats.org/officeDocument/2006/relationships/image" Target="../media/image29.png"/><Relationship Id="rId7" Type="http://schemas.openxmlformats.org/officeDocument/2006/relationships/image" Target="../media/image421.png"/><Relationship Id="rId12" Type="http://schemas.openxmlformats.org/officeDocument/2006/relationships/image" Target="../media/image342.png"/><Relationship Id="rId17" Type="http://schemas.openxmlformats.org/officeDocument/2006/relationships/image" Target="../media/image425.png"/><Relationship Id="rId2" Type="http://schemas.openxmlformats.org/officeDocument/2006/relationships/image" Target="../media/image418.png"/><Relationship Id="rId16" Type="http://schemas.openxmlformats.org/officeDocument/2006/relationships/image" Target="../media/image424.png"/><Relationship Id="rId20" Type="http://schemas.openxmlformats.org/officeDocument/2006/relationships/image" Target="../media/image4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422.png"/><Relationship Id="rId5" Type="http://schemas.openxmlformats.org/officeDocument/2006/relationships/image" Target="../media/image420.png"/><Relationship Id="rId15" Type="http://schemas.openxmlformats.org/officeDocument/2006/relationships/image" Target="../media/image388.png"/><Relationship Id="rId10" Type="http://schemas.openxmlformats.org/officeDocument/2006/relationships/image" Target="../media/image67.png"/><Relationship Id="rId19" Type="http://schemas.openxmlformats.org/officeDocument/2006/relationships/image" Target="../media/image426.png"/><Relationship Id="rId4" Type="http://schemas.openxmlformats.org/officeDocument/2006/relationships/image" Target="../media/image78.png"/><Relationship Id="rId9" Type="http://schemas.openxmlformats.org/officeDocument/2006/relationships/image" Target="../media/image412.png"/><Relationship Id="rId14" Type="http://schemas.openxmlformats.org/officeDocument/2006/relationships/image" Target="../media/image4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9268"/>
            <a:ext cx="3492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6642" y="1919935"/>
            <a:ext cx="3916299" cy="5047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2007" y="2711830"/>
            <a:ext cx="3586988" cy="3063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539" y="4080636"/>
            <a:ext cx="2283079" cy="3108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BaseStream&lt;T,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468495" cy="311150"/>
            <a:chOff x="891539" y="1413002"/>
            <a:chExt cx="44684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3178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1174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899" y="1413002"/>
              <a:ext cx="580097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73151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ages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4657725" cy="311785"/>
            <a:chOff x="891539" y="3546678"/>
            <a:chExt cx="4657725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6659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488" y="3546678"/>
              <a:ext cx="8660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8865" y="3546678"/>
              <a:ext cx="40233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50617" y="3546678"/>
              <a:ext cx="16687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1869" y="3546678"/>
              <a:ext cx="641984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7273" y="3546678"/>
              <a:ext cx="201599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7226" y="3546678"/>
              <a:ext cx="811987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ages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5502910" cy="311785"/>
            <a:chOff x="891539" y="3546678"/>
            <a:chExt cx="550291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26659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1488" y="3546678"/>
              <a:ext cx="8660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8865" y="3546678"/>
              <a:ext cx="916139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0489" y="3546678"/>
              <a:ext cx="16916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3266" y="3546678"/>
              <a:ext cx="64236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9050" y="3546678"/>
              <a:ext cx="201599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8876" y="3546678"/>
              <a:ext cx="75171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5052" y="3546678"/>
              <a:ext cx="509015" cy="3112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ages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...</a:t>
            </a:r>
            <a:r>
              <a:rPr sz="1600" b="1" spc="-3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87595" cy="311150"/>
            <a:chOff x="891539" y="1413002"/>
            <a:chExt cx="48875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1393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945" y="1413002"/>
              <a:ext cx="2736977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0274" y="1413002"/>
              <a:ext cx="51092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252" y="1413002"/>
              <a:ext cx="579729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4900930" cy="311785"/>
            <a:chOff x="891539" y="3546678"/>
            <a:chExt cx="490093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109076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9825" y="3546678"/>
              <a:ext cx="87599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90113" y="3546678"/>
              <a:ext cx="22555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6229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96691" y="3546678"/>
              <a:ext cx="79735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11447" y="3546678"/>
              <a:ext cx="42062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45202" y="3546678"/>
              <a:ext cx="455168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6579" y="3546678"/>
              <a:ext cx="732891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66536" y="3546678"/>
              <a:ext cx="225551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1846212"/>
            <a:ext cx="7900876" cy="140110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73151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807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Optional&lt;Integer&gt;</a:t>
            </a:r>
            <a:r>
              <a:rPr sz="1600" b="1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max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stream.max(Comparator.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naturalOrder</a:t>
            </a:r>
            <a:r>
              <a:rPr sz="1600" b="1" spc="-10" dirty="0">
                <a:latin typeface="Consolas"/>
                <a:cs typeface="Consolas"/>
              </a:rPr>
              <a:t>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7047230" cy="615950"/>
            <a:chOff x="891539" y="4080636"/>
            <a:chExt cx="7047230" cy="6159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112132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9426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3642" y="4080636"/>
              <a:ext cx="91266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5558" y="4080636"/>
              <a:ext cx="56959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3050" y="4080636"/>
              <a:ext cx="264160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1170" y="4080636"/>
              <a:ext cx="70628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3029" y="4080636"/>
              <a:ext cx="154825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7974" y="4080636"/>
              <a:ext cx="7802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1049616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95351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7047230" cy="615950"/>
            <a:chOff x="891539" y="4080636"/>
            <a:chExt cx="7047230" cy="6159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112132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89426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3642" y="4080636"/>
              <a:ext cx="91266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45558" y="4080636"/>
              <a:ext cx="56959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3050" y="4080636"/>
              <a:ext cx="264160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1170" y="4080636"/>
              <a:ext cx="706285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93029" y="4080636"/>
              <a:ext cx="1548257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57974" y="4080636"/>
              <a:ext cx="7802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1049616" cy="31089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4918913"/>
            <a:ext cx="6262370" cy="311785"/>
            <a:chOff x="891539" y="4918913"/>
            <a:chExt cx="6262370" cy="31178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918913"/>
              <a:ext cx="579501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918913"/>
              <a:ext cx="1020572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0157" y="4918913"/>
              <a:ext cx="489712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7441" y="4918913"/>
              <a:ext cx="27228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51657" y="4918913"/>
              <a:ext cx="91300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03954" y="4918913"/>
              <a:ext cx="117683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3802" y="4918913"/>
              <a:ext cx="61379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600" y="4918913"/>
              <a:ext cx="43891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5785" y="4918913"/>
              <a:ext cx="510539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104508" y="4918913"/>
              <a:ext cx="1049273" cy="31120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1392682"/>
            <a:ext cx="3953510" cy="383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4913630" cy="311150"/>
            <a:chOff x="891539" y="4080636"/>
            <a:chExt cx="4913630" cy="3111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778763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47669" y="4080636"/>
              <a:ext cx="27269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2266" y="4080636"/>
              <a:ext cx="1565147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7311" y="4080636"/>
              <a:ext cx="66141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26685" y="4080636"/>
              <a:ext cx="577900" cy="31089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0762" y="4572000"/>
            <a:ext cx="7900876" cy="5547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59384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Wingdings"/>
              <a:cs typeface="Wingding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opt.orElse(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defines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a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value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9078" y="462026"/>
            <a:ext cx="171907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9555" cy="311150"/>
            <a:chOff x="891539" y="1413002"/>
            <a:chExt cx="278955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71805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5041" y="1413002"/>
              <a:ext cx="109076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4686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91539" y="4080636"/>
            <a:ext cx="6083300" cy="311150"/>
            <a:chOff x="891539" y="4080636"/>
            <a:chExt cx="6083300" cy="3111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4080636"/>
              <a:ext cx="10205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0157" y="4080636"/>
              <a:ext cx="1496568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2138" y="4080636"/>
              <a:ext cx="27228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6354" y="4080636"/>
              <a:ext cx="92485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7414" y="4080636"/>
              <a:ext cx="27203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98770" y="4080636"/>
              <a:ext cx="94091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57036" y="4080636"/>
              <a:ext cx="1217510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0762" y="4573107"/>
            <a:ext cx="7900876" cy="5536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781558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Optional&lt;String&gt;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opt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(opt.isPresent())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opt.get()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else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Wingdings"/>
              <a:cs typeface="Wingding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String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opt.orElseThrow(MyException::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lazy</a:t>
            </a:r>
            <a:r>
              <a:rPr sz="1600" b="1" spc="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construct.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392682"/>
            <a:ext cx="584835" cy="1010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1539" y="2647823"/>
            <a:ext cx="2253615" cy="311150"/>
            <a:chOff x="891539" y="2647823"/>
            <a:chExt cx="225361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647823"/>
              <a:ext cx="103492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341" y="2647823"/>
              <a:ext cx="129755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894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3034919"/>
            <a:ext cx="3505835" cy="274320"/>
            <a:chOff x="1292605" y="3034919"/>
            <a:chExt cx="3505835" cy="27432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2605" y="3034919"/>
              <a:ext cx="917257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7945" y="3034919"/>
              <a:ext cx="285750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545" y="3034919"/>
              <a:ext cx="121276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8110" y="3034919"/>
              <a:ext cx="287654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8235" y="3034919"/>
              <a:ext cx="1061275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1590" y="3034919"/>
              <a:ext cx="196596" cy="274320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375535" cy="311150"/>
            <a:chOff x="891539" y="1413002"/>
            <a:chExt cx="237553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4164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7737" y="1413002"/>
              <a:ext cx="1297813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694" y="1413002"/>
              <a:ext cx="118871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2605" y="1800098"/>
            <a:ext cx="1229995" cy="274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2605" y="2150998"/>
            <a:ext cx="785507" cy="2743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1539" y="2647823"/>
            <a:ext cx="2253615" cy="311150"/>
            <a:chOff x="891539" y="2647823"/>
            <a:chExt cx="225361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647823"/>
              <a:ext cx="1034922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7341" y="2647823"/>
              <a:ext cx="129755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92605" y="3034919"/>
            <a:ext cx="3505835" cy="274320"/>
            <a:chOff x="1292605" y="3034919"/>
            <a:chExt cx="3505835" cy="2743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2605" y="3034919"/>
              <a:ext cx="917257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07945" y="3034919"/>
              <a:ext cx="285750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6545" y="3034919"/>
              <a:ext cx="1212761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28110" y="3034919"/>
              <a:ext cx="287654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8235" y="3034919"/>
              <a:ext cx="1061275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1590" y="3034919"/>
              <a:ext cx="196596" cy="2743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31438"/>
            <a:ext cx="3910965" cy="311785"/>
            <a:chOff x="891539" y="3531438"/>
            <a:chExt cx="3910965" cy="31178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531438"/>
              <a:ext cx="135826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76525" y="3531438"/>
              <a:ext cx="569594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0969" y="3531438"/>
              <a:ext cx="117883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2722" y="3531438"/>
              <a:ext cx="1049274" cy="3112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35940" y="1392682"/>
            <a:ext cx="584835" cy="2778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92605" y="3919092"/>
            <a:ext cx="1957705" cy="274320"/>
            <a:chOff x="1292605" y="3919092"/>
            <a:chExt cx="1957705" cy="27432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2605" y="3919092"/>
              <a:ext cx="868680" cy="274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74418" y="3919092"/>
              <a:ext cx="283844" cy="2743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01494" y="3919092"/>
              <a:ext cx="858659" cy="2743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3207" y="3919092"/>
              <a:ext cx="196595" cy="274319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302" y="462026"/>
            <a:ext cx="1949957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09695" cy="311150"/>
            <a:chOff x="891539" y="1413002"/>
            <a:chExt cx="390969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35826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6525" y="1413002"/>
              <a:ext cx="50291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8861" y="1413002"/>
              <a:ext cx="105867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1742" y="1413002"/>
              <a:ext cx="126903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373880" cy="311785"/>
            <a:chOff x="891539" y="1946097"/>
            <a:chExt cx="437388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67475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1581" y="1946097"/>
              <a:ext cx="133400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2973" y="1946097"/>
              <a:ext cx="131965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4558" y="1946097"/>
              <a:ext cx="1300480" cy="311200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7338"/>
            <a:ext cx="7900876" cy="1827662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67929"/>
          <a:ext cx="7524749" cy="1422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6345"/>
                <a:gridCol w="388620"/>
                <a:gridCol w="2089784"/>
              </a:tblGrid>
              <a:tr h="345578">
                <a:tc>
                  <a:txBody>
                    <a:bodyPr/>
                    <a:lstStyle/>
                    <a:p>
                      <a:pPr marL="598170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List&lt;Person&gt; persons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 ...;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687">
                <a:tc>
                  <a:txBody>
                    <a:bodyPr/>
                    <a:lstStyle/>
                    <a:p>
                      <a:pPr marL="598170" marR="21462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Optional&lt;Integer&gt; minAge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persons.map(person</a:t>
                      </a:r>
                      <a:r>
                        <a:rPr sz="1600" b="1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person.getAge())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Stream&lt;Integer&gt;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</a:tr>
              <a:tr h="243839">
                <a:tc>
                  <a:txBody>
                    <a:bodyPr/>
                    <a:lstStyle/>
                    <a:p>
                      <a:pPr marL="375920" algn="ctr">
                        <a:lnSpc>
                          <a:spcPts val="1664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.filter(age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age</a:t>
                      </a:r>
                      <a:r>
                        <a:rPr sz="1600" b="1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20)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4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Stream&lt;Integer&gt;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L="1376680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.min(Comparator.</a:t>
                      </a:r>
                      <a:r>
                        <a:rPr sz="1600" b="1" i="1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naturalOrder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())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terminal</a:t>
                      </a:r>
                      <a:r>
                        <a:rPr sz="1600" b="1" spc="-8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operation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596515" cy="311150"/>
            <a:chOff x="891539" y="1413002"/>
            <a:chExt cx="2596515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973" y="1413002"/>
              <a:ext cx="15358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8675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6060"/>
            <a:ext cx="7900876" cy="13434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2563" y="2491231"/>
            <a:ext cx="480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persons.map(person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person.getLastName())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.allMatch(length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4890" y="2735072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terminal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op.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314" y="462026"/>
            <a:ext cx="3284854" cy="440690"/>
            <a:chOff x="3020314" y="462026"/>
            <a:chExt cx="3284854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0314" y="462026"/>
              <a:ext cx="1651000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6214" y="462026"/>
              <a:ext cx="1798701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596515" cy="311150"/>
            <a:chOff x="891539" y="1413002"/>
            <a:chExt cx="2596515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0973" y="1413002"/>
              <a:ext cx="15358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68675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1539" y="3546678"/>
            <a:ext cx="7821930" cy="616585"/>
            <a:chOff x="891539" y="3546678"/>
            <a:chExt cx="7821930" cy="6165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3546678"/>
              <a:ext cx="66039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0681" y="3546678"/>
              <a:ext cx="208025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9365" y="3546678"/>
              <a:ext cx="78257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2597" y="3546678"/>
              <a:ext cx="885799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5270" y="3546678"/>
              <a:ext cx="1314323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0379" y="3546678"/>
              <a:ext cx="503300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2968" y="3546678"/>
              <a:ext cx="1220889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2064" y="3546678"/>
              <a:ext cx="84124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98156" y="3546678"/>
              <a:ext cx="615696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41082" y="3546678"/>
              <a:ext cx="10718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852036"/>
              <a:ext cx="621410" cy="31089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1846060"/>
            <a:ext cx="7900876" cy="134342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2563" y="2491231"/>
            <a:ext cx="4805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persons.map(person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person.getLastName())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.allMatch(length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4890" y="2735072"/>
            <a:ext cx="1692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terminal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op.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49370" cy="311150"/>
            <a:chOff x="891539" y="1413002"/>
            <a:chExt cx="38493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534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845" y="1413002"/>
              <a:ext cx="64389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8297" y="1413002"/>
              <a:ext cx="7168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2850" y="1413002"/>
              <a:ext cx="1487931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814445" cy="311785"/>
            <a:chOff x="891539" y="1946097"/>
            <a:chExt cx="381444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55232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74645" y="1946097"/>
              <a:ext cx="1223962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6691" y="1946097"/>
              <a:ext cx="1209039" cy="3112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91539" y="2480182"/>
            <a:ext cx="7157720" cy="311150"/>
            <a:chOff x="891539" y="2480182"/>
            <a:chExt cx="7157720" cy="31115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1090764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1057" y="2480182"/>
              <a:ext cx="162306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9261" y="2480182"/>
              <a:ext cx="974344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59277" y="2480182"/>
              <a:ext cx="103666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18254" y="2480182"/>
              <a:ext cx="2234183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46012" y="2480182"/>
              <a:ext cx="420624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8244" y="2480182"/>
              <a:ext cx="874776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76820" y="2480182"/>
              <a:ext cx="972223" cy="310896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239770" cy="311785"/>
            <a:chOff x="891539" y="1946097"/>
            <a:chExt cx="323977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80401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933" y="1946097"/>
              <a:ext cx="22555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7050" y="1946097"/>
              <a:ext cx="10589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410" y="1946097"/>
              <a:ext cx="24917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1192441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0790" y="462026"/>
            <a:ext cx="1742059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5720" cy="311150"/>
            <a:chOff x="891539" y="1413002"/>
            <a:chExt cx="385572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80045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7593" y="1413002"/>
              <a:ext cx="122551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213" y="1413002"/>
              <a:ext cx="92960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4602" y="1413002"/>
              <a:ext cx="1192110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239770" cy="311785"/>
            <a:chOff x="891539" y="1946097"/>
            <a:chExt cx="323977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80401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933" y="1946097"/>
              <a:ext cx="22555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7050" y="1946097"/>
              <a:ext cx="10589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2410" y="1946097"/>
              <a:ext cx="249174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119244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6878320" cy="615950"/>
            <a:chOff x="891539" y="2480182"/>
            <a:chExt cx="6878320" cy="6159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3564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60473" y="2480182"/>
              <a:ext cx="36779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6317" y="2480182"/>
              <a:ext cx="14916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2494" y="2480182"/>
              <a:ext cx="114528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70526" y="2480182"/>
              <a:ext cx="169163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83302" y="2480182"/>
              <a:ext cx="51053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42026" y="2480182"/>
              <a:ext cx="119244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5468" y="2480182"/>
              <a:ext cx="544829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1332" y="2480182"/>
              <a:ext cx="729615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37222" y="2480182"/>
              <a:ext cx="53218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784982"/>
              <a:ext cx="225552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2784982"/>
              <a:ext cx="117348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62809" y="2784982"/>
              <a:ext cx="225551" cy="310896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398" y="462026"/>
            <a:ext cx="3432175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7374255" cy="616585"/>
            <a:chOff x="891539" y="4614036"/>
            <a:chExt cx="7374255" cy="6165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837" y="4614036"/>
              <a:ext cx="1226477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1073" y="4614036"/>
              <a:ext cx="615696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93998" y="4614036"/>
              <a:ext cx="82124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3994" y="4614036"/>
              <a:ext cx="87599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05806" y="4614036"/>
              <a:ext cx="1885061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6093" y="4614036"/>
              <a:ext cx="99834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59725" y="4614036"/>
              <a:ext cx="16916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72501" y="4614036"/>
              <a:ext cx="6931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918913"/>
              <a:ext cx="64046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4149" y="4918913"/>
              <a:ext cx="4819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39722" y="4918913"/>
              <a:ext cx="1227670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94913" y="4918913"/>
              <a:ext cx="1463802" cy="3112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1562" y="297891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563" y="2491231"/>
            <a:ext cx="44735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7398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String 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</a:t>
            </a:r>
            <a:r>
              <a:rPr sz="1600" b="1" spc="-20" dirty="0">
                <a:latin typeface="Consolas"/>
                <a:cs typeface="Consolas"/>
              </a:rPr>
              <a:t>m</a:t>
            </a:r>
            <a:r>
              <a:rPr sz="1600" b="1" spc="-10" dirty="0">
                <a:latin typeface="Consolas"/>
                <a:cs typeface="Consolas"/>
              </a:rPr>
              <a:t>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.map(Person::getLastName)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252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joining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",</a:t>
            </a:r>
            <a:r>
              <a:rPr sz="1600" b="1" spc="-25" dirty="0">
                <a:solidFill>
                  <a:srgbClr val="0000C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0"/>
                </a:solidFill>
                <a:latin typeface="Consolas"/>
                <a:cs typeface="Consolas"/>
              </a:rPr>
              <a:t>"</a:t>
            </a:r>
            <a:r>
              <a:rPr sz="1600" b="1" spc="-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2480182"/>
            <a:ext cx="7519670" cy="615950"/>
            <a:chOff x="891539" y="2480182"/>
            <a:chExt cx="7519670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276758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9108" y="2480182"/>
              <a:ext cx="69494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9993" y="2480182"/>
              <a:ext cx="693419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5022" y="2480182"/>
              <a:ext cx="37795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8485" y="2480182"/>
              <a:ext cx="1199032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69486" y="2480182"/>
              <a:ext cx="961428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2550" y="2480182"/>
              <a:ext cx="716889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6976" y="2480182"/>
              <a:ext cx="111644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2629" y="2480182"/>
              <a:ext cx="167106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54442" y="2480182"/>
              <a:ext cx="55625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2784982"/>
              <a:ext cx="9199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6757" y="2784982"/>
              <a:ext cx="65913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614" y="462026"/>
            <a:ext cx="30182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7452359" cy="616585"/>
            <a:chOff x="891539" y="4614036"/>
            <a:chExt cx="7452359" cy="6165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837" y="4614036"/>
              <a:ext cx="1936369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6210" y="4614036"/>
              <a:ext cx="615314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8754" y="4614036"/>
              <a:ext cx="82124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8750" y="4614036"/>
              <a:ext cx="876363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9293" y="4614036"/>
              <a:ext cx="1886712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1230" y="4614036"/>
              <a:ext cx="99800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4482" y="4614036"/>
              <a:ext cx="169164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4918913"/>
              <a:ext cx="69348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2729" y="4918913"/>
              <a:ext cx="64008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83561" y="4918913"/>
              <a:ext cx="411480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706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1562" y="2978911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2563" y="2491231"/>
            <a:ext cx="44735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1772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List&lt;String&gt; 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.map(Person::getLastName)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1252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toList</a:t>
            </a:r>
            <a:r>
              <a:rPr sz="1600" b="1" spc="-10" dirty="0">
                <a:latin typeface="Consolas"/>
                <a:cs typeface="Consolas"/>
              </a:rPr>
              <a:t>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4614036"/>
            <a:ext cx="7028815" cy="311150"/>
            <a:chOff x="891539" y="4614036"/>
            <a:chExt cx="702881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79689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4837" y="4614036"/>
              <a:ext cx="496062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0222" y="4614036"/>
              <a:ext cx="652272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9717" y="4614036"/>
              <a:ext cx="1312926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158" y="4614036"/>
              <a:ext cx="162496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8793" y="4614036"/>
              <a:ext cx="998004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2044" y="4614036"/>
              <a:ext cx="16916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4820" y="4614036"/>
              <a:ext cx="69311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5756" y="4614036"/>
              <a:ext cx="6404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08494" y="4614036"/>
              <a:ext cx="411479" cy="31089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40" y="4593716"/>
            <a:ext cx="58483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92605" y="5000828"/>
            <a:ext cx="3453129" cy="274955"/>
            <a:chOff x="1292605" y="5000828"/>
            <a:chExt cx="3453129" cy="274955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2605" y="5000828"/>
              <a:ext cx="1683004" cy="2746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82138" y="5000828"/>
              <a:ext cx="552831" cy="2746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73247" y="5000828"/>
              <a:ext cx="1372108" cy="27462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292605" y="5351983"/>
            <a:ext cx="4661535" cy="274320"/>
            <a:chOff x="1292605" y="5351983"/>
            <a:chExt cx="4661535" cy="274320"/>
          </a:xfrm>
        </p:grpSpPr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2605" y="5351983"/>
              <a:ext cx="1865757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65398" y="5351983"/>
              <a:ext cx="2073402" cy="27432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46598" y="5351983"/>
              <a:ext cx="486155" cy="2743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84240" y="5351983"/>
              <a:ext cx="469391" cy="27432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35940" y="1392682"/>
            <a:ext cx="58172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9120" marR="13385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Map&lt;Integer, </a:t>
            </a:r>
            <a:r>
              <a:rPr sz="1600" b="1" spc="-5" dirty="0">
                <a:latin typeface="Consolas"/>
                <a:cs typeface="Consolas"/>
              </a:rPr>
              <a:t>List&lt;Person&gt;&gt; </a:t>
            </a:r>
            <a:r>
              <a:rPr sz="1600" b="1" spc="-10" dirty="0">
                <a:latin typeface="Consolas"/>
                <a:cs typeface="Consolas"/>
              </a:rPr>
              <a:t>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groupingBy</a:t>
            </a:r>
            <a:r>
              <a:rPr sz="1600" b="1" spc="-10" dirty="0">
                <a:latin typeface="Consolas"/>
                <a:cs typeface="Consolas"/>
              </a:rPr>
              <a:t>(Person::getAge)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1539" y="4614036"/>
            <a:ext cx="4813300" cy="616585"/>
            <a:chOff x="891539" y="4614036"/>
            <a:chExt cx="4813300" cy="6165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4614036"/>
              <a:ext cx="276758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9108" y="4614036"/>
              <a:ext cx="1694510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1929" y="4614036"/>
              <a:ext cx="611885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1514" y="4614036"/>
              <a:ext cx="16154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2286" y="4614036"/>
              <a:ext cx="961428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2302" y="4614036"/>
              <a:ext cx="1502537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4918913"/>
              <a:ext cx="61569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4337" y="4918913"/>
              <a:ext cx="272034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5693" y="4918913"/>
              <a:ext cx="1476883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1010" y="4918913"/>
              <a:ext cx="1023112" cy="3112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9332"/>
            <a:ext cx="7900876" cy="258362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5940" y="1392682"/>
            <a:ext cx="58172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9120" marR="13385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Map&lt;Integer, </a:t>
            </a:r>
            <a:r>
              <a:rPr sz="1600" b="1" spc="-5" dirty="0">
                <a:latin typeface="Consolas"/>
                <a:cs typeface="Consolas"/>
              </a:rPr>
              <a:t>List&lt;Person&gt;&gt; </a:t>
            </a:r>
            <a:r>
              <a:rPr sz="1600" b="1" spc="-10" dirty="0">
                <a:latin typeface="Consolas"/>
                <a:cs typeface="Consolas"/>
              </a:rPr>
              <a:t>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groupingBy</a:t>
            </a:r>
            <a:r>
              <a:rPr sz="1600" b="1" spc="-10" dirty="0">
                <a:latin typeface="Consolas"/>
                <a:cs typeface="Consolas"/>
              </a:rPr>
              <a:t>(Person::getAge)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557" y="462026"/>
            <a:ext cx="316864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7452359" cy="311150"/>
            <a:chOff x="891539" y="5147817"/>
            <a:chExt cx="7452359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2268728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110" y="5147817"/>
              <a:ext cx="268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279" y="5147817"/>
              <a:ext cx="512444" cy="310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8526" y="5147817"/>
              <a:ext cx="8694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4055" y="5147817"/>
              <a:ext cx="523875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3155" y="5147817"/>
              <a:ext cx="1024483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3049" y="5147817"/>
              <a:ext cx="148069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28077" y="5147817"/>
              <a:ext cx="65150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1101" y="5147817"/>
              <a:ext cx="542544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50698"/>
            <a:ext cx="7900876" cy="310125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472680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9120" marR="388239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Map&lt;Integer, </a:t>
            </a: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Long</a:t>
            </a:r>
            <a:r>
              <a:rPr sz="1600" b="1" spc="-10" dirty="0">
                <a:latin typeface="Consolas"/>
                <a:cs typeface="Consolas"/>
              </a:rPr>
              <a:t>&gt; result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collect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groupingBy</a:t>
            </a:r>
            <a:r>
              <a:rPr sz="1600" b="1" spc="-10" dirty="0">
                <a:latin typeface="Consolas"/>
                <a:cs typeface="Consolas"/>
              </a:rPr>
              <a:t>(</a:t>
            </a:r>
            <a:endParaRPr sz="1600">
              <a:latin typeface="Consolas"/>
              <a:cs typeface="Consolas"/>
            </a:endParaRPr>
          </a:p>
          <a:p>
            <a:pPr marL="202565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Person::getAge,</a:t>
            </a:r>
            <a:endParaRPr sz="1600">
              <a:latin typeface="Consolas"/>
              <a:cs typeface="Consolas"/>
            </a:endParaRPr>
          </a:p>
          <a:p>
            <a:pPr marL="2025650">
              <a:lnSpc>
                <a:spcPct val="100000"/>
              </a:lnSpc>
            </a:pP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Collectors.</a:t>
            </a:r>
            <a:r>
              <a:rPr sz="1600" b="1" i="1" spc="-10" dirty="0">
                <a:solidFill>
                  <a:srgbClr val="00AFEF"/>
                </a:solidFill>
                <a:latin typeface="Consolas"/>
                <a:cs typeface="Consolas"/>
              </a:rPr>
              <a:t>counting</a:t>
            </a:r>
            <a:r>
              <a:rPr sz="1600" b="1" spc="-10" dirty="0">
                <a:solidFill>
                  <a:srgbClr val="00AFEF"/>
                </a:solidFill>
                <a:latin typeface="Consolas"/>
                <a:cs typeface="Consolas"/>
              </a:rPr>
              <a:t>()</a:t>
            </a:r>
            <a:r>
              <a:rPr sz="1600" b="1" spc="1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the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downstream</a:t>
            </a:r>
            <a:r>
              <a:rPr sz="1600" b="1" spc="1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collector</a:t>
            </a:r>
            <a:endParaRPr sz="1600">
              <a:latin typeface="Consolas"/>
              <a:cs typeface="Consolas"/>
            </a:endParaRPr>
          </a:p>
          <a:p>
            <a:pPr marL="169163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35763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92520" cy="311150"/>
            <a:chOff x="891539" y="1413002"/>
            <a:chExt cx="619252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7995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508" y="1413002"/>
              <a:ext cx="8125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9741" y="1413002"/>
              <a:ext cx="5695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86" y="1413002"/>
              <a:ext cx="81823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5898" y="1413002"/>
              <a:ext cx="86563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3326" y="1413002"/>
              <a:ext cx="81965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9230" y="1413002"/>
              <a:ext cx="142519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5844" y="1413002"/>
              <a:ext cx="95794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1800098"/>
            <a:ext cx="5951855" cy="274320"/>
            <a:chOff x="1292605" y="1800098"/>
            <a:chExt cx="5951855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605" y="1800098"/>
              <a:ext cx="69341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6965" y="1800098"/>
              <a:ext cx="59588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2266" y="1800098"/>
              <a:ext cx="124197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8695" y="1800098"/>
              <a:ext cx="88011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842" y="1800098"/>
              <a:ext cx="804100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6598" y="1800098"/>
              <a:ext cx="48615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84240" y="1800098"/>
              <a:ext cx="451103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2860" y="1800098"/>
              <a:ext cx="36576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6992" y="1800098"/>
              <a:ext cx="1076960" cy="2743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91539" y="2297302"/>
            <a:ext cx="6981825" cy="311150"/>
            <a:chOff x="891539" y="2297302"/>
            <a:chExt cx="6981825" cy="311150"/>
          </a:xfrm>
        </p:grpSpPr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2297302"/>
              <a:ext cx="794067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5025" y="2297302"/>
              <a:ext cx="142481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1385" y="2297302"/>
              <a:ext cx="50520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5626" y="2297302"/>
              <a:ext cx="103800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8606" y="2297302"/>
              <a:ext cx="66040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2297302"/>
              <a:ext cx="20802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32882" y="2297302"/>
              <a:ext cx="780541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44844" y="2297302"/>
              <a:ext cx="88544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8661" y="2297302"/>
              <a:ext cx="1314577" cy="310896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92520" cy="311150"/>
            <a:chOff x="891539" y="1413002"/>
            <a:chExt cx="619252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79958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1508" y="1413002"/>
              <a:ext cx="8125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9741" y="1413002"/>
              <a:ext cx="5695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86" y="1413002"/>
              <a:ext cx="818235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5898" y="1413002"/>
              <a:ext cx="86563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3326" y="1413002"/>
              <a:ext cx="81965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9230" y="1413002"/>
              <a:ext cx="142519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5844" y="1413002"/>
              <a:ext cx="957948" cy="3108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5940" y="1392682"/>
            <a:ext cx="58483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150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92605" y="1800098"/>
            <a:ext cx="5951855" cy="274320"/>
            <a:chOff x="1292605" y="1800098"/>
            <a:chExt cx="5951855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2605" y="1800098"/>
              <a:ext cx="693419" cy="2743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6965" y="1800098"/>
              <a:ext cx="595883" cy="2743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2266" y="1800098"/>
              <a:ext cx="1241971" cy="2743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28695" y="1800098"/>
              <a:ext cx="880110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31842" y="1800098"/>
              <a:ext cx="804100" cy="2743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6598" y="1800098"/>
              <a:ext cx="48615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84240" y="1800098"/>
              <a:ext cx="451103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72860" y="1800098"/>
              <a:ext cx="365760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66992" y="1800098"/>
              <a:ext cx="1076960" cy="27432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91539" y="2297302"/>
            <a:ext cx="6981825" cy="311150"/>
            <a:chOff x="891539" y="2297302"/>
            <a:chExt cx="6981825" cy="311150"/>
          </a:xfrm>
        </p:grpSpPr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2297302"/>
              <a:ext cx="794067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5025" y="2297302"/>
              <a:ext cx="1424813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1385" y="2297302"/>
              <a:ext cx="505206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5626" y="2297302"/>
              <a:ext cx="1038009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8606" y="2297302"/>
              <a:ext cx="66040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94199" y="2297302"/>
              <a:ext cx="20802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32882" y="2297302"/>
              <a:ext cx="780541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44844" y="2297302"/>
              <a:ext cx="88544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58661" y="2297302"/>
              <a:ext cx="1314577" cy="31089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35940" y="3343783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91539" y="3364052"/>
            <a:ext cx="3816985" cy="311785"/>
            <a:chOff x="891539" y="3364052"/>
            <a:chExt cx="3816985" cy="311785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3364052"/>
              <a:ext cx="794067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05025" y="3364052"/>
              <a:ext cx="1424813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1385" y="3364052"/>
              <a:ext cx="50520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5626" y="3364052"/>
              <a:ext cx="1247990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9106" y="3364052"/>
              <a:ext cx="169163" cy="31120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891539" y="3897757"/>
            <a:ext cx="3767454" cy="311150"/>
            <a:chOff x="891539" y="3897757"/>
            <a:chExt cx="3767454" cy="311150"/>
          </a:xfrm>
        </p:grpSpPr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1539" y="3897757"/>
              <a:ext cx="67787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84629" y="3897757"/>
              <a:ext cx="48234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8009" y="3897757"/>
              <a:ext cx="819658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13913" y="3897757"/>
              <a:ext cx="821588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44291" y="3897757"/>
              <a:ext cx="1314323" cy="31089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91539" y="4431157"/>
            <a:ext cx="3891279" cy="311150"/>
            <a:chOff x="891539" y="4431157"/>
            <a:chExt cx="3891279" cy="311150"/>
          </a:xfrm>
        </p:grpSpPr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91539" y="4431157"/>
              <a:ext cx="697610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49577" y="4431157"/>
              <a:ext cx="620522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81453" y="4431157"/>
              <a:ext cx="1314577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25419" y="4431157"/>
              <a:ext cx="504825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29279" y="4431157"/>
              <a:ext cx="1153160" cy="310895"/>
            </a:xfrm>
            <a:prstGeom prst="rect">
              <a:avLst/>
            </a:prstGeom>
          </p:spPr>
        </p:pic>
      </p:grp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542" y="462026"/>
            <a:ext cx="3427983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419225" cy="311150"/>
            <a:chOff x="891539" y="1413002"/>
            <a:chExt cx="141922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8221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352" y="1413002"/>
              <a:ext cx="32918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3189" y="1413002"/>
              <a:ext cx="91744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573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3402329" cy="311785"/>
            <a:chOff x="891539" y="1946097"/>
            <a:chExt cx="3402329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1172121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6401" y="1946097"/>
              <a:ext cx="89788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4789" y="1946097"/>
              <a:ext cx="42108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8926" y="1946097"/>
              <a:ext cx="22555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3519" y="1946097"/>
              <a:ext cx="87655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68191" y="1946097"/>
              <a:ext cx="225551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2480182"/>
            <a:ext cx="7761605" cy="615950"/>
            <a:chOff x="891539" y="2480182"/>
            <a:chExt cx="7761605" cy="6159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748347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5109" y="2480182"/>
              <a:ext cx="1367193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66313" y="2480182"/>
              <a:ext cx="66332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0386" y="2480182"/>
              <a:ext cx="3497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3850" y="2480182"/>
              <a:ext cx="961428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26914" y="2480182"/>
              <a:ext cx="1539748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70397" y="2480182"/>
              <a:ext cx="1105153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6049" y="2480182"/>
              <a:ext cx="421081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30186" y="2480182"/>
              <a:ext cx="66294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2354" y="2480182"/>
              <a:ext cx="74066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1539" y="2784982"/>
              <a:ext cx="378358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75308" y="2784982"/>
              <a:ext cx="961428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69845" y="2784982"/>
              <a:ext cx="1001483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96438" y="2784982"/>
              <a:ext cx="437286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33645" cy="311150"/>
            <a:chOff x="891539" y="1413002"/>
            <a:chExt cx="50336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986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6069" y="1413002"/>
              <a:ext cx="144145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145" y="1413002"/>
              <a:ext cx="79457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1470" y="1413002"/>
              <a:ext cx="660400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8586" y="1413002"/>
              <a:ext cx="2057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5747" y="1413002"/>
              <a:ext cx="78257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8979" y="1413002"/>
              <a:ext cx="885799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1951989" cy="311785"/>
            <a:chOff x="891539" y="1946097"/>
            <a:chExt cx="1951989" cy="311785"/>
          </a:xfrm>
        </p:grpSpPr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314450" cy="31120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2480182"/>
            <a:ext cx="6412230" cy="311150"/>
            <a:chOff x="891539" y="2480182"/>
            <a:chExt cx="6412230" cy="31115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579501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5089" y="2480182"/>
              <a:ext cx="1230477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8569" y="2480182"/>
              <a:ext cx="110807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51554" y="2480182"/>
              <a:ext cx="149415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9543" y="2480182"/>
              <a:ext cx="594740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55285" y="2480182"/>
              <a:ext cx="57972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88685" y="2480182"/>
              <a:ext cx="1314577" cy="31089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91539" y="3013582"/>
            <a:ext cx="5661025" cy="311150"/>
            <a:chOff x="891539" y="3013582"/>
            <a:chExt cx="5661025" cy="311150"/>
          </a:xfrm>
        </p:grpSpPr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013582"/>
              <a:ext cx="69165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19681" y="3013582"/>
              <a:ext cx="136652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99841" y="3013582"/>
              <a:ext cx="246887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64433" y="3013582"/>
              <a:ext cx="1314577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59630" y="3013582"/>
              <a:ext cx="166877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70882" y="3013582"/>
              <a:ext cx="954455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106288" y="3013582"/>
              <a:ext cx="773315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82944" y="3013582"/>
              <a:ext cx="676275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23964" y="3013582"/>
              <a:ext cx="228600" cy="310896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91539" y="3546678"/>
            <a:ext cx="5409565" cy="311785"/>
            <a:chOff x="891539" y="3546678"/>
            <a:chExt cx="5409565" cy="311785"/>
          </a:xfrm>
        </p:grpSpPr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691654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9681" y="3546678"/>
              <a:ext cx="1146047" cy="311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72766" y="3546678"/>
              <a:ext cx="246887" cy="311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37357" y="3546678"/>
              <a:ext cx="1314577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32554" y="3546678"/>
              <a:ext cx="166877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3807" y="3546678"/>
              <a:ext cx="660400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39106" y="3546678"/>
              <a:ext cx="77541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17541" y="3546678"/>
              <a:ext cx="977099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72505" y="3546678"/>
              <a:ext cx="228600" cy="31120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891539" y="4080636"/>
            <a:ext cx="3318510" cy="311150"/>
            <a:chOff x="891539" y="4080636"/>
            <a:chExt cx="3318510" cy="311150"/>
          </a:xfrm>
        </p:grpSpPr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4080636"/>
              <a:ext cx="691654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19681" y="4080636"/>
              <a:ext cx="822960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60345" y="4080636"/>
              <a:ext cx="1209382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48863" y="4080636"/>
              <a:ext cx="164591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58591" y="4080636"/>
              <a:ext cx="609853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81322" y="4080636"/>
              <a:ext cx="228600" cy="310895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891539" y="4614036"/>
            <a:ext cx="3279775" cy="311150"/>
            <a:chOff x="891539" y="4614036"/>
            <a:chExt cx="3279775" cy="311150"/>
          </a:xfrm>
        </p:grpSpPr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4614036"/>
              <a:ext cx="691654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19681" y="4614036"/>
              <a:ext cx="1192110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44394" y="4614036"/>
              <a:ext cx="246887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8985" y="4614036"/>
              <a:ext cx="1314577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04182" y="4614036"/>
              <a:ext cx="166877" cy="310895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35940" y="1392682"/>
            <a:ext cx="584835" cy="421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15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000">
              <a:latin typeface="Wingdings"/>
              <a:cs typeface="Wingdings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endParaRPr sz="900">
              <a:latin typeface="Wingdings"/>
              <a:cs typeface="Wingding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92605" y="5000828"/>
            <a:ext cx="3826510" cy="274955"/>
            <a:chOff x="1292605" y="5000828"/>
            <a:chExt cx="3826510" cy="274955"/>
          </a:xfrm>
        </p:grpSpPr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92605" y="5000828"/>
              <a:ext cx="1401699" cy="27462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86481" y="5000828"/>
              <a:ext cx="141731" cy="2746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680969" y="5000828"/>
              <a:ext cx="772007" cy="2746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42766" y="5000828"/>
              <a:ext cx="1775840" cy="274624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1292605" y="5351983"/>
            <a:ext cx="3728720" cy="274320"/>
            <a:chOff x="1292605" y="5351983"/>
            <a:chExt cx="3728720" cy="274320"/>
          </a:xfrm>
        </p:grpSpPr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92605" y="5351983"/>
              <a:ext cx="948118" cy="27432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35377" y="5351983"/>
              <a:ext cx="1120165" cy="27432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53791" y="5351983"/>
              <a:ext cx="146304" cy="2743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51326" y="5351983"/>
              <a:ext cx="715848" cy="27432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77691" y="5351983"/>
              <a:ext cx="153162" cy="27432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79798" y="5351983"/>
              <a:ext cx="1041044" cy="274320"/>
            </a:xfrm>
            <a:prstGeom prst="rect">
              <a:avLst/>
            </a:prstGeom>
          </p:spPr>
        </p:pic>
      </p:grpSp>
      <p:sp>
        <p:nvSpPr>
          <p:cNvPr id="68" name="Slide Number Placeholder 6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7031990" cy="311150"/>
            <a:chOff x="891539" y="3013582"/>
            <a:chExt cx="703199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35397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7020" y="3013582"/>
              <a:ext cx="92925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2977" y="3013582"/>
              <a:ext cx="47365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77693" y="3013582"/>
              <a:ext cx="107361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83914" y="3013582"/>
              <a:ext cx="5238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03014" y="3013582"/>
              <a:ext cx="1351280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9458" y="3013582"/>
              <a:ext cx="1148422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02985" y="3013582"/>
              <a:ext cx="117856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14361" y="3013582"/>
              <a:ext cx="708659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679565" cy="311785"/>
            <a:chOff x="891539" y="3546678"/>
            <a:chExt cx="6679565" cy="311785"/>
          </a:xfrm>
        </p:grpSpPr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1539" y="3546678"/>
              <a:ext cx="116027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35733" y="3546678"/>
              <a:ext cx="475488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31973" y="3546678"/>
              <a:ext cx="73883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96438" y="3546678"/>
              <a:ext cx="149999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23282" y="3546678"/>
              <a:ext cx="155066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04864" y="3546678"/>
              <a:ext cx="1666239" cy="31120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7436484" cy="615950"/>
            <a:chOff x="891539" y="2480182"/>
            <a:chExt cx="7436484" cy="6159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103318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7341" y="2480182"/>
              <a:ext cx="95968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7066" y="2480182"/>
              <a:ext cx="251510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8000" y="2480182"/>
              <a:ext cx="482346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905" y="2480182"/>
              <a:ext cx="69311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0500" y="2480182"/>
              <a:ext cx="69532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47052" y="2480182"/>
              <a:ext cx="168059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2784982"/>
              <a:ext cx="59781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0141" y="2784982"/>
              <a:ext cx="211150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96107" y="2784982"/>
              <a:ext cx="79187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780154" cy="311150"/>
            <a:chOff x="891539" y="1413002"/>
            <a:chExt cx="3780154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6037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8361" y="1413002"/>
              <a:ext cx="66040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5477" y="1413002"/>
              <a:ext cx="20619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3019" y="1413002"/>
              <a:ext cx="782573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6250" y="1413002"/>
              <a:ext cx="885444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379345" cy="311785"/>
            <a:chOff x="891539" y="1946097"/>
            <a:chExt cx="23793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61417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8801" y="1946097"/>
              <a:ext cx="92100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8525" y="1946097"/>
              <a:ext cx="331927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974975" cy="311150"/>
            <a:chOff x="891539" y="2480182"/>
            <a:chExt cx="2974975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364107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50617" y="2480182"/>
              <a:ext cx="68762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73933" y="2480182"/>
              <a:ext cx="1092479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91539" y="3013582"/>
            <a:ext cx="2710815" cy="310896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4080636"/>
            <a:ext cx="7361555" cy="615950"/>
            <a:chOff x="891539" y="4080636"/>
            <a:chExt cx="7361555" cy="61595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479958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08" y="4080636"/>
              <a:ext cx="812546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99741" y="4080636"/>
              <a:ext cx="1248321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73602" y="4080636"/>
              <a:ext cx="662939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55770" y="4080636"/>
              <a:ext cx="523875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74870" y="4080636"/>
              <a:ext cx="1214462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16600" y="4080636"/>
              <a:ext cx="1022769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37097" y="4080636"/>
              <a:ext cx="645795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53732" y="4080636"/>
              <a:ext cx="1499234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91539" y="4385436"/>
              <a:ext cx="961771" cy="3108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84857" y="4385436"/>
              <a:ext cx="912113" cy="31089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95625" y="4385436"/>
              <a:ext cx="929601" cy="310895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39544"/>
            <a:ext cx="7899380" cy="11840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144770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 marR="5080">
              <a:lnSpc>
                <a:spcPct val="200199"/>
              </a:lnSpc>
              <a:spcBef>
                <a:spcPts val="425"/>
              </a:spcBef>
            </a:pPr>
            <a:r>
              <a:rPr sz="1600" b="1" spc="-10" dirty="0">
                <a:latin typeface="Consolas"/>
                <a:cs typeface="Consolas"/>
              </a:rPr>
              <a:t>List&lt;Person&gt; persons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/>
                <a:cs typeface="Consolas"/>
              </a:rPr>
              <a:t>Stream&lt;Person&gt; stream</a:t>
            </a:r>
            <a:r>
              <a:rPr sz="1600" b="1" spc="10" dirty="0">
                <a:solidFill>
                  <a:srgbClr val="45A3FB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45A3FB"/>
                </a:solidFill>
                <a:latin typeface="Consolas"/>
                <a:cs typeface="Consolas"/>
              </a:rPr>
              <a:t>=</a:t>
            </a:r>
            <a:r>
              <a:rPr sz="1600" b="1" spc="10" dirty="0">
                <a:solidFill>
                  <a:srgbClr val="45A3FB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/>
                <a:cs typeface="Consolas"/>
              </a:rPr>
              <a:t>persons.stream();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36575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...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stream.forEach(p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...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stream.forEach(p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4080636"/>
            <a:ext cx="5434330" cy="311150"/>
            <a:chOff x="891539" y="4080636"/>
            <a:chExt cx="5434330" cy="31115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4080636"/>
              <a:ext cx="276758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9108" y="4080636"/>
              <a:ext cx="7040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36089" y="4080636"/>
              <a:ext cx="4589653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36575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...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persons.stream();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stream.forEach(p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682"/>
            <a:ext cx="3920490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/>
              <a:cs typeface="Wingdings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ArrayList&lt;&gt;()</a:t>
            </a:r>
            <a:r>
              <a:rPr sz="1600" b="1" spc="-5" dirty="0">
                <a:latin typeface="Consolas"/>
                <a:cs typeface="Consolas"/>
              </a:rPr>
              <a:t> 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355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5" dirty="0">
                <a:latin typeface="Consolas"/>
                <a:cs typeface="Consolas"/>
              </a:rPr>
              <a:t> c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3706" y="5294350"/>
            <a:ext cx="7900876" cy="56772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6818630" cy="431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5" dirty="0">
                <a:latin typeface="Consolas"/>
                <a:cs typeface="Consolas"/>
              </a:rPr>
              <a:t> c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.println(p);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reference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62405" marR="5080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Consumer&lt;T&gt; </a:t>
            </a:r>
            <a:r>
              <a:rPr sz="1600" b="1" spc="-10" dirty="0">
                <a:latin typeface="Consolas"/>
                <a:cs typeface="Consolas"/>
              </a:rPr>
              <a:t>andThen(Consumer&lt;?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after)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requireNonNull</a:t>
            </a:r>
            <a:r>
              <a:rPr sz="1600" b="1" spc="-10" dirty="0">
                <a:latin typeface="Consolas"/>
                <a:cs typeface="Consolas"/>
              </a:rPr>
              <a:t>(after);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10" dirty="0">
                <a:latin typeface="Consolas"/>
                <a:cs typeface="Consolas"/>
              </a:rPr>
              <a:t>accept(t); after.accept(t);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36875" cy="311150"/>
            <a:chOff x="891539" y="5147817"/>
            <a:chExt cx="2936875" cy="3111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2769" y="5147817"/>
              <a:ext cx="72237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5041" y="5147817"/>
              <a:ext cx="133299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4810" y="5147817"/>
              <a:ext cx="12801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accept(T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62405" marR="5080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Consumer&lt;T&gt; </a:t>
            </a:r>
            <a:r>
              <a:rPr sz="1600" b="1" spc="-10" dirty="0">
                <a:latin typeface="Consolas"/>
                <a:cs typeface="Consolas"/>
              </a:rPr>
              <a:t>andThen(Consumer&lt;?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after)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requireNonNull</a:t>
            </a:r>
            <a:r>
              <a:rPr sz="1600" b="1" spc="-10" dirty="0">
                <a:latin typeface="Consolas"/>
                <a:cs typeface="Consolas"/>
              </a:rPr>
              <a:t>(after);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(T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 </a:t>
            </a:r>
            <a:r>
              <a:rPr sz="1600" b="1" spc="-10" dirty="0">
                <a:latin typeface="Consolas"/>
                <a:cs typeface="Consolas"/>
              </a:rPr>
              <a:t>accept(t); after.accept(t);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890" y="2042247"/>
          <a:ext cx="6070599" cy="93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9710"/>
                <a:gridCol w="445135"/>
                <a:gridCol w="2865754"/>
              </a:tblGrid>
              <a:tr h="34531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List&lt;String&gt;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list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ArrayList&lt;&gt;();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Consumer&lt;String&gt;</a:t>
                      </a:r>
                      <a:r>
                        <a:rPr sz="16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c1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list.add(s);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89535" marB="0"/>
                </a:tc>
              </a:tr>
              <a:tr h="223265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Consumer&lt;String&gt;</a:t>
                      </a:r>
                      <a:r>
                        <a:rPr sz="1600" b="1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c2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System.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/>
                          <a:cs typeface="Consolas"/>
                        </a:rPr>
                        <a:t>out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.println(s);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c1 = </a:t>
            </a:r>
            <a:r>
              <a:rPr sz="1600" b="1" spc="-10" dirty="0">
                <a:latin typeface="Consolas"/>
                <a:cs typeface="Consolas"/>
              </a:rPr>
              <a:t>list::add;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5" dirty="0">
                <a:latin typeface="Consolas"/>
                <a:cs typeface="Consolas"/>
              </a:rPr>
              <a:t> c2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207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c1 = </a:t>
            </a:r>
            <a:r>
              <a:rPr sz="1600" b="1" spc="-10" dirty="0">
                <a:latin typeface="Consolas"/>
                <a:cs typeface="Consolas"/>
              </a:rPr>
              <a:t>list::add;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5" dirty="0">
                <a:latin typeface="Consolas"/>
                <a:cs typeface="Consolas"/>
              </a:rPr>
              <a:t> c2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c3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c1.andThen(c2);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52515" cy="311150"/>
            <a:chOff x="891539" y="1413002"/>
            <a:chExt cx="61525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4998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1769" y="1413002"/>
              <a:ext cx="59740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0117" y="1413002"/>
              <a:ext cx="9806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1845" y="1413002"/>
              <a:ext cx="8955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7379" y="1413002"/>
              <a:ext cx="13326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8582" y="1413002"/>
              <a:ext cx="133769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3276" y="1413002"/>
              <a:ext cx="89077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4614036"/>
            <a:ext cx="4873625" cy="311150"/>
            <a:chOff x="891539" y="4614036"/>
            <a:chExt cx="4873625" cy="31115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103318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7341" y="4614036"/>
              <a:ext cx="95445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2494" y="4614036"/>
              <a:ext cx="270256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85185" y="4614036"/>
              <a:ext cx="6614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7735" y="4614036"/>
              <a:ext cx="12801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41214" y="4614036"/>
              <a:ext cx="1123340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1822800"/>
            <a:ext cx="7899380" cy="23468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256530" cy="256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 marR="22796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Consumer&lt;String&gt; </a:t>
            </a:r>
            <a:r>
              <a:rPr sz="1600" b="1" spc="-5" dirty="0">
                <a:latin typeface="Consolas"/>
                <a:cs typeface="Consolas"/>
              </a:rPr>
              <a:t>c1 = </a:t>
            </a:r>
            <a:r>
              <a:rPr sz="1600" b="1" spc="-10" dirty="0">
                <a:latin typeface="Consolas"/>
                <a:cs typeface="Consolas"/>
              </a:rPr>
              <a:t>result::add;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Consumer&lt;String&gt;</a:t>
            </a:r>
            <a:r>
              <a:rPr sz="1600" b="1" spc="-5" dirty="0">
                <a:latin typeface="Consolas"/>
                <a:cs typeface="Consolas"/>
              </a:rPr>
              <a:t> c2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225425" algn="ctr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.forEach(c1.andThen(c2));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144895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 marR="133921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person.getAge()</a:t>
            </a:r>
            <a:r>
              <a:rPr sz="1600" b="1" spc="-5" dirty="0">
                <a:latin typeface="Consolas"/>
                <a:cs typeface="Consolas"/>
              </a:rPr>
              <a:t> 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3716654" cy="311785"/>
            <a:chOff x="891539" y="3546678"/>
            <a:chExt cx="3716654" cy="31178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3546678"/>
              <a:ext cx="75749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3021" y="3546678"/>
              <a:ext cx="272034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4377" y="3546678"/>
              <a:ext cx="116500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4705" y="3546678"/>
              <a:ext cx="56180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2954" y="3546678"/>
              <a:ext cx="128523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9670" y="3546678"/>
              <a:ext cx="118872" cy="3112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706" y="3974794"/>
            <a:ext cx="7900876" cy="65425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84620" cy="301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 marR="167893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5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person.getAge()</a:t>
            </a:r>
            <a:r>
              <a:rPr sz="1600" b="1" spc="-5" dirty="0">
                <a:latin typeface="Consolas"/>
                <a:cs typeface="Consolas"/>
              </a:rPr>
              <a:t> &gt;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Predicate&lt;Person&gt;</a:t>
            </a:r>
            <a:r>
              <a:rPr sz="1600" b="1" spc="-5" dirty="0">
                <a:latin typeface="Consolas"/>
                <a:cs typeface="Consolas"/>
              </a:rPr>
              <a:t> p 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 </a:t>
            </a:r>
            <a:r>
              <a:rPr sz="1600" b="1" spc="-10" dirty="0">
                <a:latin typeface="Consolas"/>
                <a:cs typeface="Consolas"/>
              </a:rPr>
              <a:t>person.getAge()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 </a:t>
            </a:r>
            <a:r>
              <a:rPr sz="1600" b="1" spc="-10" dirty="0">
                <a:latin typeface="Consolas"/>
                <a:cs typeface="Consolas"/>
              </a:rPr>
              <a:t>20;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1539" y="3546678"/>
            <a:ext cx="3837940" cy="311785"/>
            <a:chOff x="891539" y="3546678"/>
            <a:chExt cx="3837940" cy="31178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546678"/>
              <a:ext cx="1133627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9157" y="3546678"/>
              <a:ext cx="482345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4061" y="3546678"/>
              <a:ext cx="69532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80613" y="3546678"/>
              <a:ext cx="38039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65982" y="3546678"/>
              <a:ext cx="113037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5350" y="3546678"/>
              <a:ext cx="523875" cy="311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50163" y="4080636"/>
            <a:ext cx="5519420" cy="311150"/>
            <a:chOff x="550163" y="4080636"/>
            <a:chExt cx="5519420" cy="311150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0163" y="4080636"/>
              <a:ext cx="225551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4755" y="4080636"/>
              <a:ext cx="1014031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3794" y="4080636"/>
              <a:ext cx="794219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48737" y="4080636"/>
              <a:ext cx="542544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07462" y="4080636"/>
              <a:ext cx="1626615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25747" y="4080636"/>
              <a:ext cx="693115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56683" y="4080636"/>
              <a:ext cx="640461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7768" y="4080636"/>
              <a:ext cx="411479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43904" y="4080636"/>
              <a:ext cx="225551" cy="310895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/>
              <a:cs typeface="Wingdings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new </a:t>
            </a:r>
            <a:r>
              <a:rPr sz="1600" b="1" spc="-10" dirty="0">
                <a:latin typeface="Consolas"/>
                <a:cs typeface="Consolas"/>
              </a:rPr>
              <a:t>ArrayList&lt;&gt;()</a:t>
            </a:r>
            <a:r>
              <a:rPr sz="1600" b="1" spc="-5" dirty="0">
                <a:latin typeface="Consolas"/>
                <a:cs typeface="Consolas"/>
              </a:rPr>
              <a:t> 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235200" cy="311150"/>
            <a:chOff x="891539" y="1413002"/>
            <a:chExt cx="223520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41628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0705"/>
            <a:ext cx="7899380" cy="15529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4032885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688840" cy="311150"/>
            <a:chOff x="891539" y="1413002"/>
            <a:chExt cx="468884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8610" y="1413002"/>
              <a:ext cx="9446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8335" y="1413002"/>
              <a:ext cx="112200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0044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27583" y="1824870"/>
            <a:ext cx="7899400" cy="3131820"/>
            <a:chOff x="827583" y="1824870"/>
            <a:chExt cx="7899400" cy="313182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583" y="1824870"/>
              <a:ext cx="7899380" cy="31316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32355" y="3225672"/>
              <a:ext cx="111760" cy="1213485"/>
            </a:xfrm>
            <a:custGeom>
              <a:avLst/>
              <a:gdLst/>
              <a:ahLst/>
              <a:cxnLst/>
              <a:rect l="l" t="t" r="r" b="b"/>
              <a:pathLst>
                <a:path w="111760" h="1213485">
                  <a:moveTo>
                    <a:pt x="111252" y="975360"/>
                  </a:moveTo>
                  <a:lnTo>
                    <a:pt x="0" y="975360"/>
                  </a:lnTo>
                  <a:lnTo>
                    <a:pt x="0" y="1213104"/>
                  </a:lnTo>
                  <a:lnTo>
                    <a:pt x="111252" y="1213104"/>
                  </a:lnTo>
                  <a:lnTo>
                    <a:pt x="111252" y="975360"/>
                  </a:lnTo>
                  <a:close/>
                </a:path>
                <a:path w="111760" h="1213485">
                  <a:moveTo>
                    <a:pt x="111252" y="487692"/>
                  </a:moveTo>
                  <a:lnTo>
                    <a:pt x="0" y="487692"/>
                  </a:lnTo>
                  <a:lnTo>
                    <a:pt x="0" y="725424"/>
                  </a:lnTo>
                  <a:lnTo>
                    <a:pt x="111252" y="725424"/>
                  </a:lnTo>
                  <a:lnTo>
                    <a:pt x="111252" y="487692"/>
                  </a:lnTo>
                  <a:close/>
                </a:path>
                <a:path w="111760" h="1213485">
                  <a:moveTo>
                    <a:pt x="11125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11252" y="237744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E8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940" y="1392682"/>
            <a:ext cx="7700645" cy="329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1017269" marR="5080">
              <a:lnSpc>
                <a:spcPts val="3840"/>
              </a:lnSpc>
              <a:spcBef>
                <a:spcPts val="44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and(Predicate&lt;?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other)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or(Predicate&lt;?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other)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 }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negate() </a:t>
            </a:r>
            <a:r>
              <a:rPr sz="1600" b="1" spc="-5" dirty="0">
                <a:latin typeface="Consolas"/>
                <a:cs typeface="Consolas"/>
              </a:rPr>
              <a:t>{ ...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ts val="1475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21522"/>
            <a:ext cx="7899380" cy="186257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42247"/>
          <a:ext cx="4627879" cy="6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643889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20;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30;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1600" b="1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96162" y="2953004"/>
            <a:ext cx="6918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Predicate&lt;Integer&gt;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p1.and(p2).or(p3);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(p1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p2)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p3 </a:t>
            </a:r>
            <a:r>
              <a:rPr sz="1600" b="1" spc="-86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Predicate&lt;Integer&gt;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p3.or(p1).and(p2);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(p3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p1)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p2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4080636"/>
            <a:ext cx="5201920" cy="311150"/>
            <a:chOff x="891539" y="4080636"/>
            <a:chExt cx="5201920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1173822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7925" y="4080636"/>
              <a:ext cx="102057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72994" y="4080636"/>
              <a:ext cx="140525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7918" y="4080636"/>
              <a:ext cx="89433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6306" y="4080636"/>
              <a:ext cx="109669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1191"/>
            <a:ext cx="7899380" cy="1865364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6890" y="2042247"/>
          <a:ext cx="7518399" cy="142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1223645"/>
                <a:gridCol w="2310764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20;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30;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-&gt;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1600" b="1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0;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p1.and(p2).or(p3);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(p1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p2)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Predicate&lt;Integer&gt;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55244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/>
                          <a:cs typeface="Consolas"/>
                        </a:rPr>
                        <a:t>p</a:t>
                      </a:r>
                      <a:r>
                        <a:rPr sz="1600" b="1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b="1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latin typeface="Consolas"/>
                          <a:cs typeface="Consolas"/>
                        </a:rPr>
                        <a:t>p3.or(p1).and(p2);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(p3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p1)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/>
                          <a:cs typeface="Consolas"/>
                        </a:rPr>
                        <a:t>p2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78270" cy="2804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&lt;T&gt;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Predicate&lt;T&gt;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isEqual(Object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1083945" cy="311150"/>
            <a:chOff x="891539" y="4614036"/>
            <a:chExt cx="1083945" cy="31115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4614036"/>
              <a:ext cx="108369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722" y="4614036"/>
              <a:ext cx="118872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706" y="4994147"/>
            <a:ext cx="7900876" cy="6476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7827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Predicate&lt;T&gt;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test(T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&lt;T&gt;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Predicate&lt;T&gt;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isEqual(Object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o)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 stream1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"one"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"three"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stream2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stream1.filter(p)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3316604" cy="311150"/>
            <a:chOff x="891539" y="4614036"/>
            <a:chExt cx="3316604" cy="3111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614036"/>
              <a:ext cx="145491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4437" y="4614036"/>
              <a:ext cx="1973199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/>
                <a:cs typeface="Consolas"/>
              </a:rPr>
              <a:t>Predicate&lt;String&gt;</a:t>
            </a:r>
            <a:r>
              <a:rPr sz="1600" b="1" spc="-5" dirty="0">
                <a:latin typeface="Consolas"/>
                <a:cs typeface="Consolas"/>
              </a:rPr>
              <a:t> p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isEqual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 stream1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"one"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"two"</a:t>
            </a:r>
            <a:r>
              <a:rPr sz="1600" b="1" spc="-10" dirty="0">
                <a:latin typeface="Consolas"/>
                <a:cs typeface="Consolas"/>
              </a:rPr>
              <a:t>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/>
                <a:cs typeface="Consolas"/>
              </a:rPr>
              <a:t>"three"</a:t>
            </a:r>
            <a:r>
              <a:rPr sz="1600" b="1" spc="-10" dirty="0">
                <a:latin typeface="Consolas"/>
                <a:cs typeface="Consolas"/>
              </a:rPr>
              <a:t>)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stream2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stream1.filter(p)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5377815" cy="311785"/>
            <a:chOff x="891539" y="3546678"/>
            <a:chExt cx="5377815" cy="31178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546678"/>
              <a:ext cx="528523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177" y="3546678"/>
              <a:ext cx="512445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7425" y="3546678"/>
              <a:ext cx="561975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7005" y="3546678"/>
              <a:ext cx="54787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4205" y="3546678"/>
              <a:ext cx="89113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8402" y="3546678"/>
              <a:ext cx="66103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9047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88814" y="3546678"/>
              <a:ext cx="62865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3550" y="3546678"/>
              <a:ext cx="538886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97956" y="3546678"/>
              <a:ext cx="621029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43549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5940" y="1392682"/>
            <a:ext cx="6614159" cy="331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/>
              <a:cs typeface="Wingdings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91539" y="5147817"/>
            <a:ext cx="2174875" cy="311150"/>
            <a:chOff x="891539" y="5147817"/>
            <a:chExt cx="2174875" cy="311150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1539" y="5147817"/>
              <a:ext cx="964031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71141" y="5147817"/>
              <a:ext cx="258318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43353" y="5147817"/>
              <a:ext cx="169163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56129" y="5147817"/>
              <a:ext cx="1010196" cy="31089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411477" y="5681167"/>
            <a:ext cx="6462395" cy="372110"/>
            <a:chOff x="1411477" y="5681167"/>
            <a:chExt cx="6462395" cy="372110"/>
          </a:xfrm>
        </p:grpSpPr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11477" y="5681167"/>
              <a:ext cx="1186891" cy="3718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90469" y="5681167"/>
              <a:ext cx="294894" cy="3718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43453" y="5681167"/>
              <a:ext cx="691895" cy="3718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53435" y="5681167"/>
              <a:ext cx="331470" cy="3718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4414" y="5681167"/>
              <a:ext cx="1599311" cy="3718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040502" y="5681167"/>
              <a:ext cx="1287779" cy="3718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211188" y="5681167"/>
              <a:ext cx="294893" cy="3718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464173" y="5681167"/>
              <a:ext cx="1409192" cy="371856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35940" y="1392682"/>
            <a:ext cx="6614159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/>
              <a:cs typeface="Wingdings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filtered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stream.filter(person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830195" cy="311150"/>
            <a:chOff x="891539" y="2480182"/>
            <a:chExt cx="2830195" cy="31115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2480182"/>
              <a:ext cx="10384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1913" y="2480182"/>
              <a:ext cx="597407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50261" y="2480182"/>
              <a:ext cx="36982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27629" y="2480182"/>
              <a:ext cx="84312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99154" y="2480182"/>
              <a:ext cx="233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4602" y="2480182"/>
              <a:ext cx="166877" cy="31089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76069" y="3013582"/>
            <a:ext cx="6134100" cy="737870"/>
            <a:chOff x="1576069" y="3013582"/>
            <a:chExt cx="6134100" cy="737870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6069" y="3013582"/>
              <a:ext cx="518159" cy="3718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64689" y="3013582"/>
              <a:ext cx="1400683" cy="371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81806" y="3013582"/>
              <a:ext cx="1715389" cy="371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65242" y="3013582"/>
              <a:ext cx="670940" cy="3718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58333" y="3013582"/>
              <a:ext cx="1043292" cy="3718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29121" y="3013582"/>
              <a:ext cx="1281049" cy="371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7881" y="3379038"/>
              <a:ext cx="294894" cy="372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10866" y="3379038"/>
              <a:ext cx="887577" cy="372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26587" y="3379038"/>
              <a:ext cx="518160" cy="372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15206" y="3379038"/>
              <a:ext cx="1786763" cy="3721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23865" y="3379038"/>
              <a:ext cx="1400429" cy="372160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5699760" cy="232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</a:t>
            </a:r>
            <a:endParaRPr sz="160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.peek(result::add);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514590" cy="311785"/>
            <a:chOff x="891539" y="1946097"/>
            <a:chExt cx="7514590" cy="311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089" y="1946097"/>
              <a:ext cx="114604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8173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7001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2891" y="1946097"/>
              <a:ext cx="226872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8080" y="1946097"/>
              <a:ext cx="91266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8473" y="1946097"/>
              <a:ext cx="8241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99705" y="1946097"/>
              <a:ext cx="9161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1330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2480182"/>
            <a:ext cx="3647440" cy="311150"/>
            <a:chOff x="891539" y="2480182"/>
            <a:chExt cx="3647440" cy="31115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2480182"/>
              <a:ext cx="131127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01850" y="2480182"/>
              <a:ext cx="661035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0969" y="2480182"/>
              <a:ext cx="123291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09110" y="2480182"/>
              <a:ext cx="729614" cy="310896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4618355" cy="311150"/>
            <a:chOff x="891539" y="4080636"/>
            <a:chExt cx="461835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909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4233" y="4080636"/>
              <a:ext cx="618743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4586" y="4080636"/>
              <a:ext cx="67627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35605" y="4080636"/>
              <a:ext cx="27431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345" y="4080636"/>
              <a:ext cx="102092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66794" y="4080636"/>
              <a:ext cx="9126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090764" cy="31089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.peek(result::add);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1952625" cy="311150"/>
            <a:chOff x="891539" y="4080636"/>
            <a:chExt cx="195262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9640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7801" y="4080636"/>
              <a:ext cx="17145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2101" y="4080636"/>
              <a:ext cx="1010196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6022" y="4080636"/>
              <a:ext cx="128016" cy="31089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614036"/>
            <a:ext cx="3820160" cy="311150"/>
            <a:chOff x="891539" y="4614036"/>
            <a:chExt cx="3820160" cy="31115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4614036"/>
              <a:ext cx="120230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4501" y="4614036"/>
              <a:ext cx="66103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5145" y="4614036"/>
              <a:ext cx="53720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94913" y="4614036"/>
              <a:ext cx="649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88130" y="4614036"/>
              <a:ext cx="1122997" cy="31089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5147817"/>
            <a:ext cx="2933065" cy="311150"/>
            <a:chOff x="891539" y="5147817"/>
            <a:chExt cx="2933065" cy="31115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5147817"/>
              <a:ext cx="57950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5089" y="5147817"/>
              <a:ext cx="60350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633" y="5147817"/>
              <a:ext cx="732536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77338" y="5147817"/>
              <a:ext cx="24917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43454" y="5147817"/>
              <a:ext cx="1080579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List&lt;String&gt;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result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ArrayList&lt;&gt;();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persons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...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20)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persons.stream()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::println)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.filter(person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person.getAge()</a:t>
            </a:r>
            <a:endParaRPr sz="1600">
              <a:latin typeface="Consolas"/>
              <a:cs typeface="Consolas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.peek(result::add);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2244090" cy="311150"/>
            <a:chOff x="891539" y="2480182"/>
            <a:chExt cx="224409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6945" y="2480182"/>
              <a:ext cx="1408176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1949450" cy="311150"/>
            <a:chOff x="891539" y="3013582"/>
            <a:chExt cx="1949450" cy="31115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2813" y="3013582"/>
              <a:ext cx="1408176" cy="31089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3546678"/>
            <a:ext cx="1792605" cy="311785"/>
            <a:chOff x="891539" y="3546678"/>
            <a:chExt cx="1792605" cy="311785"/>
          </a:xfrm>
        </p:grpSpPr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31617" y="3546678"/>
              <a:ext cx="152400" cy="31120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3261995" cy="311150"/>
            <a:chOff x="891539" y="2480182"/>
            <a:chExt cx="3261995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6945" y="2480182"/>
              <a:ext cx="195148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63747" y="2480182"/>
              <a:ext cx="54673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1135" y="2480182"/>
              <a:ext cx="152400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2540000" cy="311150"/>
            <a:chOff x="891539" y="3013582"/>
            <a:chExt cx="2540000" cy="31115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32813" y="3013582"/>
              <a:ext cx="152552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40989" y="3013582"/>
              <a:ext cx="54711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8758" y="3013582"/>
              <a:ext cx="152400" cy="31089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3546678"/>
            <a:ext cx="2433320" cy="311785"/>
            <a:chOff x="891539" y="3546678"/>
            <a:chExt cx="2433320" cy="311785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31617" y="3546678"/>
              <a:ext cx="270256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34310" y="3546678"/>
              <a:ext cx="54711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2079" y="3546678"/>
              <a:ext cx="152399" cy="311200"/>
            </a:xfrm>
            <a:prstGeom prst="rect">
              <a:avLst/>
            </a:prstGeom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836920" cy="159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 </a:t>
            </a:r>
            <a:r>
              <a:rPr sz="1600" b="1" spc="-5" dirty="0">
                <a:latin typeface="Consolas"/>
                <a:cs typeface="Consolas"/>
              </a:rPr>
              <a:t>stream =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names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stream.map(person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person.getName());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6381115" cy="311785"/>
            <a:chOff x="891539" y="3546678"/>
            <a:chExt cx="6381115" cy="31178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3546678"/>
              <a:ext cx="660806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7093" y="3546678"/>
              <a:ext cx="27025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785" y="3546678"/>
              <a:ext cx="912660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41701" y="3546678"/>
              <a:ext cx="1188897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2598" y="3546678"/>
              <a:ext cx="374903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4350" y="3546678"/>
              <a:ext cx="86664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1779" y="3546678"/>
              <a:ext cx="155067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63361" y="3546678"/>
              <a:ext cx="1209039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8369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List&lt;Person&gt; list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... </a:t>
            </a:r>
            <a:r>
              <a:rPr sz="1600" b="1" spc="-5" dirty="0">
                <a:latin typeface="Consolas"/>
                <a:cs typeface="Consolas"/>
              </a:rPr>
              <a:t>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Stream&lt;Person&gt; </a:t>
            </a:r>
            <a:r>
              <a:rPr sz="1600" b="1" spc="-5" dirty="0">
                <a:latin typeface="Consolas"/>
                <a:cs typeface="Consolas"/>
              </a:rPr>
              <a:t>stream = </a:t>
            </a:r>
            <a:r>
              <a:rPr sz="1600" b="1" spc="-10" dirty="0">
                <a:latin typeface="Consolas"/>
                <a:cs typeface="Consolas"/>
              </a:rPr>
              <a:t>list.stream();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Stream&lt;String&gt;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names</a:t>
            </a:r>
            <a:r>
              <a:rPr sz="1600" b="1" spc="-5" dirty="0">
                <a:latin typeface="Consolas"/>
                <a:cs typeface="Consolas"/>
              </a:rPr>
              <a:t> =</a:t>
            </a: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stream.map(person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person.getName());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255260" cy="311150"/>
            <a:chOff x="891539" y="1413002"/>
            <a:chExt cx="525526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2584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4125" y="1413002"/>
              <a:ext cx="134778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3330" y="1413002"/>
              <a:ext cx="85343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0091" y="1413002"/>
              <a:ext cx="110242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8791" y="1413002"/>
              <a:ext cx="108746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29901"/>
            <a:ext cx="7899380" cy="15726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4255135" cy="1838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7478395" cy="281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Function&lt;V,</a:t>
            </a:r>
            <a:r>
              <a:rPr sz="1600" b="1" spc="-5" dirty="0">
                <a:latin typeface="Consolas"/>
                <a:cs typeface="Consolas"/>
              </a:rPr>
              <a:t> 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compose(Function&lt;V,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before);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-5" dirty="0">
                <a:latin typeface="Consolas"/>
                <a:cs typeface="Consolas"/>
              </a:rPr>
              <a:t> Function&lt;T,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V&gt;</a:t>
            </a:r>
            <a:r>
              <a:rPr sz="1600" b="1" spc="-10" dirty="0">
                <a:latin typeface="Consolas"/>
                <a:cs typeface="Consolas"/>
              </a:rPr>
              <a:t> andThen(Function&lt;R,</a:t>
            </a:r>
            <a:r>
              <a:rPr sz="1600" b="1" spc="-5" dirty="0">
                <a:latin typeface="Consolas"/>
                <a:cs typeface="Consolas"/>
              </a:rPr>
              <a:t> V&gt;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after);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4614036"/>
            <a:ext cx="6254115" cy="311150"/>
            <a:chOff x="891539" y="4614036"/>
            <a:chExt cx="6254115" cy="31115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4614036"/>
              <a:ext cx="35397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7020" y="4614036"/>
              <a:ext cx="51815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1789" y="4614036"/>
              <a:ext cx="51054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80513" y="4614036"/>
              <a:ext cx="74790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3641" y="4614036"/>
              <a:ext cx="120398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68547" y="4614036"/>
              <a:ext cx="102616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92091" y="4614036"/>
              <a:ext cx="95869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7120" y="4614036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86220" y="4614036"/>
              <a:ext cx="104755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7385" y="4614036"/>
              <a:ext cx="128016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747839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Function&lt;V,</a:t>
            </a:r>
            <a:r>
              <a:rPr sz="1600" b="1" spc="-5" dirty="0">
                <a:latin typeface="Consolas"/>
                <a:cs typeface="Consolas"/>
              </a:rPr>
              <a:t> 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compose(Function&lt;V,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before);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-5" dirty="0">
                <a:latin typeface="Consolas"/>
                <a:cs typeface="Consolas"/>
              </a:rPr>
              <a:t> Function&lt;T,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V&gt;</a:t>
            </a:r>
            <a:r>
              <a:rPr sz="1600" b="1" spc="-10" dirty="0">
                <a:latin typeface="Consolas"/>
                <a:cs typeface="Consolas"/>
              </a:rPr>
              <a:t> andThen(Function&lt;R,</a:t>
            </a:r>
            <a:r>
              <a:rPr sz="1600" b="1" spc="-5" dirty="0">
                <a:latin typeface="Consolas"/>
                <a:cs typeface="Consolas"/>
              </a:rPr>
              <a:t> V&gt;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after);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929120" cy="311150"/>
            <a:chOff x="891539" y="1413002"/>
            <a:chExt cx="692912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803019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4289" y="1413002"/>
              <a:ext cx="112200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6126" y="1413002"/>
              <a:ext cx="27025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8819" y="1413002"/>
              <a:ext cx="11216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7" y="1413002"/>
              <a:ext cx="61569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888" y="1413002"/>
              <a:ext cx="62727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9436" y="1413002"/>
              <a:ext cx="1911095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33838"/>
            <a:ext cx="7899380" cy="30648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033135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462405" marR="5080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</a:t>
            </a:r>
            <a:r>
              <a:rPr sz="1600" b="1" spc="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&lt;V&gt;</a:t>
            </a:r>
            <a:r>
              <a:rPr sz="1600" b="1" spc="4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Function&lt;V,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4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compose(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Function&lt;?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T&gt; </a:t>
            </a:r>
            <a:r>
              <a:rPr sz="1600" b="1" spc="-10" dirty="0">
                <a:latin typeface="Consolas"/>
                <a:cs typeface="Consolas"/>
              </a:rPr>
              <a:t>before);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462405" marR="116205" indent="-445134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default </a:t>
            </a:r>
            <a:r>
              <a:rPr sz="1600" b="1" spc="-10" dirty="0">
                <a:latin typeface="Consolas"/>
                <a:cs typeface="Consolas"/>
              </a:rPr>
              <a:t>&lt;V&gt; Function&lt;T, </a:t>
            </a:r>
            <a:r>
              <a:rPr sz="1600" b="1" spc="-5" dirty="0">
                <a:latin typeface="Consolas"/>
                <a:cs typeface="Consolas"/>
              </a:rPr>
              <a:t>V&gt; </a:t>
            </a:r>
            <a:r>
              <a:rPr sz="1600" b="1" spc="-10" dirty="0">
                <a:latin typeface="Consolas"/>
                <a:cs typeface="Consolas"/>
              </a:rPr>
              <a:t>andThen( 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Function&lt;?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V&gt;</a:t>
            </a:r>
            <a:r>
              <a:rPr sz="1600" b="1" spc="-10" dirty="0">
                <a:latin typeface="Consolas"/>
                <a:cs typeface="Consolas"/>
              </a:rPr>
              <a:t> after);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3260" cy="311150"/>
            <a:chOff x="891539" y="1413002"/>
            <a:chExt cx="1953260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290322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841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853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5629" y="1413002"/>
              <a:ext cx="97875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437120" cy="311785"/>
            <a:chOff x="891539" y="1946097"/>
            <a:chExt cx="7437120" cy="311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089" y="1946097"/>
              <a:ext cx="97875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7777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6605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2494" y="1946097"/>
              <a:ext cx="823836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3347" y="1946097"/>
              <a:ext cx="91613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4970" y="1946097"/>
              <a:ext cx="7880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50356" y="1946097"/>
              <a:ext cx="9126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0749" y="1946097"/>
              <a:ext cx="82417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1981" y="1946097"/>
              <a:ext cx="916139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3606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2480182"/>
            <a:ext cx="6918959" cy="311150"/>
            <a:chOff x="891539" y="2480182"/>
            <a:chExt cx="6918959" cy="31115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2480182"/>
              <a:ext cx="53949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3085" y="2480182"/>
              <a:ext cx="705916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64689" y="2480182"/>
              <a:ext cx="746760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13913" y="2480182"/>
              <a:ext cx="1145628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84142" y="2480182"/>
              <a:ext cx="131927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83530" y="2480182"/>
              <a:ext cx="902169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37224" y="2480182"/>
              <a:ext cx="121199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48220" y="2480182"/>
              <a:ext cx="961771" cy="310896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112770" cy="311150"/>
            <a:chOff x="891539" y="1413002"/>
            <a:chExt cx="311277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66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809" y="1413002"/>
              <a:ext cx="69519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461" y="1413002"/>
              <a:ext cx="102057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0238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1870" y="1413002"/>
              <a:ext cx="97212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33838"/>
            <a:ext cx="7899380" cy="30648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25653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4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3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4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static</a:t>
            </a:r>
            <a:r>
              <a:rPr sz="1600" b="1" spc="-2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&lt;T&gt;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Function&lt;T,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identity()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return</a:t>
            </a:r>
            <a:r>
              <a:rPr sz="1600" b="1" spc="-4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-&gt;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t;</a:t>
            </a:r>
            <a:endParaRPr sz="1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13815" y="3394709"/>
            <a:ext cx="4584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7722870" cy="615950"/>
            <a:chOff x="891539" y="4080636"/>
            <a:chExt cx="7722870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4080636"/>
              <a:ext cx="134785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0677" y="4080636"/>
              <a:ext cx="70445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6566" y="4080636"/>
              <a:ext cx="43687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4226" y="4080636"/>
              <a:ext cx="104153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57394" y="4080636"/>
              <a:ext cx="1650364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04508" y="4080636"/>
              <a:ext cx="9126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4900" y="4080636"/>
              <a:ext cx="437286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2942" y="4080636"/>
              <a:ext cx="104153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46109" y="4080636"/>
              <a:ext cx="36779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1915668" cy="31089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7583" y="2313465"/>
            <a:ext cx="7899380" cy="6339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3166110" cy="311785"/>
            <a:chOff x="891539" y="4918913"/>
            <a:chExt cx="3166110" cy="31178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4918913"/>
              <a:ext cx="66522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73961" y="4918913"/>
              <a:ext cx="39217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19909" y="4918913"/>
              <a:ext cx="890777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5250" y="4918913"/>
              <a:ext cx="36779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11094" y="4918913"/>
              <a:ext cx="994867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31970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5452567"/>
            <a:ext cx="7282180" cy="311150"/>
            <a:chOff x="891539" y="5452567"/>
            <a:chExt cx="7282180" cy="311150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5452567"/>
              <a:ext cx="665226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73961" y="5452567"/>
              <a:ext cx="638251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59177" y="5452567"/>
              <a:ext cx="890777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72994" y="5452567"/>
              <a:ext cx="368198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49219" y="5452567"/>
              <a:ext cx="99452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9714" y="5452567"/>
              <a:ext cx="24917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35830" y="5452567"/>
              <a:ext cx="1348740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72049" y="5452567"/>
              <a:ext cx="682751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57264" y="5452567"/>
              <a:ext cx="1133856" cy="3108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101205" y="5452567"/>
              <a:ext cx="272491" cy="3108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82942" y="5452567"/>
              <a:ext cx="890777" cy="31089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/>
                <a:cs typeface="Consolas"/>
              </a:rPr>
              <a:t>&lt;R&gt;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flatMap(Function&lt;T,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Stream&lt;R&gt;&gt;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flatMapper);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35940" y="3394709"/>
            <a:ext cx="5262245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&lt;R&gt;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map(Function&lt;T,</a:t>
            </a:r>
            <a:r>
              <a:rPr sz="1600" b="1" spc="-5" dirty="0">
                <a:latin typeface="Consolas"/>
                <a:cs typeface="Consolas"/>
              </a:rPr>
              <a:t> R&gt; </a:t>
            </a:r>
            <a:r>
              <a:rPr sz="1600" b="1" spc="-10" dirty="0">
                <a:latin typeface="Consolas"/>
                <a:cs typeface="Consolas"/>
              </a:rPr>
              <a:t>mapper);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1355" cy="311150"/>
            <a:chOff x="891539" y="1413002"/>
            <a:chExt cx="195135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1419098"/>
              <a:ext cx="237744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9316" y="1413002"/>
              <a:ext cx="59626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627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9053" y="1413002"/>
              <a:ext cx="1013675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6771640" cy="311785"/>
            <a:chOff x="891539" y="1946097"/>
            <a:chExt cx="6771640" cy="311785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1946097"/>
              <a:ext cx="60387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4713" y="1946097"/>
              <a:ext cx="747902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7841" y="1946097"/>
              <a:ext cx="119244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935" y="1946097"/>
              <a:ext cx="59626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9947" y="1946097"/>
              <a:ext cx="16687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51198" y="1946097"/>
              <a:ext cx="129921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1067" y="1946097"/>
              <a:ext cx="130213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74612" y="1946097"/>
              <a:ext cx="1488313" cy="3112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2258060" cy="311150"/>
            <a:chOff x="891539" y="3013582"/>
            <a:chExt cx="2258060" cy="31115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660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7093" y="3013582"/>
              <a:ext cx="77506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65273" y="3013582"/>
              <a:ext cx="97709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20238" y="3013582"/>
              <a:ext cx="229057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4403725" cy="311150"/>
            <a:chOff x="891539" y="2480182"/>
            <a:chExt cx="4403725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27492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9004" y="2486278"/>
              <a:ext cx="194309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544" y="2480182"/>
              <a:ext cx="16687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9796" y="2480182"/>
              <a:ext cx="148793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2494" y="2480182"/>
              <a:ext cx="143675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8754" y="2480182"/>
              <a:ext cx="62382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76623" y="2480182"/>
              <a:ext cx="818235" cy="310896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662050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 sum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/>
                <a:cs typeface="Consolas"/>
              </a:rPr>
              <a:t>0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6205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 sum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/>
                <a:cs typeface="Consolas"/>
              </a:rPr>
              <a:t>0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4080636"/>
            <a:ext cx="7029450" cy="311150"/>
            <a:chOff x="891539" y="4080636"/>
            <a:chExt cx="7029450" cy="311150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080636"/>
              <a:ext cx="27492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9004" y="4086732"/>
              <a:ext cx="290322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5841" y="4080636"/>
              <a:ext cx="132600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81325" y="4080636"/>
              <a:ext cx="119244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4894" y="4080636"/>
              <a:ext cx="1209039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93030" y="4080636"/>
              <a:ext cx="102963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29020" y="4080636"/>
              <a:ext cx="183070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337805" y="4080636"/>
              <a:ext cx="583183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62050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List&lt;Integer&gt; </a:t>
            </a:r>
            <a:r>
              <a:rPr sz="1600" b="1" spc="-5" dirty="0">
                <a:latin typeface="Consolas"/>
                <a:cs typeface="Consolas"/>
              </a:rPr>
              <a:t>ages = ... ; 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ages.stream(); </a:t>
            </a:r>
            <a:r>
              <a:rPr sz="1600" b="1" spc="-86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Integer sum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/>
                <a:cs typeface="Consolas"/>
              </a:rPr>
              <a:t>0</a:t>
            </a:r>
            <a:r>
              <a:rPr sz="1600" b="1" spc="-10" dirty="0">
                <a:latin typeface="Consolas"/>
                <a:cs typeface="Consolas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age2</a:t>
            </a:r>
            <a:r>
              <a:rPr sz="1600" b="1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481774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BiFunction&lt;T,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631" y="4130049"/>
            <a:ext cx="7899380" cy="22905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17745" cy="48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BiFunction&lt;T,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R&gt;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R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apply(T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t,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U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u);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/>
                <a:cs typeface="Consolas"/>
              </a:rPr>
              <a:t>@FunctionalInterface</a:t>
            </a:r>
            <a:endParaRPr sz="1600">
              <a:latin typeface="Consolas"/>
              <a:cs typeface="Consolas"/>
            </a:endParaRPr>
          </a:p>
          <a:p>
            <a:pPr marL="575945" marR="45339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 </a:t>
            </a:r>
            <a:r>
              <a:rPr sz="1600" b="1" spc="-10" dirty="0">
                <a:latin typeface="Consolas"/>
                <a:cs typeface="Consolas"/>
              </a:rPr>
              <a:t>BinaryOperator&lt;T&gt;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 </a:t>
            </a:r>
            <a:r>
              <a:rPr sz="1600" b="1" spc="-10" dirty="0">
                <a:latin typeface="Consolas"/>
                <a:cs typeface="Consolas"/>
              </a:rPr>
              <a:t>BiFunction&lt;T,</a:t>
            </a:r>
            <a:r>
              <a:rPr sz="1600" b="1" spc="-5" dirty="0">
                <a:latin typeface="Consolas"/>
                <a:cs typeface="Consolas"/>
              </a:rPr>
              <a:t> T, T&gt;</a:t>
            </a:r>
            <a:r>
              <a:rPr sz="1600" b="1" spc="-2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044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apply(T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t1,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t2);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20444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static</a:t>
            </a:r>
            <a:r>
              <a:rPr sz="1600" b="1" spc="-2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methods</a:t>
            </a:r>
            <a:endParaRPr sz="160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/>
              <a:cs typeface="Wingdings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BaseStream&lt;T,</a:t>
            </a:r>
            <a:r>
              <a:rPr sz="1600" b="1" spc="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Stream&lt;T&gt;&gt;</a:t>
            </a:r>
            <a:r>
              <a:rPr sz="1600" b="1" spc="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...</a:t>
            </a:r>
            <a:endParaRPr sz="1600">
              <a:latin typeface="Consolas"/>
              <a:cs typeface="Consolas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2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4080636"/>
            <a:ext cx="7802245" cy="311150"/>
            <a:chOff x="891539" y="4080636"/>
            <a:chExt cx="7802245" cy="311150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1539" y="4080636"/>
              <a:ext cx="1998345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4601" y="4080636"/>
              <a:ext cx="604265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18382" y="4080636"/>
              <a:ext cx="590550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90822" y="4080636"/>
              <a:ext cx="1041539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02174" y="4080636"/>
              <a:ext cx="169163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14950" y="4080636"/>
              <a:ext cx="64236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80608" y="4080636"/>
              <a:ext cx="52387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9708" y="4080636"/>
              <a:ext cx="1192110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22897" y="4080636"/>
              <a:ext cx="794003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51749" y="4080636"/>
              <a:ext cx="1041539" cy="310895"/>
            </a:xfrm>
            <a:prstGeom prst="rect">
              <a:avLst/>
            </a:prstGeom>
          </p:spPr>
        </p:pic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415"/>
            <a:ext cx="7900876" cy="1587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stream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BinaryOperation&lt;Integer&gt; sum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 +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</a:t>
            </a:r>
            <a:r>
              <a:rPr sz="1600" b="1" spc="-5" dirty="0">
                <a:latin typeface="Consolas"/>
                <a:cs typeface="Consolas"/>
              </a:rPr>
              <a:t> id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5" dirty="0">
                <a:latin typeface="Consolas"/>
                <a:cs typeface="Consolas"/>
              </a:rPr>
              <a:t>0;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identity</a:t>
            </a:r>
            <a:r>
              <a:rPr sz="1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 for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 the</a:t>
            </a:r>
            <a:r>
              <a:rPr sz="160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 stream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empty</a:t>
            </a:r>
            <a:r>
              <a:rPr sz="1600" b="1" spc="-10" dirty="0">
                <a:latin typeface="Consolas"/>
                <a:cs typeface="Consolas"/>
              </a:rPr>
              <a:t>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.println(red);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/>
              <a:cs typeface="Wingdings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stream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BinaryOperation&lt;Integer&gt; sum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 +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</a:t>
            </a:r>
            <a:r>
              <a:rPr sz="1600" b="1" spc="-5" dirty="0">
                <a:latin typeface="Consolas"/>
                <a:cs typeface="Consolas"/>
              </a:rPr>
              <a:t> id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5" dirty="0">
                <a:latin typeface="Consolas"/>
                <a:cs typeface="Consolas"/>
              </a:rPr>
              <a:t>0;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 stream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.println(red);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/>
              <a:cs typeface="Wingdings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Stream&lt;Integer&gt;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stream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...;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BinaryOperation&lt;Integer&gt; sum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5" dirty="0">
                <a:latin typeface="Consolas"/>
                <a:cs typeface="Consolas"/>
              </a:rPr>
              <a:t> -&gt;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 +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Integer</a:t>
            </a:r>
            <a:r>
              <a:rPr sz="1600" b="1" spc="-5" dirty="0">
                <a:latin typeface="Consolas"/>
                <a:cs typeface="Consolas"/>
              </a:rPr>
              <a:t> id</a:t>
            </a:r>
            <a:r>
              <a:rPr sz="1600" b="1" spc="-1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5" dirty="0">
                <a:latin typeface="Consolas"/>
                <a:cs typeface="Consolas"/>
              </a:rPr>
              <a:t>0;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/>
                <a:cs typeface="Consolas"/>
              </a:rPr>
              <a:t>sum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spc="-5" dirty="0">
                <a:latin typeface="Consolas"/>
                <a:cs typeface="Consolas"/>
              </a:rPr>
              <a:t> 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Stream&lt;Integer&gt; stream</a:t>
            </a:r>
            <a:r>
              <a:rPr sz="1600" b="1" spc="-5" dirty="0">
                <a:latin typeface="Consolas"/>
                <a:cs typeface="Consolas"/>
              </a:rPr>
              <a:t> =</a:t>
            </a:r>
            <a:r>
              <a:rPr sz="1600" b="1" spc="-10" dirty="0">
                <a:latin typeface="Consolas"/>
                <a:cs typeface="Consolas"/>
              </a:rPr>
              <a:t> Stream.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of</a:t>
            </a:r>
            <a:r>
              <a:rPr sz="1600" b="1" spc="-10" dirty="0">
                <a:latin typeface="Consolas"/>
                <a:cs typeface="Consolas"/>
              </a:rPr>
              <a:t>(1,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2,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3,</a:t>
            </a:r>
            <a:r>
              <a:rPr sz="1600" b="1" spc="-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4);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red</a:t>
            </a:r>
            <a:r>
              <a:rPr sz="1600" b="1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 </a:t>
            </a:r>
            <a:r>
              <a:rPr sz="1600" b="1" spc="-10" dirty="0">
                <a:latin typeface="Consolas"/>
                <a:cs typeface="Consolas"/>
              </a:rPr>
              <a:t>stream.reduce(id,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sum); </a:t>
            </a:r>
            <a:r>
              <a:rPr sz="1600" b="1" spc="-8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/>
                <a:cs typeface="Consolas"/>
              </a:rPr>
              <a:t>out</a:t>
            </a:r>
            <a:r>
              <a:rPr sz="1600" b="1" spc="-10" dirty="0">
                <a:latin typeface="Consolas"/>
                <a:cs typeface="Consolas"/>
              </a:rPr>
              <a:t>.println(red);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/>
              <a:cs typeface="Wingdings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6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10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BinaryOperation&lt;Integer&gt; </a:t>
            </a:r>
            <a:r>
              <a:rPr sz="1600" b="1" spc="-5" dirty="0">
                <a:latin typeface="Consolas"/>
                <a:cs typeface="Consolas"/>
              </a:rPr>
              <a:t>max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539" y="3546678"/>
            <a:ext cx="7329170" cy="311785"/>
            <a:chOff x="891539" y="3546678"/>
            <a:chExt cx="732917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546678"/>
              <a:ext cx="107986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1786" y="3546678"/>
              <a:ext cx="25831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3997" y="3546678"/>
              <a:ext cx="1691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6773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8758" y="3546678"/>
              <a:ext cx="67716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2638" y="3546678"/>
              <a:ext cx="97212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5514" y="3546678"/>
              <a:ext cx="104189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0461" y="3546678"/>
              <a:ext cx="14165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8052" y="3546678"/>
              <a:ext cx="1192441" cy="3112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BinaryOperation&lt;Integer&gt; </a:t>
            </a:r>
            <a:r>
              <a:rPr sz="1600" b="1" spc="-5" dirty="0">
                <a:latin typeface="Consolas"/>
                <a:cs typeface="Consolas"/>
              </a:rPr>
              <a:t>max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673" y="462026"/>
            <a:ext cx="43861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793490" cy="311150"/>
            <a:chOff x="891539" y="1413002"/>
            <a:chExt cx="3793490" cy="311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54571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8257" y="1413002"/>
              <a:ext cx="119244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3350" y="1413002"/>
              <a:ext cx="1241183" cy="3108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3526358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1539" y="3546678"/>
            <a:ext cx="7329170" cy="311785"/>
            <a:chOff x="891539" y="3546678"/>
            <a:chExt cx="732917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5089" y="3546678"/>
              <a:ext cx="1079868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1786" y="3546678"/>
              <a:ext cx="25831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3997" y="3546678"/>
              <a:ext cx="1691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36773" y="3546678"/>
              <a:ext cx="70628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8758" y="3546678"/>
              <a:ext cx="67716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2638" y="3546678"/>
              <a:ext cx="97212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5514" y="3546678"/>
              <a:ext cx="104189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0461" y="3546678"/>
              <a:ext cx="14165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8052" y="3546678"/>
              <a:ext cx="1192441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4080636"/>
            <a:ext cx="5351780" cy="311150"/>
            <a:chOff x="891539" y="4080636"/>
            <a:chExt cx="5351780" cy="311150"/>
          </a:xfrm>
        </p:grpSpPr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080636"/>
              <a:ext cx="198183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63266" y="4080636"/>
              <a:ext cx="858075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28694" y="4080636"/>
              <a:ext cx="959688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68418" y="4080636"/>
              <a:ext cx="149266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34176" y="4080636"/>
              <a:ext cx="509015" cy="31089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33706" y="1845443"/>
            <a:ext cx="7900876" cy="110965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35940" y="1392682"/>
            <a:ext cx="39281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/>
                <a:cs typeface="Wingdings"/>
              </a:rPr>
              <a:t></a:t>
            </a:r>
            <a:endParaRPr sz="20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/>
              <a:cs typeface="Wingdings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BinaryOperation&lt;Integer&gt; </a:t>
            </a:r>
            <a:r>
              <a:rPr sz="1600" b="1" spc="-5" dirty="0">
                <a:latin typeface="Consolas"/>
                <a:cs typeface="Consolas"/>
              </a:rPr>
              <a:t>max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=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/>
                <a:cs typeface="Consolas"/>
              </a:rPr>
              <a:t>(i1,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i2)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-&gt;</a:t>
            </a:r>
            <a:endParaRPr sz="1600">
              <a:latin typeface="Consolas"/>
              <a:cs typeface="Consolas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&gt;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i2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?</a:t>
            </a:r>
            <a:r>
              <a:rPr sz="1600" b="1" spc="-3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i1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5" dirty="0">
                <a:latin typeface="Consolas"/>
                <a:cs typeface="Consolas"/>
              </a:rPr>
              <a:t>: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i2;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2431</Words>
  <Application>Microsoft Office PowerPoint</Application>
  <PresentationFormat>On-screen Show (4:3)</PresentationFormat>
  <Paragraphs>999</Paragraphs>
  <Slides>127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Stephen Samuels</cp:lastModifiedBy>
  <cp:revision>1</cp:revision>
  <dcterms:created xsi:type="dcterms:W3CDTF">2021-05-18T18:00:49Z</dcterms:created>
  <dcterms:modified xsi:type="dcterms:W3CDTF">2021-05-18T18:04:46Z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2021-05-18T00:00:00Z</vt:filetime>
  </property>
</Properties>
</file>