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58" r:id="rId13"/>
    <p:sldId id="259" r:id="rId1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0695" y="647700"/>
            <a:ext cx="76746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6312" y="2159000"/>
            <a:ext cx="14163375" cy="185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hyperlink" Target="http://www.getpostman.com/)" TargetMode="External"/><Relationship Id="rId1" Type="http://schemas.openxmlformats.org/officeDocument/2006/relationships/hyperlink" Target="http://www.oracle.com/technetwork/java/javase/downloads/index.html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8900" y="4356100"/>
            <a:ext cx="8961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CRE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36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36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</a:t>
            </a:r>
            <a:r>
              <a:rPr sz="36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BO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36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500" y="1866900"/>
            <a:ext cx="1274381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20" dirty="0">
                <a:solidFill>
                  <a:srgbClr val="171717"/>
                </a:solidFill>
              </a:rPr>
              <a:t>Buildin</a:t>
            </a:r>
            <a:r>
              <a:rPr sz="6000" spc="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15" dirty="0">
                <a:solidFill>
                  <a:srgbClr val="171717"/>
                </a:solidFill>
              </a:rPr>
              <a:t>Y</a:t>
            </a:r>
            <a:r>
              <a:rPr sz="6000" spc="-155" dirty="0">
                <a:solidFill>
                  <a:srgbClr val="171717"/>
                </a:solidFill>
              </a:rPr>
              <a:t>ou</a:t>
            </a:r>
            <a:r>
              <a:rPr sz="600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0" dirty="0">
                <a:solidFill>
                  <a:srgbClr val="171717"/>
                </a:solidFill>
              </a:rPr>
              <a:t>Fir</a:t>
            </a:r>
            <a:r>
              <a:rPr sz="6000" spc="-175" dirty="0">
                <a:solidFill>
                  <a:srgbClr val="171717"/>
                </a:solidFill>
              </a:rPr>
              <a:t>s</a:t>
            </a:r>
            <a:r>
              <a:rPr sz="6000" spc="5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5" dirty="0">
                <a:solidFill>
                  <a:srgbClr val="171717"/>
                </a:solidFill>
              </a:rPr>
              <a:t>Ap</a:t>
            </a:r>
            <a:r>
              <a:rPr sz="6000" spc="360" dirty="0">
                <a:solidFill>
                  <a:srgbClr val="171717"/>
                </a:solidFill>
              </a:rPr>
              <a:t>p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wit</a:t>
            </a:r>
            <a:r>
              <a:rPr sz="6000" spc="40" dirty="0">
                <a:solidFill>
                  <a:srgbClr val="171717"/>
                </a:solidFill>
              </a:rPr>
              <a:t>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Spring  </a:t>
            </a:r>
            <a:r>
              <a:rPr sz="6000" spc="50" dirty="0">
                <a:solidFill>
                  <a:srgbClr val="171717"/>
                </a:solidFill>
              </a:rPr>
              <a:t>Boo</a:t>
            </a:r>
            <a:r>
              <a:rPr sz="6000" spc="12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an</a:t>
            </a:r>
            <a:r>
              <a:rPr sz="6000" spc="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05" dirty="0">
                <a:solidFill>
                  <a:srgbClr val="171717"/>
                </a:solidFill>
              </a:rPr>
              <a:t>Angular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647700"/>
            <a:ext cx="10553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250" dirty="0"/>
              <a:t> </a:t>
            </a:r>
            <a:r>
              <a:rPr spc="-30" dirty="0"/>
              <a:t>Overview</a:t>
            </a:r>
            <a:r>
              <a:rPr spc="-245" dirty="0"/>
              <a:t> </a:t>
            </a:r>
            <a:r>
              <a:rPr spc="-20" dirty="0"/>
              <a:t>and</a:t>
            </a:r>
            <a:r>
              <a:rPr spc="-245" dirty="0"/>
              <a:t> </a:t>
            </a:r>
            <a:r>
              <a:rPr spc="10" dirty="0"/>
              <a:t>Expectations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6900" y="3060700"/>
            <a:ext cx="4495800" cy="4508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38257" y="2133600"/>
            <a:ext cx="10171430" cy="15671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600"/>
              </a:spcBef>
            </a:pPr>
            <a:r>
              <a:rPr sz="3900" spc="15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145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45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Boot </a:t>
            </a:r>
            <a:r>
              <a:rPr sz="3900" spc="55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9175">
              <a:lnSpc>
                <a:spcPct val="100000"/>
              </a:lnSpc>
              <a:spcBef>
                <a:spcPts val="2120"/>
              </a:spcBef>
            </a:pP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8257" y="4390571"/>
            <a:ext cx="10171430" cy="8699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9875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2125"/>
              </a:spcBef>
            </a:pPr>
            <a:r>
              <a:rPr sz="3900" spc="25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sz="3900" spc="25" dirty="0">
                <a:latin typeface="Arial" panose="020B0604020202020204" pitchFamily="34" charset="0"/>
                <a:cs typeface="Arial" panose="020B0604020202020204" pitchFamily="34" charset="0"/>
              </a:rPr>
              <a:t> 11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8257" y="6622143"/>
            <a:ext cx="10171430" cy="18522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2455"/>
              </a:spcBef>
            </a:pPr>
            <a:r>
              <a:rPr sz="3900" spc="-130" dirty="0">
                <a:latin typeface="Arial" panose="020B0604020202020204" pitchFamily="34" charset="0"/>
                <a:cs typeface="Arial" panose="020B0604020202020204" pitchFamily="34" charset="0"/>
              </a:rPr>
              <a:t>JPA,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sz="3900" spc="-130" dirty="0">
                <a:latin typeface="Arial" panose="020B0604020202020204" pitchFamily="34" charset="0"/>
                <a:cs typeface="Arial" panose="020B0604020202020204" pitchFamily="34" charset="0"/>
              </a:rPr>
              <a:t>JPA,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Java,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260" dirty="0">
                <a:latin typeface="Arial" panose="020B0604020202020204" pitchFamily="34" charset="0"/>
                <a:cs typeface="Arial" panose="020B0604020202020204" pitchFamily="34" charset="0"/>
              </a:rPr>
              <a:t>REST,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0375">
              <a:lnSpc>
                <a:spcPct val="100000"/>
              </a:lnSpc>
              <a:spcBef>
                <a:spcPts val="20"/>
              </a:spcBef>
            </a:pPr>
            <a:r>
              <a:rPr sz="3900" spc="-3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15" dirty="0">
                <a:latin typeface="Arial" panose="020B0604020202020204" pitchFamily="34" charset="0"/>
                <a:cs typeface="Arial" panose="020B0604020202020204" pitchFamily="34" charset="0"/>
              </a:rPr>
              <a:t>Components,</a:t>
            </a:r>
            <a:r>
              <a:rPr sz="3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sz="3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Routing,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5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70" dirty="0"/>
              <a:t> </a:t>
            </a:r>
            <a:r>
              <a:rPr spc="130" dirty="0"/>
              <a:t>Boot</a:t>
            </a:r>
            <a:r>
              <a:rPr spc="-265" dirty="0"/>
              <a:t> </a:t>
            </a:r>
            <a:r>
              <a:rPr spc="-65" dirty="0"/>
              <a:t>Prerequisites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546100" y="5674359"/>
            <a:ext cx="177800" cy="19558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5727700"/>
            <a:ext cx="185229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sz="32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60" dirty="0">
                <a:latin typeface="Arial" panose="020B0604020202020204" pitchFamily="34" charset="0"/>
                <a:cs typeface="Arial" panose="020B0604020202020204" pitchFamily="34" charset="0"/>
              </a:rPr>
              <a:t>1.9+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3820"/>
              </a:lnSpc>
            </a:pP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20" dirty="0"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3153" y="5727700"/>
            <a:ext cx="1289939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 marR="5080" indent="-22860">
              <a:lnSpc>
                <a:spcPts val="3800"/>
              </a:lnSpc>
              <a:spcBef>
                <a:spcPts val="24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(http://ww</a:t>
            </a:r>
            <a:r>
              <a:rPr sz="3200" spc="-18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.oracle.com/technetwork/java/javase/downloads/index.html)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(https://maven.apache.org/)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6692900"/>
            <a:ext cx="8517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1819275" algn="l"/>
                <a:tab pos="3287395" algn="l"/>
              </a:tabLst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sz="3200" spc="-54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ool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(https://spring.io/tools/sts/all)  </a:t>
            </a: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Postman	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(https://ww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.getpostman.com/)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1930400"/>
            <a:ext cx="3302000" cy="33147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7700" y="3479800"/>
            <a:ext cx="813244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Created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at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https://</a:t>
            </a:r>
            <a:r>
              <a:rPr sz="3200" u="sng" spc="-50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start.spring.io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654300">
              <a:lnSpc>
                <a:spcPts val="6200"/>
              </a:lnSpc>
              <a:spcBef>
                <a:spcPts val="4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POJO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bike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model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Created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@RestController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6600" y="304800"/>
            <a:ext cx="14867890" cy="783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2" name="Content Placeholder 11"/>
          <p:cNvGraphicFramePr>
            <a:graphicFrameLocks noChangeAspect="1"/>
          </p:cNvGraphicFramePr>
          <p:nvPr>
            <p:ph sz="half" idx="2"/>
          </p:nvPr>
        </p:nvGraphicFramePr>
        <p:xfrm>
          <a:off x="965200" y="457200"/>
          <a:ext cx="15039340" cy="847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10601325" imgH="5972175" progId="Paint.Picture">
                  <p:embed/>
                </p:oleObj>
              </mc:Choice>
              <mc:Fallback>
                <p:oleObj name="" r:id="rId1" imgW="10601325" imgH="597217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5200" y="457200"/>
                        <a:ext cx="15039340" cy="847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812800" y="287655"/>
          <a:ext cx="14768195" cy="781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63225" imgH="5886450" progId="Paint.Picture">
                  <p:embed/>
                </p:oleObj>
              </mc:Choice>
              <mc:Fallback>
                <p:oleObj name="" r:id="rId1" imgW="10563225" imgH="5886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800" y="287655"/>
                        <a:ext cx="14768195" cy="781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37200" y="412750"/>
            <a:ext cx="5913755" cy="122745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2413000" y="2971800"/>
            <a:ext cx="12162155" cy="61468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227378" y="1981200"/>
            <a:ext cx="533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41800" y="304800"/>
            <a:ext cx="7674609" cy="738505"/>
          </a:xfrm>
        </p:spPr>
        <p:txBody>
          <a:bodyPr/>
          <a:p>
            <a:pPr algn="ctr"/>
            <a:r>
              <a:rPr lang="en-US"/>
              <a:t>Admin 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117600" y="1295400"/>
            <a:ext cx="14124305" cy="7125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41800" y="304800"/>
            <a:ext cx="7674609" cy="738505"/>
          </a:xfrm>
        </p:spPr>
        <p:txBody>
          <a:bodyPr/>
          <a:p>
            <a:pPr algn="ctr"/>
            <a:r>
              <a:rPr lang="en-US"/>
              <a:t>Click on an Owner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193800" y="1544955"/>
            <a:ext cx="13819505" cy="6960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9000" y="228600"/>
            <a:ext cx="15146655" cy="738505"/>
          </a:xfrm>
        </p:spPr>
        <p:txBody>
          <a:bodyPr wrap="square"/>
          <a:p>
            <a:pPr algn="ctr"/>
            <a:r>
              <a:rPr lang="en-US"/>
              <a:t>Details of Purchase  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076325" y="1143000"/>
            <a:ext cx="14005560" cy="7440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41800" y="304800"/>
            <a:ext cx="7674609" cy="738505"/>
          </a:xfrm>
        </p:spPr>
        <p:txBody>
          <a:bodyPr/>
          <a:p>
            <a:pPr algn="ctr"/>
            <a:r>
              <a:rPr lang="en-US"/>
              <a:t>Admin 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193800" y="1371600"/>
            <a:ext cx="13453110" cy="6868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Presentation</Application>
  <PresentationFormat>On-screen Show (4:3)</PresentationFormat>
  <Paragraphs>65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Arial MT</vt:lpstr>
      <vt:lpstr>Verdana</vt:lpstr>
      <vt:lpstr>Office Theme</vt:lpstr>
      <vt:lpstr>Paint.Picture</vt:lpstr>
      <vt:lpstr>Paint.Picture</vt:lpstr>
      <vt:lpstr>Building Your First App with Spring  Boot and Angular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Admin Screen</vt:lpstr>
      <vt:lpstr>Admin Screen</vt:lpstr>
      <vt:lpstr>Admin Screen</vt:lpstr>
      <vt:lpstr>Course Overview and Expectations</vt:lpstr>
      <vt:lpstr>Spring Boot Prerequisites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Your First App with Spring  Boot and Angular</dc:title>
  <dc:creator/>
  <cp:lastModifiedBy>Steve Sam</cp:lastModifiedBy>
  <cp:revision>12</cp:revision>
  <dcterms:created xsi:type="dcterms:W3CDTF">2021-08-14T04:55:00Z</dcterms:created>
  <dcterms:modified xsi:type="dcterms:W3CDTF">2021-08-14T08:40:03Z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114DA43A11324090BD28FC3F4458C998</vt:lpwstr>
  </property>
  <property fmtid="{D5CDD505-2E9C-101B-9397-08002B2CF9AE}" pid="3" name="KSOProductBuildVer">
    <vt:lpwstr>1033-11.2.0.10258</vt:lpwstr>
  </property>
</Properties>
</file>