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8009" y="647700"/>
            <a:ext cx="74599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0919" y="2692400"/>
            <a:ext cx="11694160" cy="444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2500" y="2667000"/>
            <a:ext cx="9830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>
                <a:solidFill>
                  <a:srgbClr val="171717"/>
                </a:solidFill>
              </a:rPr>
              <a:t>A</a:t>
            </a:r>
            <a:r>
              <a:rPr sz="6000" spc="265" dirty="0">
                <a:solidFill>
                  <a:srgbClr val="171717"/>
                </a:solidFill>
              </a:rPr>
              <a:t>d</a:t>
            </a:r>
            <a:r>
              <a:rPr sz="6000" spc="90" dirty="0">
                <a:solidFill>
                  <a:srgbClr val="171717"/>
                </a:solidFill>
              </a:rPr>
              <a:t>d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30" dirty="0">
                <a:solidFill>
                  <a:srgbClr val="171717"/>
                </a:solidFill>
              </a:rPr>
              <a:t>a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0" dirty="0">
                <a:solidFill>
                  <a:srgbClr val="171717"/>
                </a:solidFill>
              </a:rPr>
              <a:t>P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295" dirty="0">
                <a:solidFill>
                  <a:srgbClr val="171717"/>
                </a:solidFill>
              </a:rPr>
              <a:t>s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355" dirty="0">
                <a:solidFill>
                  <a:srgbClr val="171717"/>
                </a:solidFill>
              </a:rPr>
              <a:t>s</a:t>
            </a:r>
            <a:r>
              <a:rPr sz="6000" spc="-190" dirty="0">
                <a:solidFill>
                  <a:srgbClr val="171717"/>
                </a:solidFill>
              </a:rPr>
              <a:t>t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55" dirty="0">
                <a:solidFill>
                  <a:srgbClr val="171717"/>
                </a:solidFill>
              </a:rPr>
              <a:t>c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15" dirty="0">
                <a:solidFill>
                  <a:srgbClr val="171717"/>
                </a:solidFill>
              </a:rPr>
              <a:t>L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40" dirty="0">
                <a:solidFill>
                  <a:srgbClr val="171717"/>
                </a:solidFill>
              </a:rPr>
              <a:t>y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135" dirty="0">
                <a:solidFill>
                  <a:srgbClr val="171717"/>
                </a:solidFill>
              </a:rPr>
              <a:t>r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Development</a:t>
            </a:r>
            <a:r>
              <a:rPr spc="-285" dirty="0"/>
              <a:t> </a:t>
            </a:r>
            <a:r>
              <a:rPr spc="-55" dirty="0"/>
              <a:t>Game</a:t>
            </a:r>
            <a:r>
              <a:rPr spc="-285" dirty="0"/>
              <a:t> </a:t>
            </a:r>
            <a:r>
              <a:rPr spc="-10" dirty="0"/>
              <a:t>Plan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50129" y="2750437"/>
            <a:ext cx="3159245" cy="32943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678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Add</a:t>
            </a:r>
            <a:r>
              <a:rPr spc="-180" dirty="0"/>
              <a:t> </a:t>
            </a:r>
            <a:r>
              <a:rPr spc="15" dirty="0"/>
              <a:t>Spring</a:t>
            </a:r>
            <a:r>
              <a:rPr spc="-180" dirty="0"/>
              <a:t> </a:t>
            </a:r>
            <a:r>
              <a:rPr spc="-5" dirty="0"/>
              <a:t>Data</a:t>
            </a:r>
            <a:r>
              <a:rPr spc="-180" dirty="0"/>
              <a:t> </a:t>
            </a:r>
            <a:r>
              <a:rPr spc="215" dirty="0"/>
              <a:t>JPA</a:t>
            </a:r>
            <a:r>
              <a:rPr spc="-175" dirty="0"/>
              <a:t> </a:t>
            </a:r>
            <a:r>
              <a:rPr spc="60" dirty="0"/>
              <a:t>dependency</a:t>
            </a:r>
            <a:endParaRPr spc="60" dirty="0"/>
          </a:p>
          <a:p>
            <a:pPr marL="4716780" marR="249555">
              <a:lnSpc>
                <a:spcPts val="6200"/>
              </a:lnSpc>
              <a:spcBef>
                <a:spcPts val="600"/>
              </a:spcBef>
            </a:pPr>
            <a:r>
              <a:rPr spc="10" dirty="0"/>
              <a:t>Convert</a:t>
            </a:r>
            <a:r>
              <a:rPr spc="-175" dirty="0"/>
              <a:t> </a:t>
            </a:r>
            <a:r>
              <a:rPr spc="15" dirty="0"/>
              <a:t>Bike</a:t>
            </a:r>
            <a:r>
              <a:rPr spc="-170" dirty="0"/>
              <a:t> </a:t>
            </a:r>
            <a:r>
              <a:rPr spc="210" dirty="0"/>
              <a:t>POJO</a:t>
            </a:r>
            <a:r>
              <a:rPr spc="-170" dirty="0"/>
              <a:t> </a:t>
            </a:r>
            <a:r>
              <a:rPr spc="80" dirty="0"/>
              <a:t>to</a:t>
            </a:r>
            <a:r>
              <a:rPr spc="-170" dirty="0"/>
              <a:t> </a:t>
            </a:r>
            <a:r>
              <a:rPr spc="215" dirty="0"/>
              <a:t>JPA</a:t>
            </a:r>
            <a:r>
              <a:rPr spc="-170" dirty="0"/>
              <a:t> </a:t>
            </a:r>
            <a:r>
              <a:rPr spc="35" dirty="0"/>
              <a:t>Entity </a:t>
            </a:r>
            <a:r>
              <a:rPr spc="-1110" dirty="0"/>
              <a:t> </a:t>
            </a:r>
            <a:r>
              <a:rPr spc="185" dirty="0"/>
              <a:t>Add </a:t>
            </a:r>
            <a:r>
              <a:rPr spc="-45" dirty="0"/>
              <a:t>a </a:t>
            </a:r>
            <a:r>
              <a:rPr spc="70" dirty="0"/>
              <a:t>JpaRepository </a:t>
            </a:r>
            <a:r>
              <a:rPr spc="10" dirty="0"/>
              <a:t>interface </a:t>
            </a:r>
            <a:r>
              <a:rPr spc="15" dirty="0"/>
              <a:t> </a:t>
            </a:r>
            <a:r>
              <a:rPr spc="30" dirty="0"/>
              <a:t>Customizing</a:t>
            </a:r>
            <a:r>
              <a:rPr spc="-170" dirty="0"/>
              <a:t> </a:t>
            </a:r>
            <a:r>
              <a:rPr spc="130" dirty="0"/>
              <a:t>JSON</a:t>
            </a:r>
            <a:r>
              <a:rPr spc="-170" dirty="0"/>
              <a:t> </a:t>
            </a:r>
            <a:r>
              <a:rPr spc="35" dirty="0"/>
              <a:t>payloads</a:t>
            </a:r>
            <a:endParaRPr spc="35" dirty="0"/>
          </a:p>
          <a:p>
            <a:pPr marL="1325880">
              <a:lnSpc>
                <a:spcPct val="100000"/>
              </a:lnSpc>
              <a:spcBef>
                <a:spcPts val="40"/>
              </a:spcBef>
            </a:pPr>
            <a:endParaRPr sz="5200"/>
          </a:p>
          <a:p>
            <a:pPr marL="1338580">
              <a:lnSpc>
                <a:spcPct val="100000"/>
              </a:lnSpc>
            </a:pPr>
            <a:r>
              <a:rPr sz="4500" spc="-5" dirty="0">
                <a:latin typeface="Arial MT"/>
                <a:cs typeface="Arial MT"/>
              </a:rPr>
              <a:t>Sqlite</a:t>
            </a:r>
            <a:endParaRPr sz="45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7700" y="2692400"/>
            <a:ext cx="601218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Sqlite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5" dirty="0">
                <a:latin typeface="Verdana" panose="020B0604030504040204"/>
                <a:cs typeface="Verdana" panose="020B0604030504040204"/>
              </a:rPr>
              <a:t>JPA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dependency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Configured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 </a:t>
            </a:r>
            <a:r>
              <a:rPr sz="3200" spc="215" dirty="0">
                <a:latin typeface="Verdana" panose="020B0604030504040204"/>
                <a:cs typeface="Verdana" panose="020B0604030504040204"/>
              </a:rPr>
              <a:t>JPA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entity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Created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 </a:t>
            </a:r>
            <a:r>
              <a:rPr sz="3200" spc="215" dirty="0">
                <a:latin typeface="Verdana" panose="020B0604030504040204"/>
                <a:cs typeface="Verdana" panose="020B0604030504040204"/>
              </a:rPr>
              <a:t>JPA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repository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Jackson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30" dirty="0">
                <a:latin typeface="Verdana" panose="020B0604030504040204"/>
                <a:cs typeface="Verdana" panose="020B0604030504040204"/>
              </a:rPr>
              <a:t>JSON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Presentation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Verdana</vt:lpstr>
      <vt:lpstr>Arial MT</vt:lpstr>
      <vt:lpstr>Microsoft YaHei</vt:lpstr>
      <vt:lpstr>Arial Unicode MS</vt:lpstr>
      <vt:lpstr>Calibri</vt:lpstr>
      <vt:lpstr>Office Theme</vt:lpstr>
      <vt:lpstr>Adding a Persistence Layer</vt:lpstr>
      <vt:lpstr>Development Game Plan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Persistence Layer</dc:title>
  <dc:creator/>
  <cp:lastModifiedBy>Steve Sam</cp:lastModifiedBy>
  <cp:revision>1</cp:revision>
  <dcterms:created xsi:type="dcterms:W3CDTF">2021-08-14T09:46:17Z</dcterms:created>
  <dcterms:modified xsi:type="dcterms:W3CDTF">2021-08-14T09:46:17Z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512E147912AF463B930B38C45E8BB208</vt:lpwstr>
  </property>
  <property fmtid="{D5CDD505-2E9C-101B-9397-08002B2CF9AE}" pid="3" name="KSOProductBuildVer">
    <vt:lpwstr>1033-11.2.0.10258</vt:lpwstr>
  </property>
</Properties>
</file>