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8009" y="647700"/>
            <a:ext cx="74599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3165" y="2844800"/>
            <a:ext cx="13869669" cy="414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2500" y="2667000"/>
            <a:ext cx="10313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80" dirty="0">
                <a:solidFill>
                  <a:srgbClr val="171717"/>
                </a:solidFill>
              </a:rPr>
              <a:t>C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35" dirty="0">
                <a:solidFill>
                  <a:srgbClr val="171717"/>
                </a:solidFill>
              </a:rPr>
              <a:t>e</a:t>
            </a:r>
            <a:r>
              <a:rPr sz="6000" spc="-265" dirty="0">
                <a:solidFill>
                  <a:srgbClr val="171717"/>
                </a:solidFill>
              </a:rPr>
              <a:t>a</a:t>
            </a:r>
            <a:r>
              <a:rPr sz="6000" spc="-125" dirty="0">
                <a:solidFill>
                  <a:srgbClr val="171717"/>
                </a:solidFill>
              </a:rPr>
              <a:t>tin</a:t>
            </a:r>
            <a:r>
              <a:rPr sz="6000" spc="4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80" dirty="0">
                <a:solidFill>
                  <a:srgbClr val="171717"/>
                </a:solidFill>
              </a:rPr>
              <a:t>th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05" dirty="0">
                <a:solidFill>
                  <a:srgbClr val="171717"/>
                </a:solidFill>
              </a:rPr>
              <a:t>Angula</a:t>
            </a:r>
            <a:r>
              <a:rPr sz="6000" spc="35" dirty="0">
                <a:solidFill>
                  <a:srgbClr val="171717"/>
                </a:solidFill>
              </a:rPr>
              <a:t>r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140" dirty="0">
                <a:solidFill>
                  <a:srgbClr val="171717"/>
                </a:solidFill>
              </a:rPr>
              <a:t>oject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Development</a:t>
            </a:r>
            <a:r>
              <a:rPr spc="-285" dirty="0"/>
              <a:t> </a:t>
            </a:r>
            <a:r>
              <a:rPr spc="-55" dirty="0"/>
              <a:t>Game</a:t>
            </a:r>
            <a:r>
              <a:rPr spc="-285" dirty="0"/>
              <a:t> </a:t>
            </a:r>
            <a:r>
              <a:rPr spc="-10" dirty="0"/>
              <a:t>Plan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74800" y="5842000"/>
            <a:ext cx="2774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5" dirty="0">
                <a:latin typeface="Verdana" panose="020B0604030504040204"/>
                <a:cs typeface="Verdana" panose="020B0604030504040204"/>
              </a:rPr>
              <a:t>Focus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45" dirty="0">
                <a:latin typeface="Verdana" panose="020B0604030504040204"/>
                <a:cs typeface="Verdana" panose="020B0604030504040204"/>
              </a:rPr>
              <a:t>on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75" dirty="0">
                <a:latin typeface="Verdana" panose="020B0604030504040204"/>
                <a:cs typeface="Verdana" panose="020B0604030504040204"/>
              </a:rPr>
              <a:t>coding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35800" y="3048000"/>
            <a:ext cx="6150610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latin typeface="Verdana" panose="020B0604030504040204"/>
                <a:cs typeface="Verdana" panose="020B0604030504040204"/>
              </a:rPr>
              <a:t>Install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Node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lang="en-US" sz="3200" spc="-175" dirty="0">
                <a:latin typeface="Verdana" panose="020B0604030504040204"/>
                <a:cs typeface="Verdana" panose="020B0604030504040204"/>
              </a:rPr>
              <a:t>NPM</a:t>
            </a:r>
            <a:endParaRPr sz="3200" spc="-175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CLI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01625">
              <a:lnSpc>
                <a:spcPts val="6200"/>
              </a:lnSpc>
              <a:spcBef>
                <a:spcPts val="600"/>
              </a:spcBef>
            </a:pPr>
            <a:r>
              <a:rPr sz="3200" spc="-15" dirty="0">
                <a:latin typeface="Verdana" panose="020B0604030504040204"/>
                <a:cs typeface="Verdana" panose="020B0604030504040204"/>
              </a:rPr>
              <a:t>Generate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new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app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Setup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proxy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185" dirty="0">
                <a:latin typeface="Verdana" panose="020B0604030504040204"/>
                <a:cs typeface="Verdana" panose="020B0604030504040204"/>
              </a:rPr>
              <a:t>Add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service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5" dirty="0">
                <a:latin typeface="Verdana" panose="020B0604030504040204"/>
                <a:cs typeface="Verdana" panose="020B0604030504040204"/>
              </a:rPr>
              <a:t>component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442" y="2883147"/>
            <a:ext cx="2620694" cy="28878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100" y="6858000"/>
            <a:ext cx="1524000" cy="16383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47700"/>
            <a:ext cx="12439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Angular</a:t>
            </a:r>
            <a:r>
              <a:rPr spc="-254" dirty="0"/>
              <a:t> </a:t>
            </a:r>
            <a:r>
              <a:rPr spc="-5" dirty="0"/>
              <a:t>Project</a:t>
            </a:r>
            <a:r>
              <a:rPr spc="-254" dirty="0"/>
              <a:t> </a:t>
            </a:r>
            <a:r>
              <a:rPr spc="-20" dirty="0"/>
              <a:t>and</a:t>
            </a:r>
            <a:r>
              <a:rPr spc="-254" dirty="0"/>
              <a:t> </a:t>
            </a:r>
            <a:r>
              <a:rPr spc="-20" dirty="0"/>
              <a:t>Deployment</a:t>
            </a:r>
            <a:r>
              <a:rPr spc="-254" dirty="0"/>
              <a:t> </a:t>
            </a:r>
            <a:r>
              <a:rPr spc="45" dirty="0"/>
              <a:t>Options</a:t>
            </a:r>
            <a:endParaRPr spc="45" dirty="0"/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377950" marR="1358265" indent="-15240" algn="ctr">
              <a:lnSpc>
                <a:spcPct val="162000"/>
              </a:lnSpc>
            </a:pPr>
            <a:r>
              <a:rPr sz="3200" spc="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Embed </a:t>
            </a: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200" spc="-3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serve </a:t>
            </a:r>
            <a:r>
              <a:rPr sz="3200" spc="-2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3200" spc="-204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Times New Roman" panose="02020603050405020304"/>
              <a:cs typeface="Times New Roman" panose="02020603050405020304"/>
            </a:endParaRPr>
          </a:p>
          <a:p>
            <a:pPr marL="1447800" marR="1450340" algn="ctr">
              <a:lnSpc>
                <a:spcPct val="162000"/>
              </a:lnSpc>
            </a:pP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3200" spc="-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Angular</a:t>
            </a:r>
            <a:r>
              <a:rPr sz="3200" spc="-19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as </a:t>
            </a:r>
            <a:r>
              <a:rPr sz="3200" spc="-11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4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stand-alone</a:t>
            </a:r>
            <a:r>
              <a:rPr sz="3200" spc="-21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app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9525" algn="ctr">
              <a:lnSpc>
                <a:spcPct val="100000"/>
              </a:lnSpc>
              <a:spcBef>
                <a:spcPts val="2360"/>
              </a:spcBef>
            </a:pPr>
            <a:r>
              <a:rPr sz="3200" spc="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200" spc="-1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proxy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200" spc="-175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20" dirty="0">
                <a:solidFill>
                  <a:srgbClr val="0C9DBF"/>
                </a:solidFill>
                <a:latin typeface="Verdana" panose="020B0604030504040204"/>
                <a:cs typeface="Verdana" panose="020B0604030504040204"/>
              </a:rPr>
              <a:t>Boot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7700" y="2057400"/>
            <a:ext cx="3943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000000"/>
                </a:solidFill>
              </a:rPr>
              <a:t>Installed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95" dirty="0">
                <a:solidFill>
                  <a:srgbClr val="000000"/>
                </a:solidFill>
              </a:rPr>
              <a:t>JS</a:t>
            </a:r>
            <a:r>
              <a:rPr sz="3200" spc="-200" dirty="0">
                <a:solidFill>
                  <a:srgbClr val="000000"/>
                </a:solidFill>
              </a:rPr>
              <a:t> </a:t>
            </a:r>
            <a:r>
              <a:rPr sz="3200" spc="70" dirty="0">
                <a:solidFill>
                  <a:srgbClr val="000000"/>
                </a:solidFill>
              </a:rPr>
              <a:t>tooling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723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Created</a:t>
            </a:r>
            <a:r>
              <a:rPr spc="-170" dirty="0"/>
              <a:t> </a:t>
            </a:r>
            <a:r>
              <a:rPr spc="10" dirty="0"/>
              <a:t>new</a:t>
            </a:r>
            <a:r>
              <a:rPr spc="-170" dirty="0"/>
              <a:t> </a:t>
            </a:r>
            <a:r>
              <a:rPr spc="85" dirty="0"/>
              <a:t>app</a:t>
            </a:r>
            <a:r>
              <a:rPr spc="-170" dirty="0"/>
              <a:t> </a:t>
            </a:r>
            <a:r>
              <a:rPr spc="45" dirty="0"/>
              <a:t>with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CLI</a:t>
            </a:r>
            <a:r>
              <a:rPr spc="-170" dirty="0"/>
              <a:t> </a:t>
            </a:r>
            <a:r>
              <a:rPr dirty="0"/>
              <a:t>(ng)</a:t>
            </a:r>
            <a:endParaRPr dirty="0"/>
          </a:p>
          <a:p>
            <a:pPr marL="5817235" marR="1297940">
              <a:lnSpc>
                <a:spcPts val="3800"/>
              </a:lnSpc>
              <a:spcBef>
                <a:spcPts val="2520"/>
              </a:spcBef>
            </a:pPr>
            <a:r>
              <a:rPr spc="50" dirty="0"/>
              <a:t>Angular</a:t>
            </a:r>
            <a:r>
              <a:rPr spc="-185" dirty="0"/>
              <a:t> </a:t>
            </a:r>
            <a:r>
              <a:rPr spc="40" dirty="0"/>
              <a:t>deployment</a:t>
            </a:r>
            <a:r>
              <a:rPr spc="-185" dirty="0"/>
              <a:t> </a:t>
            </a:r>
            <a:r>
              <a:rPr spc="60" dirty="0"/>
              <a:t>options</a:t>
            </a:r>
            <a:r>
              <a:rPr spc="-180" dirty="0"/>
              <a:t> </a:t>
            </a:r>
            <a:r>
              <a:rPr spc="20" dirty="0"/>
              <a:t>and </a:t>
            </a:r>
            <a:r>
              <a:rPr spc="-1110" dirty="0"/>
              <a:t> </a:t>
            </a:r>
            <a:r>
              <a:rPr spc="5" dirty="0"/>
              <a:t>proxies</a:t>
            </a:r>
            <a:endParaRPr spc="5" dirty="0"/>
          </a:p>
          <a:p>
            <a:pPr marL="5817235" marR="1612900">
              <a:lnSpc>
                <a:spcPts val="6200"/>
              </a:lnSpc>
              <a:spcBef>
                <a:spcPts val="280"/>
              </a:spcBef>
            </a:pPr>
            <a:r>
              <a:rPr spc="20" dirty="0"/>
              <a:t>Created </a:t>
            </a:r>
            <a:r>
              <a:rPr spc="-45" dirty="0"/>
              <a:t>an </a:t>
            </a:r>
            <a:r>
              <a:rPr spc="50" dirty="0"/>
              <a:t>Angular </a:t>
            </a:r>
            <a:r>
              <a:rPr spc="10" dirty="0"/>
              <a:t>service </a:t>
            </a:r>
            <a:r>
              <a:rPr spc="15" dirty="0"/>
              <a:t> </a:t>
            </a:r>
            <a:r>
              <a:rPr spc="20" dirty="0"/>
              <a:t>Created</a:t>
            </a:r>
            <a:r>
              <a:rPr spc="-185" dirty="0"/>
              <a:t> </a:t>
            </a:r>
            <a:r>
              <a:rPr spc="-45" dirty="0"/>
              <a:t>an</a:t>
            </a:r>
            <a:r>
              <a:rPr spc="-185" dirty="0"/>
              <a:t> </a:t>
            </a:r>
            <a:r>
              <a:rPr spc="50" dirty="0"/>
              <a:t>Angular</a:t>
            </a:r>
            <a:r>
              <a:rPr spc="-180" dirty="0"/>
              <a:t> </a:t>
            </a:r>
            <a:r>
              <a:rPr spc="55" dirty="0"/>
              <a:t>component </a:t>
            </a:r>
            <a:r>
              <a:rPr spc="-1110" dirty="0"/>
              <a:t> </a:t>
            </a:r>
            <a:r>
              <a:rPr spc="5" dirty="0"/>
              <a:t>Setup</a:t>
            </a:r>
            <a:r>
              <a:rPr spc="-170" dirty="0"/>
              <a:t> </a:t>
            </a:r>
            <a:r>
              <a:rPr spc="10" dirty="0"/>
              <a:t>the</a:t>
            </a:r>
            <a:r>
              <a:rPr spc="-165" dirty="0"/>
              <a:t> </a:t>
            </a:r>
            <a:r>
              <a:rPr spc="50" dirty="0"/>
              <a:t>Angular</a:t>
            </a:r>
            <a:r>
              <a:rPr spc="-170" dirty="0"/>
              <a:t> </a:t>
            </a:r>
            <a:r>
              <a:rPr spc="-5" dirty="0"/>
              <a:t>router</a:t>
            </a: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Presentation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Creating the Angular Project</vt:lpstr>
      <vt:lpstr>Development Game Plan</vt:lpstr>
      <vt:lpstr>Angular Project and Deployment Options</vt:lpstr>
      <vt:lpstr>Installed JS tooling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Angular Project</dc:title>
  <dc:creator/>
  <cp:lastModifiedBy>steve</cp:lastModifiedBy>
  <cp:revision>3</cp:revision>
  <dcterms:created xsi:type="dcterms:W3CDTF">2021-08-15T07:49:00Z</dcterms:created>
  <dcterms:modified xsi:type="dcterms:W3CDTF">2021-08-16T14:06:59Z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1E376DF5B68C46699BC494201CE3BBAD</vt:lpwstr>
  </property>
  <property fmtid="{D5CDD505-2E9C-101B-9397-08002B2CF9AE}" pid="3" name="KSOProductBuildVer">
    <vt:lpwstr>1033-11.2.0.10258</vt:lpwstr>
  </property>
</Properties>
</file>