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74"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520</TotalTime>
  <Words>1411</Words>
  <Application>Microsoft Macintosh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24</cp:revision>
  <dcterms:created xsi:type="dcterms:W3CDTF">2024-03-01T11:21:31Z</dcterms:created>
  <dcterms:modified xsi:type="dcterms:W3CDTF">2024-04-24T20:57:50Z</dcterms:modified>
</cp:coreProperties>
</file>