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4" r:id="rId9"/>
    <p:sldId id="261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A study of synchronization and concurrency issue in the dining philosophers problem</a:t>
            </a:r>
            <a:endParaRPr lang="en-I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Group: Rochelle Mullen, Steven Kelly, Habiba Nour, Piotr </a:t>
            </a:r>
            <a:r>
              <a:rPr lang="en-GB" dirty="0" err="1"/>
              <a:t>Momat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solution prevents deadlock</a:t>
            </a:r>
          </a:p>
          <a:p>
            <a:r>
              <a:rPr lang="en-GB" dirty="0"/>
              <a:t>May have issue with long wait times as one philosopher can eat and think quicker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  <a:endParaRPr lang="en-I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08" y="1801813"/>
            <a:ext cx="5133903" cy="4410075"/>
          </a:xfrm>
        </p:spPr>
        <p:txBody>
          <a:bodyPr>
            <a:normAutofit/>
          </a:bodyPr>
          <a:lstStyle/>
          <a:p>
            <a:r>
              <a:rPr lang="en-GB" sz="2000" dirty="0"/>
              <a:t>Concurrency and Synchronisation Issues in OSes </a:t>
            </a:r>
          </a:p>
          <a:p>
            <a:r>
              <a:rPr lang="en-GB" sz="2000" dirty="0"/>
              <a:t>Mutex Locks </a:t>
            </a:r>
          </a:p>
          <a:p>
            <a:r>
              <a:rPr lang="en-GB" sz="2000" dirty="0"/>
              <a:t>Semaphores </a:t>
            </a:r>
          </a:p>
          <a:p>
            <a:r>
              <a:rPr lang="en-GB" sz="2000" dirty="0"/>
              <a:t>The Dining Philosophers Problem with Four Chairs</a:t>
            </a:r>
          </a:p>
          <a:p>
            <a:r>
              <a:rPr lang="en-GB" sz="2000" dirty="0" err="1"/>
              <a:t>Makefile</a:t>
            </a:r>
            <a:endParaRPr lang="en-GB" sz="2000" dirty="0"/>
          </a:p>
          <a:p>
            <a:r>
              <a:rPr lang="en-GB" sz="2000" dirty="0"/>
              <a:t>Results and Analysis </a:t>
            </a:r>
          </a:p>
          <a:p>
            <a:r>
              <a:rPr lang="en-GB" sz="2000" dirty="0"/>
              <a:t>Conclusion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20" y="1989773"/>
            <a:ext cx="6704342" cy="33587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372736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Synchronisation</a:t>
            </a:r>
            <a:r>
              <a:rPr lang="en-US" dirty="0"/>
              <a:t> Issues in OSes 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cause starvation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C48CB4AB-C2B6-291E-E93E-01620D6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8" y="882784"/>
            <a:ext cx="4532903" cy="456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A94F9-B487-85F0-A616-76198C58A60C}"/>
              </a:ext>
            </a:extLst>
          </p:cNvPr>
          <p:cNvSpPr txBox="1"/>
          <p:nvPr/>
        </p:nvSpPr>
        <p:spPr>
          <a:xfrm>
            <a:off x="530899" y="6035131"/>
            <a:ext cx="756187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Source: https://</a:t>
            </a:r>
            <a:r>
              <a:rPr lang="en-US" sz="1800" dirty="0" err="1">
                <a:solidFill>
                  <a:srgbClr val="FFFFFF"/>
                </a:solidFill>
              </a:rPr>
              <a:t>miro.medium.com</a:t>
            </a:r>
            <a:r>
              <a:rPr lang="en-US" sz="1800" dirty="0">
                <a:solidFill>
                  <a:srgbClr val="FFFFFF"/>
                </a:solidFill>
              </a:rPr>
              <a:t>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Mutex 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Locks work In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Philosophers pick up on chopstick and lock then pick up other if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Can lead to starvation if all pick up right chopstick at one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Has lock method and unlock method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67A901-F124-3D42-387C-04E170BE39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ADAAD-69DA-A981-2ABE-3ACA3BC122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6954"/>
          <a:stretch/>
        </p:blipFill>
        <p:spPr>
          <a:xfrm>
            <a:off x="7380721" y="609600"/>
            <a:ext cx="4650858" cy="5181599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CA343-0D7B-2B3D-785A-423FE5491269}"/>
              </a:ext>
            </a:extLst>
          </p:cNvPr>
          <p:cNvSpPr txBox="1"/>
          <p:nvPr/>
        </p:nvSpPr>
        <p:spPr>
          <a:xfrm>
            <a:off x="7380721" y="5791199"/>
            <a:ext cx="46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IE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ThreadMentor</a:t>
            </a:r>
            <a:r>
              <a:rPr lang="en-IE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: Visualising Dining Philosophers: with Four Chairs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Semaphores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1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Dining Philosophers Problem with Four Chairs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Only allows 4 philosophers to sit at the table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 a private queue and counter</a:t>
            </a: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Each chopstick is declare individually </a:t>
            </a:r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philosopher sits down to eat they must wait on semaphore before picking up chopsticks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Must signal when finished eating to release </a:t>
            </a:r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chair so another can sit in it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Deadlock free solution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Tags used in </a:t>
            </a:r>
            <a:r>
              <a:rPr lang="en-GB" dirty="0" err="1">
                <a:solidFill>
                  <a:schemeClr val="bg1"/>
                </a:solidFill>
              </a:rPr>
              <a:t>ThreadMentor</a:t>
            </a:r>
            <a:r>
              <a:rPr lang="en-GB" dirty="0">
                <a:solidFill>
                  <a:schemeClr val="bg1"/>
                </a:solidFill>
              </a:rPr>
              <a:t> when run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Join: This Thread has joined with another thread.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Semaphore Wait: This thread is waiting on semaphore.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Enter: This thread has been let through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Semaphore Signal: This Thread has signalled a semaphore.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Wait: This thread is waiting to obtain(lock) a mutex.</a:t>
            </a: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Lock: This thread has obtained(locked) a mutex.</a:t>
            </a:r>
            <a:endParaRPr lang="en-IE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IE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</a:t>
            </a:r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15498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MAKEFILE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1983269"/>
            <a:ext cx="10538125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1"/>
                </a:solidFill>
              </a:rPr>
              <a:t>HAS only three files to compile:</a:t>
            </a:r>
            <a:endParaRPr lang="en-US" sz="2400" cap="all" dirty="0">
              <a:solidFill>
                <a:schemeClr val="bg1"/>
              </a:solidFill>
            </a:endParaRPr>
          </a:p>
          <a:p>
            <a:pPr marL="342900" indent="-342900"/>
            <a:r>
              <a:rPr lang="en-US" cap="all" dirty="0">
                <a:solidFill>
                  <a:schemeClr val="bg1"/>
                </a:solidFill>
              </a:rPr>
              <a:t>First: </a:t>
            </a:r>
            <a:r>
              <a:rPr lang="en-US" cap="all" dirty="0">
                <a:solidFill>
                  <a:schemeClr val="tx2"/>
                </a:solidFill>
              </a:rPr>
              <a:t>Philosopher-4chairs.h: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Foundation and takes two arguments: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NUMBER(philosophers)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and 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ITER(eating cycles)</a:t>
            </a:r>
            <a:r>
              <a:rPr lang="en-GB" sz="1800" b="1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. </a:t>
            </a:r>
            <a:endParaRPr lang="en-US" sz="2400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SECOND: </a:t>
            </a:r>
            <a:r>
              <a:rPr lang="en-US" cap="all" dirty="0">
                <a:solidFill>
                  <a:schemeClr val="tx2"/>
                </a:solidFill>
              </a:rPr>
              <a:t>Philosopher-4chairs.cpp: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Establishes rules(</a:t>
            </a:r>
            <a:r>
              <a:rPr lang="en-GB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Semaphors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, Mutex Locks), acts like a bouncer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IE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and</a:t>
            </a:r>
            <a:r>
              <a:rPr lang="en-IE" sz="1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uses Mutexes locks, to make sure everyone picks up and puts down their chopsticks in order</a:t>
            </a:r>
            <a:r>
              <a:rPr lang="en-IE" sz="1400" dirty="0">
                <a:effectLst/>
              </a:rPr>
              <a:t>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en-US" cap="all" dirty="0">
              <a:solidFill>
                <a:schemeClr val="tx2"/>
              </a:solidFill>
            </a:endParaRPr>
          </a:p>
          <a:p>
            <a:pPr marL="342900" indent="-342900"/>
            <a:r>
              <a:rPr lang="en-US" sz="2400" cap="all" dirty="0">
                <a:solidFill>
                  <a:schemeClr val="bg1"/>
                </a:solidFill>
              </a:rPr>
              <a:t>THIRD: </a:t>
            </a:r>
            <a:r>
              <a:rPr lang="en-US" cap="all" dirty="0" err="1">
                <a:solidFill>
                  <a:schemeClr val="tx2"/>
                </a:solidFill>
              </a:rPr>
              <a:t>main.cpp</a:t>
            </a:r>
            <a:r>
              <a:rPr lang="en-US" cap="all" dirty="0">
                <a:solidFill>
                  <a:schemeClr val="tx2"/>
                </a:solidFill>
              </a:rPr>
              <a:t>: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Depends on </a:t>
            </a:r>
            <a:r>
              <a:rPr lang="en-GB" sz="1800" dirty="0"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eating cycles, </a:t>
            </a:r>
            <a:r>
              <a:rPr lang="en-GB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generates threads for each philosopher, waits for everyone to complete, and exiting(ends the program).</a:t>
            </a:r>
            <a:endParaRPr lang="en-US" cap="all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 and Analysis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</TotalTime>
  <Words>643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Mincho</vt:lpstr>
      <vt:lpstr>Arial</vt:lpstr>
      <vt:lpstr>Cambria</vt:lpstr>
      <vt:lpstr>Tw Cen MT</vt:lpstr>
      <vt:lpstr>Circuit</vt:lpstr>
      <vt:lpstr>A study of synchronization and concurrency issue in the dining philosophers problem</vt:lpstr>
      <vt:lpstr>Introduction</vt:lpstr>
      <vt:lpstr>Concurrency and Synchronisation Issues in OSes </vt:lpstr>
      <vt:lpstr>Mutex Locks </vt:lpstr>
      <vt:lpstr>Semaphores</vt:lpstr>
      <vt:lpstr>The Dining Philosophers Problem with Four Chairs</vt:lpstr>
      <vt:lpstr>Tags used in ThreadMentor when run</vt:lpstr>
      <vt:lpstr>MAKEFILE</vt:lpstr>
      <vt:lpstr>Results and Analysis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B00156112 Piotr Momat</cp:lastModifiedBy>
  <cp:revision>10</cp:revision>
  <dcterms:created xsi:type="dcterms:W3CDTF">2024-03-01T11:21:31Z</dcterms:created>
  <dcterms:modified xsi:type="dcterms:W3CDTF">2024-04-23T14:48:28Z</dcterms:modified>
</cp:coreProperties>
</file>