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2" r:id="rId4"/>
    <p:sldId id="273" r:id="rId5"/>
    <p:sldId id="271" r:id="rId6"/>
    <p:sldId id="266" r:id="rId7"/>
    <p:sldId id="259" r:id="rId8"/>
    <p:sldId id="264" r:id="rId9"/>
    <p:sldId id="269" r:id="rId10"/>
    <p:sldId id="267" r:id="rId11"/>
    <p:sldId id="270" r:id="rId12"/>
    <p:sldId id="261" r:id="rId13"/>
    <p:sldId id="262" r:id="rId14"/>
    <p:sldId id="274" r:id="rId15"/>
    <p:sldId id="26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286" autoAdjust="0"/>
    <p:restoredTop sz="94660"/>
  </p:normalViewPr>
  <p:slideViewPr>
    <p:cSldViewPr snapToGrid="0">
      <p:cViewPr varScale="1">
        <p:scale>
          <a:sx n="118" d="100"/>
          <a:sy n="118" d="100"/>
        </p:scale>
        <p:origin x="22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1056663" y="4223657"/>
            <a:ext cx="7425573" cy="646331"/>
          </a:xfrm>
          <a:prstGeom prst="rect">
            <a:avLst/>
          </a:prstGeom>
          <a:noFill/>
        </p:spPr>
        <p:txBody>
          <a:bodyPr wrap="square">
            <a:spAutoFit/>
          </a:bodyPr>
          <a:lstStyle/>
          <a:p>
            <a:pPr algn="ctr"/>
            <a:r>
              <a:rPr lang="en-US" dirty="0"/>
              <a:t>Screenshots is from </a:t>
            </a:r>
            <a:r>
              <a:rPr lang="en-US" dirty="0" err="1"/>
              <a:t>ThreadMentor</a:t>
            </a:r>
            <a:r>
              <a:rPr lang="en-US" dirty="0"/>
              <a:t> four chair solution was taken on 20/04/2024</a:t>
            </a:r>
          </a:p>
        </p:txBody>
      </p:sp>
      <p:pic>
        <p:nvPicPr>
          <p:cNvPr id="14" name="Picture 13">
            <a:extLst>
              <a:ext uri="{FF2B5EF4-FFF2-40B4-BE49-F238E27FC236}">
                <a16:creationId xmlns:a16="http://schemas.microsoft.com/office/drawing/2014/main" id="{626ACA3A-47A0-4B82-2E78-FD572B97A0A3}"/>
              </a:ext>
            </a:extLst>
          </p:cNvPr>
          <p:cNvPicPr>
            <a:picLocks noChangeAspect="1"/>
          </p:cNvPicPr>
          <p:nvPr/>
        </p:nvPicPr>
        <p:blipFill>
          <a:blip r:embed="rId2"/>
          <a:stretch>
            <a:fillRect/>
          </a:stretch>
        </p:blipFill>
        <p:spPr>
          <a:xfrm>
            <a:off x="496573" y="1569357"/>
            <a:ext cx="5613400" cy="685800"/>
          </a:xfrm>
          <a:prstGeom prst="rect">
            <a:avLst/>
          </a:prstGeom>
        </p:spPr>
      </p:pic>
      <p:pic>
        <p:nvPicPr>
          <p:cNvPr id="15" name="Picture 14">
            <a:extLst>
              <a:ext uri="{FF2B5EF4-FFF2-40B4-BE49-F238E27FC236}">
                <a16:creationId xmlns:a16="http://schemas.microsoft.com/office/drawing/2014/main" id="{A96AAAB2-7448-636B-5B16-2FCB7DFD3F30}"/>
              </a:ext>
            </a:extLst>
          </p:cNvPr>
          <p:cNvPicPr>
            <a:picLocks noChangeAspect="1"/>
          </p:cNvPicPr>
          <p:nvPr/>
        </p:nvPicPr>
        <p:blipFill>
          <a:blip r:embed="rId3"/>
          <a:stretch>
            <a:fillRect/>
          </a:stretch>
        </p:blipFill>
        <p:spPr>
          <a:xfrm>
            <a:off x="6513827" y="1569357"/>
            <a:ext cx="5181600" cy="762000"/>
          </a:xfrm>
          <a:prstGeom prst="rect">
            <a:avLst/>
          </a:prstGeom>
        </p:spPr>
      </p:pic>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4"/>
          <a:stretch>
            <a:fillRect/>
          </a:stretch>
        </p:blipFill>
        <p:spPr>
          <a:xfrm>
            <a:off x="496573" y="2417835"/>
            <a:ext cx="11198854" cy="1848354"/>
          </a:xfrm>
          <a:prstGeom prst="rect">
            <a:avLst/>
          </a:prstGeom>
        </p:spPr>
      </p:pic>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436</TotalTime>
  <Words>1339</Words>
  <Application>Microsoft Macintosh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-webkit-standard</vt:lpstr>
      <vt:lpstr>Arial</vt:lpstr>
      <vt:lpstr>Cambria</vt:lpstr>
      <vt:lpstr>Nunito</vt:lpstr>
      <vt:lpstr>Söhne</vt:lpstr>
      <vt:lpstr>Tw Cen MT</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20</cp:revision>
  <dcterms:created xsi:type="dcterms:W3CDTF">2024-03-01T11:21:31Z</dcterms:created>
  <dcterms:modified xsi:type="dcterms:W3CDTF">2024-04-24T19:33:57Z</dcterms:modified>
</cp:coreProperties>
</file>