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7" r:id="rId9"/>
    <p:sldId id="264" r:id="rId10"/>
    <p:sldId id="269" r:id="rId11"/>
    <p:sldId id="270" r:id="rId12"/>
    <p:sldId id="261" r:id="rId13"/>
    <p:sldId id="26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61" autoAdjust="0"/>
    <p:restoredTop sz="94660"/>
  </p:normalViewPr>
  <p:slideViewPr>
    <p:cSldViewPr snapToGrid="0">
      <p:cViewPr varScale="1">
        <p:scale>
          <a:sx n="82" d="100"/>
          <a:sy n="82" d="100"/>
        </p:scale>
        <p:origin x="2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2051164"/>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0" y="1192192"/>
            <a:ext cx="9398643"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We also get three classes being generated once we compile our solution.</a:t>
            </a:r>
          </a:p>
        </p:txBody>
      </p:sp>
    </p:spTree>
    <p:extLst>
      <p:ext uri="{BB962C8B-B14F-4D97-AF65-F5344CB8AC3E}">
        <p14:creationId xmlns:p14="http://schemas.microsoft.com/office/powerpoint/2010/main" val="303235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9905998"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Results and Analysis:</a:t>
            </a:r>
            <a:endParaRPr lang="en-IE" dirty="0">
              <a:solidFill>
                <a:schemeClr val="bg1"/>
              </a:solidFill>
            </a:endParaRPr>
          </a:p>
        </p:txBody>
      </p:sp>
      <p:sp>
        <p:nvSpPr>
          <p:cNvPr id="12" name="TextBox 11">
            <a:extLst>
              <a:ext uri="{FF2B5EF4-FFF2-40B4-BE49-F238E27FC236}">
                <a16:creationId xmlns:a16="http://schemas.microsoft.com/office/drawing/2014/main" id="{44DD9DCD-CC2D-4B06-00B2-0A3AD81ECD9D}"/>
              </a:ext>
            </a:extLst>
          </p:cNvPr>
          <p:cNvSpPr txBox="1"/>
          <p:nvPr/>
        </p:nvSpPr>
        <p:spPr>
          <a:xfrm>
            <a:off x="1214203" y="2413416"/>
            <a:ext cx="8949128" cy="1200329"/>
          </a:xfrm>
          <a:prstGeom prst="rect">
            <a:avLst/>
          </a:prstGeom>
          <a:noFill/>
        </p:spPr>
        <p:txBody>
          <a:bodyPr wrap="square" rtlCol="0">
            <a:spAutoFit/>
          </a:bodyPr>
          <a:lstStyle/>
          <a:p>
            <a:r>
              <a:rPr lang="en-US" dirty="0"/>
              <a:t>After running our solution in </a:t>
            </a:r>
            <a:r>
              <a:rPr lang="en-US" dirty="0" err="1"/>
              <a:t>ThreadMentor</a:t>
            </a:r>
            <a:r>
              <a:rPr lang="en-US" dirty="0"/>
              <a:t> for more than 10 times with different values, we were expecting to see at least once starvation, but unfortunately we did not come across it. It is the only problem that our solution can have, since only 4 Philosophers sit at the table. $ philosopher only at the table allows us to avoid </a:t>
            </a: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8C27-AEAD-28B8-6C38-2699A6354868}"/>
              </a:ext>
            </a:extLst>
          </p:cNvPr>
          <p:cNvSpPr>
            <a:spLocks noGrp="1"/>
          </p:cNvSpPr>
          <p:nvPr>
            <p:ph type="title"/>
          </p:nvPr>
        </p:nvSpPr>
        <p:spPr>
          <a:xfrm>
            <a:off x="1446213" y="619761"/>
            <a:ext cx="9905998" cy="803882"/>
          </a:xfrm>
        </p:spPr>
        <p:txBody>
          <a:bodyPr/>
          <a:lstStyle/>
          <a:p>
            <a:r>
              <a:rPr lang="en-GB" dirty="0">
                <a:solidFill>
                  <a:schemeClr val="bg1"/>
                </a:solidFill>
              </a:rPr>
              <a:t>Results and Analysis</a:t>
            </a:r>
            <a:endParaRPr lang="en-IE" dirty="0">
              <a:solidFill>
                <a:schemeClr val="bg1"/>
              </a:solidFill>
            </a:endParaRPr>
          </a:p>
        </p:txBody>
      </p:sp>
      <p:sp>
        <p:nvSpPr>
          <p:cNvPr id="9" name="TextBox 8">
            <a:extLst>
              <a:ext uri="{FF2B5EF4-FFF2-40B4-BE49-F238E27FC236}">
                <a16:creationId xmlns:a16="http://schemas.microsoft.com/office/drawing/2014/main" id="{C185EAF9-FD17-69BE-A8E1-F77037846927}"/>
              </a:ext>
            </a:extLst>
          </p:cNvPr>
          <p:cNvSpPr txBox="1"/>
          <p:nvPr/>
        </p:nvSpPr>
        <p:spPr>
          <a:xfrm>
            <a:off x="794587" y="4667301"/>
            <a:ext cx="10717859" cy="1754326"/>
          </a:xfrm>
          <a:prstGeom prst="rect">
            <a:avLst/>
          </a:prstGeom>
          <a:noFill/>
        </p:spPr>
        <p:txBody>
          <a:bodyPr wrap="square" rtlCol="0">
            <a:spAutoFit/>
          </a:bodyPr>
          <a:lstStyle/>
          <a:p>
            <a:r>
              <a:rPr lang="en-GB" sz="1800" dirty="0">
                <a:effectLs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p>
        </p:txBody>
      </p:sp>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446213" y="1453044"/>
            <a:ext cx="7772400" cy="3004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1B8-B5A7-358F-5CA1-7B0A146AA819}"/>
              </a:ext>
            </a:extLst>
          </p:cNvPr>
          <p:cNvSpPr>
            <a:spLocks noGrp="1"/>
          </p:cNvSpPr>
          <p:nvPr>
            <p:ph type="title"/>
          </p:nvPr>
        </p:nvSpPr>
        <p:spPr/>
        <p:txBody>
          <a:bodyPr/>
          <a:lstStyle/>
          <a:p>
            <a:endParaRPr lang="en-IE"/>
          </a:p>
        </p:txBody>
      </p:sp>
      <p:pic>
        <p:nvPicPr>
          <p:cNvPr id="5" name="Content Placeholder 4">
            <a:extLst>
              <a:ext uri="{FF2B5EF4-FFF2-40B4-BE49-F238E27FC236}">
                <a16:creationId xmlns:a16="http://schemas.microsoft.com/office/drawing/2014/main" id="{458AC970-EC79-5BE6-967E-4E50A093B62C}"/>
              </a:ext>
            </a:extLst>
          </p:cNvPr>
          <p:cNvPicPr>
            <a:picLocks noGrp="1" noChangeAspect="1"/>
          </p:cNvPicPr>
          <p:nvPr>
            <p:ph idx="1"/>
          </p:nvPr>
        </p:nvPicPr>
        <p:blipFill>
          <a:blip r:embed="rId2"/>
          <a:stretch>
            <a:fillRect/>
          </a:stretch>
        </p:blipFill>
        <p:spPr>
          <a:xfrm>
            <a:off x="1141412" y="618518"/>
            <a:ext cx="7435967" cy="2329339"/>
          </a:xfrm>
        </p:spPr>
      </p:pic>
      <p:pic>
        <p:nvPicPr>
          <p:cNvPr id="7" name="Picture 6">
            <a:extLst>
              <a:ext uri="{FF2B5EF4-FFF2-40B4-BE49-F238E27FC236}">
                <a16:creationId xmlns:a16="http://schemas.microsoft.com/office/drawing/2014/main" id="{9D8E77FA-53A4-0174-20D8-E6DF7645771E}"/>
              </a:ext>
            </a:extLst>
          </p:cNvPr>
          <p:cNvPicPr>
            <a:picLocks noChangeAspect="1"/>
          </p:cNvPicPr>
          <p:nvPr/>
        </p:nvPicPr>
        <p:blipFill>
          <a:blip r:embed="rId3"/>
          <a:stretch>
            <a:fillRect/>
          </a:stretch>
        </p:blipFill>
        <p:spPr>
          <a:xfrm>
            <a:off x="1141412" y="3612830"/>
            <a:ext cx="6722428" cy="653893"/>
          </a:xfrm>
          <a:prstGeom prst="rect">
            <a:avLst/>
          </a:prstGeom>
        </p:spPr>
      </p:pic>
      <p:pic>
        <p:nvPicPr>
          <p:cNvPr id="9" name="Picture 8">
            <a:extLst>
              <a:ext uri="{FF2B5EF4-FFF2-40B4-BE49-F238E27FC236}">
                <a16:creationId xmlns:a16="http://schemas.microsoft.com/office/drawing/2014/main" id="{B206604F-0083-42C4-E6D9-88CDC0E7B9A0}"/>
              </a:ext>
            </a:extLst>
          </p:cNvPr>
          <p:cNvPicPr>
            <a:picLocks noChangeAspect="1"/>
          </p:cNvPicPr>
          <p:nvPr/>
        </p:nvPicPr>
        <p:blipFill>
          <a:blip r:embed="rId4"/>
          <a:stretch>
            <a:fillRect/>
          </a:stretch>
        </p:blipFill>
        <p:spPr>
          <a:xfrm>
            <a:off x="1141412" y="5208399"/>
            <a:ext cx="6811328" cy="593580"/>
          </a:xfrm>
          <a:prstGeom prst="rect">
            <a:avLst/>
          </a:prstGeom>
        </p:spPr>
      </p:pic>
      <p:sp>
        <p:nvSpPr>
          <p:cNvPr id="10" name="TextBox 9">
            <a:extLst>
              <a:ext uri="{FF2B5EF4-FFF2-40B4-BE49-F238E27FC236}">
                <a16:creationId xmlns:a16="http://schemas.microsoft.com/office/drawing/2014/main" id="{3D7A6236-46CA-1A27-CD18-9BA83FB5CDC5}"/>
              </a:ext>
            </a:extLst>
          </p:cNvPr>
          <p:cNvSpPr txBox="1"/>
          <p:nvPr/>
        </p:nvSpPr>
        <p:spPr>
          <a:xfrm>
            <a:off x="1141412" y="3074670"/>
            <a:ext cx="5990908" cy="369332"/>
          </a:xfrm>
          <a:prstGeom prst="rect">
            <a:avLst/>
          </a:prstGeom>
          <a:noFill/>
        </p:spPr>
        <p:txBody>
          <a:bodyPr wrap="square" rtlCol="0">
            <a:spAutoFit/>
          </a:bodyPr>
          <a:lstStyle/>
          <a:p>
            <a:r>
              <a:rPr lang="en-GB" dirty="0"/>
              <a:t>Philosopher 3 leaves table</a:t>
            </a:r>
            <a:endParaRPr lang="en-IE" dirty="0"/>
          </a:p>
        </p:txBody>
      </p:sp>
      <p:sp>
        <p:nvSpPr>
          <p:cNvPr id="11" name="TextBox 10">
            <a:extLst>
              <a:ext uri="{FF2B5EF4-FFF2-40B4-BE49-F238E27FC236}">
                <a16:creationId xmlns:a16="http://schemas.microsoft.com/office/drawing/2014/main" id="{E8A5B6B8-744B-E96A-D37D-F3B90F3F5172}"/>
              </a:ext>
            </a:extLst>
          </p:cNvPr>
          <p:cNvSpPr txBox="1"/>
          <p:nvPr/>
        </p:nvSpPr>
        <p:spPr>
          <a:xfrm>
            <a:off x="1245870" y="4617720"/>
            <a:ext cx="6469380" cy="369332"/>
          </a:xfrm>
          <a:prstGeom prst="rect">
            <a:avLst/>
          </a:prstGeom>
          <a:noFill/>
        </p:spPr>
        <p:txBody>
          <a:bodyPr wrap="square" rtlCol="0">
            <a:spAutoFit/>
          </a:bodyPr>
          <a:lstStyle/>
          <a:p>
            <a:r>
              <a:rPr lang="en-GB" dirty="0"/>
              <a:t>Philosopher 0 waits to join </a:t>
            </a:r>
            <a:endParaRPr lang="en-IE" dirty="0"/>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Results and Analysis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a:t>
            </a:r>
            <a:r>
              <a:rPr lang="en-GB" dirty="0" err="1"/>
              <a:t>Os</a:t>
            </a:r>
            <a:r>
              <a:rPr lang="en-GB" dirty="0"/>
              <a:t>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2" y="1066799"/>
            <a:ext cx="9905998" cy="859553"/>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JN</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Join: This Thread has joined with another thread.</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SW </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Semaphore Wait: This thread is waiting on semaphore.</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SE</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Enter: This thread has been let through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SS</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Signal: This Thread has signalled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MW</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Wait: This thread is waiting to obtain(lock) a mutex.</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ML</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Lock: This thread has obtained(locked) a mutex.</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MU</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Unlock: This thread has obtained(locked) a mutex.</a:t>
            </a:r>
          </a:p>
        </p:txBody>
      </p:sp>
    </p:spTree>
    <p:extLst>
      <p:ext uri="{BB962C8B-B14F-4D97-AF65-F5344CB8AC3E}">
        <p14:creationId xmlns:p14="http://schemas.microsoft.com/office/powerpoint/2010/main" val="154983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1071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Mincho</vt:lpstr>
      <vt:lpstr>Arial</vt:lpstr>
      <vt:lpstr>Cambria</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Tags used in our solution int threadmentor</vt:lpstr>
      <vt:lpstr>MAKEFILE</vt:lpstr>
      <vt:lpstr>FILEs after compilation</vt:lpstr>
      <vt:lpstr>PowerPoint Presentation</vt:lpstr>
      <vt:lpstr>Results and Analysis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B00151078 Habiba Nour</cp:lastModifiedBy>
  <cp:revision>16</cp:revision>
  <dcterms:created xsi:type="dcterms:W3CDTF">2024-03-01T11:21:31Z</dcterms:created>
  <dcterms:modified xsi:type="dcterms:W3CDTF">2024-04-24T01:51:16Z</dcterms:modified>
</cp:coreProperties>
</file>