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2" r:id="rId7"/>
    <p:sldId id="273" r:id="rId8"/>
    <p:sldId id="271" r:id="rId9"/>
    <p:sldId id="266" r:id="rId10"/>
    <p:sldId id="259" r:id="rId11"/>
    <p:sldId id="264" r:id="rId12"/>
    <p:sldId id="269" r:id="rId13"/>
    <p:sldId id="267" r:id="rId14"/>
    <p:sldId id="270" r:id="rId15"/>
    <p:sldId id="261" r:id="rId16"/>
    <p:sldId id="262" r:id="rId17"/>
    <p:sldId id="274"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86" autoAdjust="0"/>
    <p:restoredTop sz="94660"/>
  </p:normalViewPr>
  <p:slideViewPr>
    <p:cSldViewPr snapToGrid="0">
      <p:cViewPr varScale="1">
        <p:scale>
          <a:sx n="82" d="100"/>
          <a:sy n="82" d="100"/>
        </p:scale>
        <p:origin x="2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3972171"/>
            <a:ext cx="9350079" cy="369332"/>
          </a:xfrm>
          <a:prstGeom prst="rect">
            <a:avLst/>
          </a:prstGeom>
          <a:noFill/>
        </p:spPr>
        <p:txBody>
          <a:bodyPr wrap="square">
            <a:spAutoFit/>
          </a:bodyPr>
          <a:lstStyle/>
          <a:p>
            <a:pPr algn="ctr"/>
            <a:r>
              <a:rPr lang="en-US"/>
              <a:t>Screenshots are </a:t>
            </a:r>
            <a:r>
              <a:rPr lang="en-US" dirty="0"/>
              <a:t>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496573" y="2123817"/>
            <a:ext cx="11198854" cy="1848354"/>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476468" y="1655174"/>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513827" y="1617074"/>
            <a:ext cx="5181600" cy="762000"/>
          </a:xfrm>
          <a:prstGeom prst="rect">
            <a:avLst/>
          </a:prstGeom>
        </p:spPr>
      </p:pic>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r>
              <a:rPr lang="en-GB" dirty="0"/>
              <a:t>Advantages of semaphore: Synchronization, flexibility and efficiency</a:t>
            </a:r>
          </a:p>
          <a:p>
            <a:r>
              <a:rPr lang="en-GB" dirty="0"/>
              <a:t>Disadvantages of semaphore: complexity, overhead, race condition</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550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r>
              <a:rPr lang="en-US" dirty="0" err="1"/>
              <a:t>Eorslf</a:t>
            </a:r>
            <a:r>
              <a:rPr lang="en-US" dirty="0"/>
              <a:t>. (2024) Semaphores in OS: Types, Advantages, and Disadvantages [online], Available from: &lt;https://eorslf.com/computer-education/semaphores/#:~:text=Semaphores%20in%20OS%3A%20Types%2C%20Advantages%2C%20and%20Disadvantages%201,synchronization%20problems%2C%20such%20as%20deadlocks%20and%20livelocks.%20&gt; .</a:t>
            </a:r>
            <a:endParaRPr lang="en-IE"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11" ma:contentTypeDescription="Create a new document." ma:contentTypeScope="" ma:versionID="bc8fbbb2255098cbbace3e84ba9e3314">
  <xsd:schema xmlns:xsd="http://www.w3.org/2001/XMLSchema" xmlns:xs="http://www.w3.org/2001/XMLSchema" xmlns:p="http://schemas.microsoft.com/office/2006/metadata/properties" xmlns:ns3="2d182beb-936c-4a1e-8057-ffe191512bbb" xmlns:ns4="56334ec6-18e1-4e0d-8137-c57cc6a15c84" targetNamespace="http://schemas.microsoft.com/office/2006/metadata/properties" ma:root="true" ma:fieldsID="5f2134b7d5ca9c15cf8ebfa44ab89879" ns3:_="" ns4:_="">
    <xsd:import namespace="2d182beb-936c-4a1e-8057-ffe191512bbb"/>
    <xsd:import namespace="56334ec6-18e1-4e0d-8137-c57cc6a15c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334ec6-18e1-4e0d-8137-c57cc6a15c8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Props1.xml><?xml version="1.0" encoding="utf-8"?>
<ds:datastoreItem xmlns:ds="http://schemas.openxmlformats.org/officeDocument/2006/customXml" ds:itemID="{E62E9713-2F45-44A5-9334-EA0282DF2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82beb-936c-4a1e-8057-ffe191512bbb"/>
    <ds:schemaRef ds:uri="56334ec6-18e1-4e0d-8137-c57cc6a15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D37493-D91B-4C59-BF5B-C4D50470444D}">
  <ds:schemaRefs>
    <ds:schemaRef ds:uri="http://schemas.microsoft.com/sharepoint/v3/contenttype/forms"/>
  </ds:schemaRefs>
</ds:datastoreItem>
</file>

<file path=customXml/itemProps3.xml><?xml version="1.0" encoding="utf-8"?>
<ds:datastoreItem xmlns:ds="http://schemas.openxmlformats.org/officeDocument/2006/customXml" ds:itemID="{65202A06-3867-425D-BC80-B0178AAC0F39}">
  <ds:schemaRefs>
    <ds:schemaRef ds:uri="http://schemas.microsoft.com/office/2006/metadata/properties"/>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56334ec6-18e1-4e0d-8137-c57cc6a15c84"/>
    <ds:schemaRef ds:uri="2d182beb-936c-4a1e-8057-ffe191512bbb"/>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1433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Arial</vt:lpstr>
      <vt:lpstr>Cambria</vt:lpstr>
      <vt:lpstr>Nunito</vt:lpstr>
      <vt:lpstr>Söhne</vt:lpstr>
      <vt:lpstr>Tw Cen MT</vt:lpstr>
      <vt:lpstr>-webkit-standard</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B00151078 Habiba Nour</cp:lastModifiedBy>
  <cp:revision>22</cp:revision>
  <dcterms:created xsi:type="dcterms:W3CDTF">2024-03-01T11:21:31Z</dcterms:created>
  <dcterms:modified xsi:type="dcterms:W3CDTF">2024-04-24T20:51:27Z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