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autoAdjust="0"/>
    <p:restoredTop sz="94660"/>
  </p:normalViewPr>
  <p:slideViewPr>
    <p:cSldViewPr snapToGrid="0">
      <p:cViewPr varScale="1">
        <p:scale>
          <a:sx n="118" d="100"/>
          <a:sy n="118"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 starvation</a:t>
            </a:r>
          </a:p>
          <a:p>
            <a:pPr marL="0" indent="0">
              <a:buNone/>
            </a:pPr>
            <a:endParaRPr lang="en-GB" dirty="0"/>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p>
          <a:p>
            <a:r>
              <a:rPr lang="en-US" sz="2000" dirty="0" err="1"/>
              <a:t>Eorslf</a:t>
            </a:r>
            <a:r>
              <a:rPr lang="en-US" sz="2000" dirty="0"/>
              <a:t>. (2024) Semaphores in OS: Types, Advantages, and Disadvantages [online], Available from: &lt;https://eorslf.com/computer-education/semaphores/#:~:text=Semaphores%20in%20OS%3A%20Types%2C%20Advantages%2C%20and%20Disadvantages%201,synchronization%20problems%2C%20such%20as%20deadlocks%20and%20livelocks.%20&gt; .</a:t>
            </a:r>
            <a:endParaRPr lang="en-IE" sz="2000"/>
          </a:p>
          <a:p>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os’s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200" dirty="0">
                <a:solidFill>
                  <a:srgbClr val="FFFFFF"/>
                </a:solidFill>
              </a:rPr>
              <a:t>Locks work In pairs </a:t>
            </a:r>
          </a:p>
          <a:p>
            <a:pPr marL="342900" indent="-342900">
              <a:buFont typeface="Arial" panose="020B0604020202020204" pitchFamily="34" charset="0"/>
              <a:buChar char="•"/>
            </a:pPr>
            <a:r>
              <a:rPr lang="en-US" sz="2200" dirty="0">
                <a:solidFill>
                  <a:srgbClr val="FFFFFF"/>
                </a:solidFill>
              </a:rPr>
              <a:t>Philosophers pick up on chopstick and lock then pick up other if free</a:t>
            </a:r>
          </a:p>
          <a:p>
            <a:pPr marL="342900" indent="-342900">
              <a:buFont typeface="Arial" panose="020B0604020202020204" pitchFamily="34" charset="0"/>
              <a:buChar char="•"/>
            </a:pPr>
            <a:r>
              <a:rPr lang="en-US" sz="2200" dirty="0">
                <a:solidFill>
                  <a:srgbClr val="FFFFFF"/>
                </a:solidFill>
              </a:rPr>
              <a:t>Can lead to starvation if all pick up right chopstick at one time</a:t>
            </a:r>
          </a:p>
          <a:p>
            <a:pPr marL="342900" indent="-342900">
              <a:buFont typeface="Arial" panose="020B0604020202020204" pitchFamily="34" charset="0"/>
              <a:buChar char="•"/>
            </a:pPr>
            <a:r>
              <a:rPr lang="en-US" sz="2200" dirty="0">
                <a:solidFill>
                  <a:srgbClr val="FFFFFF"/>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
        <p:nvSpPr>
          <p:cNvPr id="7" name="Title 1">
            <a:extLst>
              <a:ext uri="{FF2B5EF4-FFF2-40B4-BE49-F238E27FC236}">
                <a16:creationId xmlns:a16="http://schemas.microsoft.com/office/drawing/2014/main" id="{503C263D-70A0-F36A-A028-36539B315986}"/>
              </a:ext>
            </a:extLst>
          </p:cNvPr>
          <p:cNvSpPr>
            <a:spLocks noGrp="1"/>
          </p:cNvSpPr>
          <p:nvPr>
            <p:ph type="title"/>
          </p:nvPr>
        </p:nvSpPr>
        <p:spPr>
          <a:xfrm>
            <a:off x="1141413" y="618518"/>
            <a:ext cx="9905998" cy="1478570"/>
          </a:xfrm>
        </p:spPr>
        <p:txBody>
          <a:bodyPr/>
          <a:lstStyle/>
          <a:p>
            <a:r>
              <a:rPr lang="en-GB" dirty="0">
                <a:solidFill>
                  <a:schemeClr val="bg1"/>
                </a:solidFill>
              </a:rPr>
              <a:t>MUTEX LOCKS</a:t>
            </a:r>
            <a:endParaRPr lang="en-IE" dirty="0">
              <a:solidFill>
                <a:schemeClr val="bg1"/>
              </a:solidFill>
            </a:endParaRPr>
          </a:p>
        </p:txBody>
      </p:sp>
    </p:spTree>
    <p:extLst>
      <p:ext uri="{BB962C8B-B14F-4D97-AF65-F5344CB8AC3E}">
        <p14:creationId xmlns:p14="http://schemas.microsoft.com/office/powerpoint/2010/main" val="244781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Props1.xml><?xml version="1.0" encoding="utf-8"?>
<ds:datastoreItem xmlns:ds="http://schemas.openxmlformats.org/officeDocument/2006/customXml" ds:itemID="{B91A22D7-1472-4FF2-8175-3C34A5B5F515}">
  <ds:schemaRefs>
    <ds:schemaRef ds:uri="http://schemas.microsoft.com/sharepoint/v3/contenttype/forms"/>
  </ds:schemaRefs>
</ds:datastoreItem>
</file>

<file path=customXml/itemProps2.xml><?xml version="1.0" encoding="utf-8"?>
<ds:datastoreItem xmlns:ds="http://schemas.openxmlformats.org/officeDocument/2006/customXml" ds:itemID="{DEB0BBC4-07CC-42F3-954A-3D3D93489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D53339-68CC-48FE-8DCF-2CCC5E8CFB85}">
  <ds:schemaRefs>
    <ds:schemaRef ds:uri="2d182beb-936c-4a1e-8057-ffe191512bbb"/>
    <ds:schemaRef ds:uri="http://schemas.microsoft.com/office/2006/documentManagement/types"/>
    <ds:schemaRef ds:uri="http://purl.org/dc/elements/1.1/"/>
    <ds:schemaRef ds:uri="http://purl.org/dc/dcmitype/"/>
    <ds:schemaRef ds:uri="http://schemas.microsoft.com/office/2006/metadata/properties"/>
    <ds:schemaRef ds:uri="56334ec6-18e1-4e0d-8137-c57cc6a15c84"/>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86</TotalTime>
  <Words>1506</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os’s</vt:lpstr>
      <vt:lpstr>MUTEX LOCKS</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27</cp:revision>
  <dcterms:created xsi:type="dcterms:W3CDTF">2024-03-01T11:21:31Z</dcterms:created>
  <dcterms:modified xsi:type="dcterms:W3CDTF">2024-04-25T09:20:39Z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