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autoAdjust="0"/>
    <p:restoredTop sz="94660"/>
  </p:normalViewPr>
  <p:slideViewPr>
    <p:cSldViewPr snapToGrid="0">
      <p:cViewPr varScale="1">
        <p:scale>
          <a:sx n="82" d="100"/>
          <a:sy n="82" d="100"/>
        </p:scale>
        <p:origin x="2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 starvation</a:t>
            </a:r>
          </a:p>
          <a:p>
            <a:pPr marL="0" indent="0">
              <a:buNone/>
            </a:pPr>
            <a:endParaRPr lang="en-GB" dirty="0"/>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6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p>
          <a:p>
            <a:r>
              <a:rPr lang="en-US" sz="2000" dirty="0" err="1"/>
              <a:t>Eorslf</a:t>
            </a:r>
            <a:r>
              <a:rPr lang="en-US" sz="2000" dirty="0"/>
              <a:t>. (2024) Semaphores in OS: Types, Advantages, and Disadvantages [online], Available from: &lt;https://eorslf.com/computer-education/semaphores/#:~:text=Semaphores%20in%20OS%3A%20Types%2C%20Advantages%2C%20and%20Disadvantages%201,synchronization%20problems%2C%20such%20as%20deadlocks%20and%20livelocks.%20&gt; .</a:t>
            </a:r>
            <a:endParaRPr lang="en-IE" sz="2000"/>
          </a:p>
          <a:p>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Props1.xml><?xml version="1.0" encoding="utf-8"?>
<ds:datastoreItem xmlns:ds="http://schemas.openxmlformats.org/officeDocument/2006/customXml" ds:itemID="{DEB0BBC4-07CC-42F3-954A-3D3D93489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1A22D7-1472-4FF2-8175-3C34A5B5F515}">
  <ds:schemaRefs>
    <ds:schemaRef ds:uri="http://schemas.microsoft.com/sharepoint/v3/contenttype/forms"/>
  </ds:schemaRefs>
</ds:datastoreItem>
</file>

<file path=customXml/itemProps3.xml><?xml version="1.0" encoding="utf-8"?>
<ds:datastoreItem xmlns:ds="http://schemas.openxmlformats.org/officeDocument/2006/customXml" ds:itemID="{8ED53339-68CC-48FE-8DCF-2CCC5E8CFB85}">
  <ds:schemaRefs>
    <ds:schemaRef ds:uri="2d182beb-936c-4a1e-8057-ffe191512bbb"/>
    <ds:schemaRef ds:uri="http://schemas.microsoft.com/office/2006/documentManagement/types"/>
    <ds:schemaRef ds:uri="http://purl.org/dc/elements/1.1/"/>
    <ds:schemaRef ds:uri="http://purl.org/dc/dcmitype/"/>
    <ds:schemaRef ds:uri="http://schemas.microsoft.com/office/2006/metadata/properties"/>
    <ds:schemaRef ds:uri="56334ec6-18e1-4e0d-8137-c57cc6a15c84"/>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1507</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Arial</vt:lpstr>
      <vt:lpstr>Cambria</vt:lpstr>
      <vt:lpstr>Nunito</vt:lpstr>
      <vt:lpstr>Söhne</vt:lpstr>
      <vt:lpstr>Tw Cen MT</vt:lpstr>
      <vt:lpstr>-webkit-standard</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B00151078 Habiba Nour</cp:lastModifiedBy>
  <cp:revision>25</cp:revision>
  <dcterms:created xsi:type="dcterms:W3CDTF">2024-03-01T11:21:31Z</dcterms:created>
  <dcterms:modified xsi:type="dcterms:W3CDTF">2024-04-24T21:07:08Z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