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74"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3972171"/>
            <a:ext cx="9350079" cy="369332"/>
          </a:xfrm>
          <a:prstGeom prst="rect">
            <a:avLst/>
          </a:prstGeom>
          <a:noFill/>
        </p:spPr>
        <p:txBody>
          <a:bodyPr wrap="square">
            <a:spAutoFit/>
          </a:bodyPr>
          <a:lstStyle/>
          <a:p>
            <a:pPr algn="ctr"/>
            <a:r>
              <a:rPr lang="en-US"/>
              <a:t>Screenshots are </a:t>
            </a:r>
            <a:r>
              <a:rPr lang="en-US" dirty="0"/>
              <a:t>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496573" y="2123817"/>
            <a:ext cx="11198854" cy="1848354"/>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476468" y="1655174"/>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513827" y="1617074"/>
            <a:ext cx="5181600" cy="762000"/>
          </a:xfrm>
          <a:prstGeom prst="rect">
            <a:avLst/>
          </a:prstGeom>
        </p:spPr>
      </p:pic>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486</TotalTime>
  <Words>1339</Words>
  <Application>Microsoft Macintosh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21</cp:revision>
  <dcterms:created xsi:type="dcterms:W3CDTF">2024-03-01T11:21:31Z</dcterms:created>
  <dcterms:modified xsi:type="dcterms:W3CDTF">2024-04-24T20:24:26Z</dcterms:modified>
</cp:coreProperties>
</file>