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1C3E87-704E-4C9D-AA90-DDB035063D06}" v="4" dt="2024-03-01T13:18:37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0094570_ThreadMentor_A_pedagogical_tool_for_multithreaded_programming" TargetMode="External"/><Relationship Id="rId2" Type="http://schemas.openxmlformats.org/officeDocument/2006/relationships/hyperlink" Target="http://miro.medium.com/max/662/1*bBGR80ixw0l6ZELyNh7fxw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761E-6513-1548-EF22-CF822C63D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dirty="0"/>
              <a:t>A study of synchronization and concurrency issue in the dining philosophers problem</a:t>
            </a:r>
            <a:endParaRPr lang="en-IE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F54BE-3D85-7E5F-EB37-1C21E91AC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Group: Rochelle Mullen, Steven Kelly, Habiba Nour, Piotr </a:t>
            </a:r>
            <a:r>
              <a:rPr lang="en-GB" dirty="0" err="1"/>
              <a:t>Momat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7345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3F3F-14B6-7B2E-A2CA-EF01DEDB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2F449-4A71-C042-A9A8-4721F0CD4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sz="2100" dirty="0"/>
              <a:t>Dining Philosophers Problem. 2020, </a:t>
            </a:r>
            <a:r>
              <a:rPr lang="en-IE" sz="2100" dirty="0">
                <a:hlinkClick r:id="rId2" tooltip="‌"/>
              </a:rPr>
              <a:t>miro.medium.com/max/662/1*bBGR80ixw0l6ZELyNh7fxw.png</a:t>
            </a:r>
            <a:r>
              <a:rPr lang="en-IE" sz="2100" dirty="0"/>
              <a:t>. Accessed 13 Feb. 2024.</a:t>
            </a:r>
          </a:p>
          <a:p>
            <a:r>
              <a:rPr lang="en-IE" sz="2100" dirty="0" err="1"/>
              <a:t>Dr.</a:t>
            </a:r>
            <a:r>
              <a:rPr lang="en-IE" sz="2100" dirty="0"/>
              <a:t> C.-K. </a:t>
            </a:r>
            <a:r>
              <a:rPr lang="en-IE" sz="2100" dirty="0" err="1"/>
              <a:t>Shene</a:t>
            </a:r>
            <a:r>
              <a:rPr lang="en-IE" sz="2100" dirty="0"/>
              <a:t>. Multithreaded Programming with </a:t>
            </a:r>
            <a:r>
              <a:rPr lang="en-IE" sz="2100" dirty="0" err="1"/>
              <a:t>ThreadMentor</a:t>
            </a:r>
            <a:r>
              <a:rPr lang="en-IE" sz="2100" dirty="0"/>
              <a:t>. Aug. 2001, COMP H2014 KF: </a:t>
            </a:r>
            <a:r>
              <a:rPr lang="en-IE" sz="2100" dirty="0" err="1"/>
              <a:t>ThreadMentor</a:t>
            </a:r>
            <a:r>
              <a:rPr lang="en-IE" sz="2100" dirty="0"/>
              <a:t> E-Book (tudublin.ie). Accessed 31 Jan. 2024.</a:t>
            </a:r>
          </a:p>
          <a:p>
            <a:r>
              <a:rPr lang="en-IE" sz="2100" dirty="0"/>
              <a:t>Neso Academy. “The Dining Philosophers Problem.” https://www.youtube.com/watch?v=FYUi-u7UWgw, Neso Academy, 13 July 2021, . Accessed 1 Mar. 2024.</a:t>
            </a:r>
          </a:p>
          <a:p>
            <a:r>
              <a:rPr lang="en-US" sz="21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Carr, S., Mayo, J., &amp; </a:t>
            </a:r>
            <a:r>
              <a:rPr lang="en-US" sz="2100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Shene</a:t>
            </a:r>
            <a:r>
              <a:rPr lang="en-US" sz="21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, C. (January 2003) "</a:t>
            </a:r>
            <a:r>
              <a:rPr lang="en-IE" sz="2100" dirty="0" err="1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ThreadMentor</a:t>
            </a:r>
            <a:r>
              <a:rPr lang="en-IE" sz="21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: A pedagogical tool for multithreaded programming</a:t>
            </a:r>
            <a:r>
              <a:rPr lang="en-US" sz="21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". Available at URL: </a:t>
            </a:r>
            <a:r>
              <a:rPr lang="en-US" sz="2100" u="sng" dirty="0">
                <a:solidFill>
                  <a:srgbClr val="0000FF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  <a:hlinkClick r:id="rId3"/>
              </a:rPr>
              <a:t>https://www.researchgate.net/publication/220094570_ThreadMentor_A_pedagogical_tool_for_multithreaded_programming</a:t>
            </a:r>
            <a:r>
              <a:rPr lang="en-US" sz="2100" dirty="0"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endParaRPr lang="en-IE" sz="21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30847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98C2F0-4798-FBFD-6F0F-EE0914E2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GB" sz="3200"/>
              <a:t>Introduction</a:t>
            </a:r>
            <a:endParaRPr lang="en-IE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F4D0-4940-9F8D-A2CC-27836A62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GB" sz="2000"/>
              <a:t>Dining philosopher problem </a:t>
            </a:r>
          </a:p>
          <a:p>
            <a:r>
              <a:rPr lang="en-GB" sz="2000"/>
              <a:t>Semaphores</a:t>
            </a:r>
          </a:p>
          <a:p>
            <a:r>
              <a:rPr lang="en-GB" sz="2000"/>
              <a:t>Four chairs solution</a:t>
            </a:r>
            <a:endParaRPr lang="en-IE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9A8EB-7659-03AD-FE42-B70F741E4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062" y="1989773"/>
            <a:ext cx="6134100" cy="289329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133674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4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2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7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2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3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4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6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7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8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29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30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5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6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7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8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9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0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1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2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3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4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5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6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7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8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89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0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1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2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3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4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5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6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7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8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99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100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7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8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69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0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73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</p:grpSp>
      <p:pic>
        <p:nvPicPr>
          <p:cNvPr id="10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96CA1D-2160-C1F5-E901-CAB6B6AC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Dining philosophers' problem</a:t>
            </a:r>
          </a:p>
        </p:txBody>
      </p:sp>
      <p:sp useBgFill="1">
        <p:nvSpPr>
          <p:cNvPr id="104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diagram of a circular object with white text&#10;&#10;Description automatically generated">
            <a:extLst>
              <a:ext uri="{FF2B5EF4-FFF2-40B4-BE49-F238E27FC236}">
                <a16:creationId xmlns:a16="http://schemas.microsoft.com/office/drawing/2014/main" id="{B5CCFC3A-2BEC-9E0D-9DC8-E45F769A2D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70328" y="1147145"/>
            <a:ext cx="4532903" cy="456777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991F1D-FF15-A21B-2D03-399AA1A0D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5 philosopher, 5 chopsticks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Philosophers are thing or eating 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They need 2 chopsticks to eat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Only 2 can eat at one time</a:t>
            </a: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rgbClr val="FFFFFF"/>
                </a:solidFill>
              </a:rPr>
              <a:t>Can </a:t>
            </a:r>
            <a:r>
              <a:rPr lang="en-US" sz="1500">
                <a:solidFill>
                  <a:srgbClr val="FFFFFF"/>
                </a:solidFill>
              </a:rPr>
              <a:t>cause starvation</a:t>
            </a: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41AD6-919D-D4F0-2E6B-9117BE921DC7}"/>
              </a:ext>
            </a:extLst>
          </p:cNvPr>
          <p:cNvSpPr txBox="1"/>
          <p:nvPr/>
        </p:nvSpPr>
        <p:spPr>
          <a:xfrm>
            <a:off x="1396340" y="6008522"/>
            <a:ext cx="4765624" cy="454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100" dirty="0">
                <a:solidFill>
                  <a:srgbClr val="FFFFFF"/>
                </a:solidFill>
              </a:rPr>
              <a:t>Source: https://miro.medium.com/v2/resize:fit:662/1*bBGR80ixw0l6ZELyNh7fxw.png</a:t>
            </a:r>
          </a:p>
        </p:txBody>
      </p:sp>
    </p:spTree>
    <p:extLst>
      <p:ext uri="{BB962C8B-B14F-4D97-AF65-F5344CB8AC3E}">
        <p14:creationId xmlns:p14="http://schemas.microsoft.com/office/powerpoint/2010/main" val="1219523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E749-81BD-06DC-7C01-0743F2A1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Semaphores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E7C55-EBAB-C480-560A-1A5AC6F4C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Extension to mutex locks</a:t>
            </a:r>
          </a:p>
          <a:p>
            <a:r>
              <a:rPr lang="en-GB" dirty="0"/>
              <a:t>2 methods: wait() and signal()</a:t>
            </a:r>
          </a:p>
          <a:p>
            <a:r>
              <a:rPr lang="en-GB" dirty="0"/>
              <a:t>Binary semaphores </a:t>
            </a:r>
            <a:r>
              <a:rPr lang="en-GB" dirty="0" err="1"/>
              <a:t>i.e</a:t>
            </a:r>
            <a:r>
              <a:rPr lang="en-GB" dirty="0"/>
              <a:t> wait is 0 and cannot execute release if 0</a:t>
            </a:r>
          </a:p>
          <a:p>
            <a:r>
              <a:rPr lang="en-GB" dirty="0"/>
              <a:t>No interruptions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1776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C2F0-4798-FBFD-6F0F-EE0914E2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Tags </a:t>
            </a:r>
            <a:r>
              <a:rPr lang="en-GB" dirty="0"/>
              <a:t>used in </a:t>
            </a:r>
            <a:r>
              <a:rPr lang="en-GB" dirty="0" err="1"/>
              <a:t>ThreadMentor</a:t>
            </a:r>
            <a:r>
              <a:rPr lang="en-GB" dirty="0"/>
              <a:t> when run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F4D0-4940-9F8D-A2CC-27836A627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JN – Join: This Thread has joined with another thread.</a:t>
            </a:r>
          </a:p>
          <a:p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SW – Semaphore Wait: This thread is waiting on semaphore.</a:t>
            </a:r>
          </a:p>
          <a:p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 – Semaphore Enter: This thread has been let through a semaphore.</a:t>
            </a:r>
          </a:p>
          <a:p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SS – Semaphore Signal: This Thread has signalled a semaphore.</a:t>
            </a:r>
          </a:p>
          <a:p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MW – Mutex Wait: This thread is waiting to obtain(lock) a mutex.</a:t>
            </a:r>
          </a:p>
          <a:p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ML – Mutex Lock: This thread has obtained(locked) a mutex.</a:t>
            </a:r>
          </a:p>
          <a:p>
            <a:r>
              <a:rPr lang="en-IE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MU – Mutex Unlock: This thread has obtained(locked) a mutex.</a:t>
            </a:r>
          </a:p>
        </p:txBody>
      </p:sp>
    </p:spTree>
    <p:extLst>
      <p:ext uri="{BB962C8B-B14F-4D97-AF65-F5344CB8AC3E}">
        <p14:creationId xmlns:p14="http://schemas.microsoft.com/office/powerpoint/2010/main" val="229638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5955-FEE5-384F-ED8C-32657A1C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</a:t>
            </a:r>
            <a:r>
              <a:rPr lang="en-GB" dirty="0" err="1"/>
              <a:t>threadmentor</a:t>
            </a:r>
            <a:endParaRPr lang="en-I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BBED7C-DD42-F8B2-062A-1B86B8590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423" y="2097087"/>
            <a:ext cx="8553450" cy="245745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DC952E-AB26-0547-3A91-8254D26F7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50" y="4760913"/>
            <a:ext cx="6619379" cy="15799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E8291E-3AE7-C4A0-9530-6056831B7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728" y="4760912"/>
            <a:ext cx="4396351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50A4-D056-2AD6-8543-2741CCBB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Four chairs Solution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F30F-E1F6-77AC-DDA7-0A152AD0B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Prevent deadlock</a:t>
            </a:r>
          </a:p>
          <a:p>
            <a:r>
              <a:rPr lang="en-GB" dirty="0"/>
              <a:t>Reduces chairs at table but keeps the amount of chopsticks </a:t>
            </a:r>
          </a:p>
        </p:txBody>
      </p:sp>
    </p:spTree>
    <p:extLst>
      <p:ext uri="{BB962C8B-B14F-4D97-AF65-F5344CB8AC3E}">
        <p14:creationId xmlns:p14="http://schemas.microsoft.com/office/powerpoint/2010/main" val="161513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8C27-AEAD-28B8-6C38-2699A635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4 chair solutions</a:t>
            </a:r>
            <a:endParaRPr lang="en-I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34DCB2-F73E-4065-EDE9-8ABE300A9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133600"/>
            <a:ext cx="6783592" cy="18232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746032-BDCF-05CE-B2E5-069A074FC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5" y="3993370"/>
            <a:ext cx="6996558" cy="2453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85EAF9-FD17-69BE-A8E1-F77037846927}"/>
              </a:ext>
            </a:extLst>
          </p:cNvPr>
          <p:cNvSpPr txBox="1"/>
          <p:nvPr/>
        </p:nvSpPr>
        <p:spPr>
          <a:xfrm>
            <a:off x="1043709" y="4230255"/>
            <a:ext cx="3833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Wait() is SW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Lock() is ML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Unlock() is MU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Signal() is releasing chair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0844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31B8-B5A7-358F-5CA1-7B0A146A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8AC970-EC79-5BE6-967E-4E50A093B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618518"/>
            <a:ext cx="7435967" cy="23293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8E77FA-53A4-0174-20D8-E6DF76457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612830"/>
            <a:ext cx="6722428" cy="653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06604F-0083-42C4-E6D9-88CDC0E7B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2" y="5208399"/>
            <a:ext cx="6811328" cy="593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7A6236-46CA-1A27-CD18-9BA83FB5CDC5}"/>
              </a:ext>
            </a:extLst>
          </p:cNvPr>
          <p:cNvSpPr txBox="1"/>
          <p:nvPr/>
        </p:nvSpPr>
        <p:spPr>
          <a:xfrm>
            <a:off x="1141412" y="3074670"/>
            <a:ext cx="5990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Philosopher 3 leaves table</a:t>
            </a:r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5B6B8-744B-E96A-D37D-F3B90F3F5172}"/>
              </a:ext>
            </a:extLst>
          </p:cNvPr>
          <p:cNvSpPr txBox="1"/>
          <p:nvPr/>
        </p:nvSpPr>
        <p:spPr>
          <a:xfrm>
            <a:off x="1245870" y="4617720"/>
            <a:ext cx="646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Philosopher 0 waits to join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44165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145</TotalTime>
  <Words>421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MS Mincho</vt:lpstr>
      <vt:lpstr>Arial</vt:lpstr>
      <vt:lpstr>Cambria</vt:lpstr>
      <vt:lpstr>Tw Cen MT</vt:lpstr>
      <vt:lpstr>Circuit</vt:lpstr>
      <vt:lpstr>A study of synchronization and concurrency issue in the dining philosophers problem</vt:lpstr>
      <vt:lpstr>Introduction</vt:lpstr>
      <vt:lpstr>Dining philosophers' problem</vt:lpstr>
      <vt:lpstr>Semaphores</vt:lpstr>
      <vt:lpstr>Tags used in ThreadMentor when run</vt:lpstr>
      <vt:lpstr>Starting threadmentor</vt:lpstr>
      <vt:lpstr>Four chairs Solution</vt:lpstr>
      <vt:lpstr>Running 4 chair solutions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of synchronization and concurrency issue in the dining philosophers problem</dc:title>
  <dc:creator>B00156311 Rochelle Mullen</dc:creator>
  <cp:lastModifiedBy>Rochelle Mullen</cp:lastModifiedBy>
  <cp:revision>3</cp:revision>
  <dcterms:created xsi:type="dcterms:W3CDTF">2024-03-01T11:21:31Z</dcterms:created>
  <dcterms:modified xsi:type="dcterms:W3CDTF">2024-03-01T13:53:20Z</dcterms:modified>
</cp:coreProperties>
</file>