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59" r:id="rId7"/>
    <p:sldId id="267" r:id="rId8"/>
    <p:sldId id="264" r:id="rId9"/>
    <p:sldId id="261" r:id="rId10"/>
    <p:sldId id="262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C3E87-704E-4C9D-AA90-DDB035063D06}" v="4" dt="2024-03-01T13:18:37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59" autoAdjust="0"/>
    <p:restoredTop sz="94660"/>
  </p:normalViewPr>
  <p:slideViewPr>
    <p:cSldViewPr snapToGrid="0">
      <p:cViewPr varScale="1">
        <p:scale>
          <a:sx n="38" d="100"/>
          <a:sy n="38" d="100"/>
        </p:scale>
        <p:origin x="82" y="1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094570_ThreadMentor_A_pedagogical_tool_for_multithreaded_programming" TargetMode="External"/><Relationship Id="rId2" Type="http://schemas.openxmlformats.org/officeDocument/2006/relationships/hyperlink" Target="http://miro.medium.com/max/662/1*bBGR80ixw0l6ZELyNh7fxw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761E-6513-1548-EF22-CF822C63D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A study of synchronization and concurrency issue in the dining philosophers problem</a:t>
            </a:r>
            <a:endParaRPr lang="en-I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54BE-3D85-7E5F-EB37-1C21E91AC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Group: Rochelle Mullen, Steven Kelly, Habiba Nour, Piotr </a:t>
            </a:r>
            <a:r>
              <a:rPr lang="en-GB" dirty="0" err="1"/>
              <a:t>Momat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345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31B8-B5A7-358F-5CA1-7B0A146A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AC970-EC79-5BE6-967E-4E50A093B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618518"/>
            <a:ext cx="7435967" cy="23293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E77FA-53A4-0174-20D8-E6DF76457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612830"/>
            <a:ext cx="6722428" cy="653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06604F-0083-42C4-E6D9-88CDC0E7B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5208399"/>
            <a:ext cx="6811328" cy="593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7A6236-46CA-1A27-CD18-9BA83FB5CDC5}"/>
              </a:ext>
            </a:extLst>
          </p:cNvPr>
          <p:cNvSpPr txBox="1"/>
          <p:nvPr/>
        </p:nvSpPr>
        <p:spPr>
          <a:xfrm>
            <a:off x="1141412" y="3074670"/>
            <a:ext cx="59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Philosopher 3 leaves table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5B6B8-744B-E96A-D37D-F3B90F3F5172}"/>
              </a:ext>
            </a:extLst>
          </p:cNvPr>
          <p:cNvSpPr txBox="1"/>
          <p:nvPr/>
        </p:nvSpPr>
        <p:spPr>
          <a:xfrm>
            <a:off x="1245870" y="4617720"/>
            <a:ext cx="646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Philosopher 0 waits to join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416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50A4-D056-2AD6-8543-2741CCB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CONCLUSION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F30F-E1F6-77AC-DDA7-0A152AD0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solution prevents deadlock</a:t>
            </a:r>
          </a:p>
          <a:p>
            <a:r>
              <a:rPr lang="en-GB" dirty="0"/>
              <a:t>May have issue with long wait times as one philosopher can eat and think quicker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30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3F3F-14B6-7B2E-A2CA-EF01DEDB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F449-4A71-C042-A9A8-4721F0CD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2100" dirty="0"/>
              <a:t>Dining Philosophers Problem. 2020, </a:t>
            </a:r>
            <a:r>
              <a:rPr lang="en-IE" sz="2100" dirty="0">
                <a:hlinkClick r:id="rId2" tooltip="‌"/>
              </a:rPr>
              <a:t>miro.medium.com/max/662/1*bBGR80ixw0l6ZELyNh7fxw.png</a:t>
            </a:r>
            <a:r>
              <a:rPr lang="en-IE" sz="2100" dirty="0"/>
              <a:t>. Accessed 13 Feb. 2024.</a:t>
            </a:r>
          </a:p>
          <a:p>
            <a:r>
              <a:rPr lang="en-IE" sz="2100" dirty="0" err="1"/>
              <a:t>Dr.</a:t>
            </a:r>
            <a:r>
              <a:rPr lang="en-IE" sz="2100" dirty="0"/>
              <a:t> C.-K. </a:t>
            </a:r>
            <a:r>
              <a:rPr lang="en-IE" sz="2100" dirty="0" err="1"/>
              <a:t>Shene</a:t>
            </a:r>
            <a:r>
              <a:rPr lang="en-IE" sz="2100" dirty="0"/>
              <a:t>. Multithreaded Programming with </a:t>
            </a:r>
            <a:r>
              <a:rPr lang="en-IE" sz="2100" dirty="0" err="1"/>
              <a:t>ThreadMentor</a:t>
            </a:r>
            <a:r>
              <a:rPr lang="en-IE" sz="2100" dirty="0"/>
              <a:t>. Aug. 2001, COMP H2014 KF: </a:t>
            </a:r>
            <a:r>
              <a:rPr lang="en-IE" sz="2100" dirty="0" err="1"/>
              <a:t>ThreadMentor</a:t>
            </a:r>
            <a:r>
              <a:rPr lang="en-IE" sz="2100" dirty="0"/>
              <a:t> E-Book (tudublin.ie). Accessed 31 Jan. 2024.</a:t>
            </a:r>
          </a:p>
          <a:p>
            <a:r>
              <a:rPr lang="en-IE" sz="2100" dirty="0"/>
              <a:t>Neso Academy. “The Dining Philosophers Problem.” https://www.youtube.com/watch?v=FYUi-u7UWgw, Neso Academy, 13 July 2021, . Accessed 1 Mar. 2024.</a:t>
            </a:r>
          </a:p>
          <a:p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Carr, S., Mayo, J., &amp; </a:t>
            </a:r>
            <a:r>
              <a:rPr lang="en-US" sz="21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Shene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, C. (January 2003) "</a:t>
            </a:r>
            <a:r>
              <a:rPr lang="en-IE" sz="21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ThreadMentor</a:t>
            </a:r>
            <a:r>
              <a:rPr lang="en-IE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: A pedagogical tool for multithreaded programming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". Available at URL: </a:t>
            </a:r>
            <a:r>
              <a:rPr lang="en-US" sz="2100" u="sng" dirty="0">
                <a:solidFill>
                  <a:srgbClr val="0000FF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https://www.researchgate.net/publication/220094570_ThreadMentor_A_pedagogical_tool_for_multithreaded_programming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endParaRPr lang="en-IE" sz="21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30847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Introduction</a:t>
            </a:r>
            <a:endParaRPr lang="en-IE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4D0-4940-9F8D-A2CC-27836A62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08" y="1801813"/>
            <a:ext cx="5133903" cy="4410075"/>
          </a:xfrm>
        </p:spPr>
        <p:txBody>
          <a:bodyPr>
            <a:normAutofit/>
          </a:bodyPr>
          <a:lstStyle/>
          <a:p>
            <a:r>
              <a:rPr lang="en-GB" sz="2000" dirty="0"/>
              <a:t>Concurrency and Synchronisation Issues in OSes </a:t>
            </a:r>
          </a:p>
          <a:p>
            <a:r>
              <a:rPr lang="en-GB" sz="2000" dirty="0"/>
              <a:t>Mutex Locks </a:t>
            </a:r>
          </a:p>
          <a:p>
            <a:r>
              <a:rPr lang="en-GB" sz="2000" dirty="0"/>
              <a:t>Semaphores </a:t>
            </a:r>
          </a:p>
          <a:p>
            <a:r>
              <a:rPr lang="en-GB" sz="2000" dirty="0"/>
              <a:t>The Dining Philosophers Problem with Four Chairs</a:t>
            </a:r>
          </a:p>
          <a:p>
            <a:r>
              <a:rPr lang="en-GB" sz="2000" dirty="0" err="1"/>
              <a:t>Makefile</a:t>
            </a:r>
            <a:endParaRPr lang="en-GB" sz="2000" dirty="0"/>
          </a:p>
          <a:p>
            <a:r>
              <a:rPr lang="en-GB" sz="2000" dirty="0"/>
              <a:t>Results and Analysis </a:t>
            </a:r>
          </a:p>
          <a:p>
            <a:r>
              <a:rPr lang="en-GB" sz="2000" dirty="0"/>
              <a:t>Conclusion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9A8EB-7659-03AD-FE42-B70F741E4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020" y="1989773"/>
            <a:ext cx="6704342" cy="335871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33674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</p:grpSp>
      <p:pic>
        <p:nvPicPr>
          <p:cNvPr id="10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6CA1D-2160-C1F5-E901-CAB6B6AC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3727365" cy="1478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Concurrency and </a:t>
            </a:r>
            <a:r>
              <a:rPr lang="en-US" dirty="0" err="1"/>
              <a:t>Synchronisation</a:t>
            </a:r>
            <a:r>
              <a:rPr lang="en-US" dirty="0"/>
              <a:t> Issues in OSes </a:t>
            </a:r>
          </a:p>
        </p:txBody>
      </p:sp>
      <p:sp useBgFill="1">
        <p:nvSpPr>
          <p:cNvPr id="10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991F1D-FF15-A21B-2D03-399AA1A0D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5 philosopher, 5 chopsticks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Philosophers are thing or eating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They need 2 chopsticks to eat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Only 2 can eat at one time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Can cause starvation</a:t>
            </a: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5" name="Content Placeholder 10" descr="A diagram of a circular object with white text&#10;&#10;Description automatically generated">
            <a:extLst>
              <a:ext uri="{FF2B5EF4-FFF2-40B4-BE49-F238E27FC236}">
                <a16:creationId xmlns:a16="http://schemas.microsoft.com/office/drawing/2014/main" id="{C48CB4AB-C2B6-291E-E93E-01620D6F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838" y="882784"/>
            <a:ext cx="4532903" cy="4567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DA94F9-B487-85F0-A616-76198C58A60C}"/>
              </a:ext>
            </a:extLst>
          </p:cNvPr>
          <p:cNvSpPr txBox="1"/>
          <p:nvPr/>
        </p:nvSpPr>
        <p:spPr>
          <a:xfrm>
            <a:off x="530899" y="6035131"/>
            <a:ext cx="7561874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FFFFFF"/>
                </a:solidFill>
              </a:rPr>
              <a:t>Source: https://</a:t>
            </a:r>
            <a:r>
              <a:rPr lang="en-US" sz="1800" dirty="0" err="1">
                <a:solidFill>
                  <a:srgbClr val="FFFFFF"/>
                </a:solidFill>
              </a:rPr>
              <a:t>miro.medium.com</a:t>
            </a:r>
            <a:r>
              <a:rPr lang="en-US" sz="1800" dirty="0">
                <a:solidFill>
                  <a:srgbClr val="FFFFFF"/>
                </a:solidFill>
              </a:rPr>
              <a:t>/v2/resize:fit:662/1*bBGR80ixw0l6ZELyNh7fxw.png</a:t>
            </a:r>
          </a:p>
        </p:txBody>
      </p:sp>
    </p:spTree>
    <p:extLst>
      <p:ext uri="{BB962C8B-B14F-4D97-AF65-F5344CB8AC3E}">
        <p14:creationId xmlns:p14="http://schemas.microsoft.com/office/powerpoint/2010/main" val="1219523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E749-81BD-06DC-7C01-0743F2A1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Mutex Locks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7C55-EBAB-C480-560A-1A5AC6F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tx2"/>
                </a:solidFill>
              </a:rPr>
              <a:t>Locks work In pairs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tx2"/>
                </a:solidFill>
              </a:rPr>
              <a:t>Philosophers pick up on chopstick and lock then pick up other if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tx2"/>
                </a:solidFill>
              </a:rPr>
              <a:t>Can lead to starvation if all pick up right chopstick at one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all" dirty="0">
                <a:solidFill>
                  <a:schemeClr val="tx2"/>
                </a:solidFill>
              </a:rPr>
              <a:t>Has lock method and unlock method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167A901-F124-3D42-387C-04E170BE39B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9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2ADAAD-69DA-A981-2ABE-3ACA3BC122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9" r="6954"/>
          <a:stretch/>
        </p:blipFill>
        <p:spPr>
          <a:xfrm>
            <a:off x="7380721" y="609600"/>
            <a:ext cx="4650858" cy="5181599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7CA343-0D7B-2B3D-785A-423FE5491269}"/>
              </a:ext>
            </a:extLst>
          </p:cNvPr>
          <p:cNvSpPr txBox="1"/>
          <p:nvPr/>
        </p:nvSpPr>
        <p:spPr>
          <a:xfrm>
            <a:off x="7380721" y="5791199"/>
            <a:ext cx="465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IE" sz="1800" i="1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ThreadMentor</a:t>
            </a:r>
            <a:r>
              <a:rPr lang="en-IE" sz="1800" i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Mangal" panose="02040503050203030202" pitchFamily="18" charset="0"/>
              </a:rPr>
              <a:t>: Visualizing Dining Philosophers: with Four Chairs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1776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E749-81BD-06DC-7C01-0743F2A1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Semaphores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7C55-EBAB-C480-560A-1A5AC6F4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mutex locks</a:t>
            </a:r>
          </a:p>
          <a:p>
            <a:r>
              <a:rPr lang="en-GB" dirty="0"/>
              <a:t>2 methods: wait() and signal()</a:t>
            </a:r>
          </a:p>
          <a:p>
            <a:r>
              <a:rPr lang="en-GB" dirty="0"/>
              <a:t>Binary semaphores </a:t>
            </a:r>
            <a:r>
              <a:rPr lang="en-GB" dirty="0" err="1"/>
              <a:t>i.e</a:t>
            </a:r>
            <a:r>
              <a:rPr lang="en-GB" dirty="0"/>
              <a:t> wait is 0 and cannot execute release if 0</a:t>
            </a:r>
          </a:p>
          <a:p>
            <a:r>
              <a:rPr lang="en-GB" dirty="0"/>
              <a:t>No interruptions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9519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Dining Philosophers Problem with Four Chairs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4D0-4940-9F8D-A2CC-27836A62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Only allows 4 philosophers to sit at the table</a:t>
            </a:r>
          </a:p>
          <a:p>
            <a:r>
              <a:rPr lang="en-GB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Has a private queue and counter</a:t>
            </a:r>
          </a:p>
          <a:p>
            <a:r>
              <a:rPr lang="en-GB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Each chopstick is declare individually </a:t>
            </a:r>
            <a:endParaRPr lang="en-GB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When philosopher sits down to eat they must wait on semaphore before picking up chopsticks</a:t>
            </a:r>
          </a:p>
          <a:p>
            <a:r>
              <a:rPr lang="en-GB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Must signal when finished eating to release </a:t>
            </a:r>
            <a:r>
              <a:rPr lang="en-GB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chair so another can sit in it</a:t>
            </a:r>
          </a:p>
          <a:p>
            <a:r>
              <a:rPr lang="en-GB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Deadlock free solution</a:t>
            </a:r>
          </a:p>
          <a:p>
            <a:endParaRPr lang="en-GB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E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8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Tags used in </a:t>
            </a:r>
            <a:r>
              <a:rPr lang="en-GB" dirty="0" err="1">
                <a:solidFill>
                  <a:schemeClr val="bg1"/>
                </a:solidFill>
              </a:rPr>
              <a:t>ThreadMentor</a:t>
            </a:r>
            <a:r>
              <a:rPr lang="en-GB" dirty="0">
                <a:solidFill>
                  <a:schemeClr val="bg1"/>
                </a:solidFill>
              </a:rPr>
              <a:t> when run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4D0-4940-9F8D-A2CC-27836A62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JN – Join: This Thread has joined with another thread.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SW – Semaphore Wait: This thread is waiting on semaphore.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 – Semaphore Enter: This thread has been let through a semaphore.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SS – Semaphore Signal: This Thread has signalled a semaphore.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MW – Mutex Wait: This thread is waiting to obtain(lock) a mutex.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ML – Mutex Lock: This thread has obtained(locked) a mutex.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MU – Mutex Unlock: This thread has obtained(locked) a mutex.</a:t>
            </a:r>
          </a:p>
        </p:txBody>
      </p:sp>
    </p:spTree>
    <p:extLst>
      <p:ext uri="{BB962C8B-B14F-4D97-AF65-F5344CB8AC3E}">
        <p14:creationId xmlns:p14="http://schemas.microsoft.com/office/powerpoint/2010/main" val="154983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50A4-D056-2AD6-8543-2741CCB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MAKEFILE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F30F-E1F6-77AC-DDA7-0A152AD0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(PUT </a:t>
            </a:r>
            <a:r>
              <a:rPr lang="en-GB" dirty="0" err="1"/>
              <a:t>smth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513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C27-AEAD-28B8-6C38-2699A635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Results and Analysis</a:t>
            </a: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4DCB2-F73E-4065-EDE9-8ABE300A9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33600"/>
            <a:ext cx="6783592" cy="18232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46032-BDCF-05CE-B2E5-069A074F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3993370"/>
            <a:ext cx="6996558" cy="245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85EAF9-FD17-69BE-A8E1-F77037846927}"/>
              </a:ext>
            </a:extLst>
          </p:cNvPr>
          <p:cNvSpPr txBox="1"/>
          <p:nvPr/>
        </p:nvSpPr>
        <p:spPr>
          <a:xfrm>
            <a:off x="1043709" y="4230255"/>
            <a:ext cx="3833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Wait() is SW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Lock() is ML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Unlock() is MU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Signal() is releasing chair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8443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188</TotalTime>
  <Words>552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MS Mincho</vt:lpstr>
      <vt:lpstr>Arial</vt:lpstr>
      <vt:lpstr>Cambria</vt:lpstr>
      <vt:lpstr>Tw Cen MT</vt:lpstr>
      <vt:lpstr>Circuit</vt:lpstr>
      <vt:lpstr>A study of synchronization and concurrency issue in the dining philosophers problem</vt:lpstr>
      <vt:lpstr>Introduction</vt:lpstr>
      <vt:lpstr>Concurrency and Synchronisation Issues in OSes </vt:lpstr>
      <vt:lpstr>Mutex Locks </vt:lpstr>
      <vt:lpstr>Semaphores</vt:lpstr>
      <vt:lpstr>The Dining Philosophers Problem with Four Chairs</vt:lpstr>
      <vt:lpstr>Tags used in ThreadMentor when run</vt:lpstr>
      <vt:lpstr>MAKEFILE</vt:lpstr>
      <vt:lpstr>Results and Analysis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synchronization and concurrency issue in the dining philosophers problem</dc:title>
  <dc:creator>B00156311 Rochelle Mullen</dc:creator>
  <cp:lastModifiedBy>B00156311 Rochelle Mullen</cp:lastModifiedBy>
  <cp:revision>9</cp:revision>
  <dcterms:created xsi:type="dcterms:W3CDTF">2024-03-01T11:21:31Z</dcterms:created>
  <dcterms:modified xsi:type="dcterms:W3CDTF">2024-04-23T09:38:55Z</dcterms:modified>
</cp:coreProperties>
</file>