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7" r:id="rId8"/>
    <p:sldId id="264" r:id="rId9"/>
    <p:sldId id="261" r:id="rId10"/>
    <p:sldId id="262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C3E87-704E-4C9D-AA90-DDB035063D06}" v="4" dt="2024-03-01T13:18:3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9" autoAdjust="0"/>
    <p:restoredTop sz="94660"/>
  </p:normalViewPr>
  <p:slideViewPr>
    <p:cSldViewPr snapToGrid="0">
      <p:cViewPr>
        <p:scale>
          <a:sx n="95" d="100"/>
          <a:sy n="95" d="100"/>
        </p:scale>
        <p:origin x="28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094570_ThreadMentor_A_pedagogical_tool_for_multithreaded_programming" TargetMode="External"/><Relationship Id="rId2" Type="http://schemas.openxmlformats.org/officeDocument/2006/relationships/hyperlink" Target="http://miro.medium.com/max/662/1*bBGR80ixw0l6ZELyNh7fxw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761E-6513-1548-EF22-CF822C63D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A study of synchronization and concurrency issue in the dining philosophers problem</a:t>
            </a:r>
            <a:endParaRPr lang="en-I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54BE-3D85-7E5F-EB37-1C21E91AC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Group: Rochelle Mullen, Steven Kelly, Habiba Nour, Piotr </a:t>
            </a:r>
            <a:r>
              <a:rPr lang="en-GB" dirty="0" err="1"/>
              <a:t>Momat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345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31B8-B5A7-358F-5CA1-7B0A146A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AC970-EC79-5BE6-967E-4E50A093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8"/>
            <a:ext cx="7435967" cy="2329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E77FA-53A4-0174-20D8-E6DF7645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612830"/>
            <a:ext cx="6722428" cy="65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6604F-0083-42C4-E6D9-88CDC0E7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208399"/>
            <a:ext cx="6811328" cy="59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A6236-46CA-1A27-CD18-9BA83FB5CDC5}"/>
              </a:ext>
            </a:extLst>
          </p:cNvPr>
          <p:cNvSpPr txBox="1"/>
          <p:nvPr/>
        </p:nvSpPr>
        <p:spPr>
          <a:xfrm>
            <a:off x="1141412" y="3074670"/>
            <a:ext cx="59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3 leaves table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5B6B8-744B-E96A-D37D-F3B90F3F5172}"/>
              </a:ext>
            </a:extLst>
          </p:cNvPr>
          <p:cNvSpPr txBox="1"/>
          <p:nvPr/>
        </p:nvSpPr>
        <p:spPr>
          <a:xfrm>
            <a:off x="1245870" y="4617720"/>
            <a:ext cx="64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0 waits to join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416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(PUT </a:t>
            </a:r>
            <a:r>
              <a:rPr lang="en-GB" dirty="0" err="1"/>
              <a:t>smth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30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3F3F-14B6-7B2E-A2CA-EF01DEDB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F449-4A71-C042-A9A8-4721F0CD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100" dirty="0"/>
              <a:t>Dining Philosophers Problem. 2020, </a:t>
            </a:r>
            <a:r>
              <a:rPr lang="en-IE" sz="2100" dirty="0">
                <a:hlinkClick r:id="rId2" tooltip="‌"/>
              </a:rPr>
              <a:t>miro.medium.com/max/662/1*bBGR80ixw0l6ZELyNh7fxw.png</a:t>
            </a:r>
            <a:r>
              <a:rPr lang="en-IE" sz="2100" dirty="0"/>
              <a:t>. Accessed 13 Feb. 2024.</a:t>
            </a:r>
          </a:p>
          <a:p>
            <a:r>
              <a:rPr lang="en-IE" sz="2100" dirty="0" err="1"/>
              <a:t>Dr.</a:t>
            </a:r>
            <a:r>
              <a:rPr lang="en-IE" sz="2100" dirty="0"/>
              <a:t> C.-K. </a:t>
            </a:r>
            <a:r>
              <a:rPr lang="en-IE" sz="2100" dirty="0" err="1"/>
              <a:t>Shene</a:t>
            </a:r>
            <a:r>
              <a:rPr lang="en-IE" sz="2100" dirty="0"/>
              <a:t>. Multithreaded Programming with </a:t>
            </a:r>
            <a:r>
              <a:rPr lang="en-IE" sz="2100" dirty="0" err="1"/>
              <a:t>ThreadMentor</a:t>
            </a:r>
            <a:r>
              <a:rPr lang="en-IE" sz="2100" dirty="0"/>
              <a:t>. Aug. 2001, COMP H2014 KF: </a:t>
            </a:r>
            <a:r>
              <a:rPr lang="en-IE" sz="2100" dirty="0" err="1"/>
              <a:t>ThreadMentor</a:t>
            </a:r>
            <a:r>
              <a:rPr lang="en-IE" sz="2100" dirty="0"/>
              <a:t> E-Book (tudublin.ie). Accessed 31 Jan. 2024.</a:t>
            </a:r>
          </a:p>
          <a:p>
            <a:r>
              <a:rPr lang="en-IE" sz="2100" dirty="0"/>
              <a:t>Neso Academy. “The Dining Philosophers Problem.” https://www.youtube.com/watch?v=FYUi-u7UWgw, Neso Academy, 13 July 2021, . Accessed 1 Mar. 2024.</a:t>
            </a:r>
          </a:p>
          <a:p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Carr, S., Mayo, J., &amp; </a:t>
            </a:r>
            <a:r>
              <a:rPr lang="en-US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Shene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C. (January 2003) "</a:t>
            </a:r>
            <a:r>
              <a:rPr lang="en-IE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ThreadMentor</a:t>
            </a:r>
            <a:r>
              <a:rPr lang="en-IE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 A pedagogical tool for multithreaded 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". Available at URL: </a:t>
            </a:r>
            <a:r>
              <a:rPr lang="en-US" sz="21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https://www.researchgate.net/publication/220094570_ThreadMentor_A_pedagogical_tool_for_multithreaded_programming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IE" sz="21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30847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Introduction</a:t>
            </a:r>
            <a:endParaRPr lang="en-IE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08" y="1801813"/>
            <a:ext cx="5133903" cy="4410075"/>
          </a:xfrm>
        </p:spPr>
        <p:txBody>
          <a:bodyPr>
            <a:normAutofit/>
          </a:bodyPr>
          <a:lstStyle/>
          <a:p>
            <a:r>
              <a:rPr lang="en-GB" sz="2000" dirty="0"/>
              <a:t>Concurrency and Synchronisation Issues in OSes </a:t>
            </a:r>
          </a:p>
          <a:p>
            <a:r>
              <a:rPr lang="en-GB" sz="2000" dirty="0"/>
              <a:t>Mutex Locks </a:t>
            </a:r>
          </a:p>
          <a:p>
            <a:r>
              <a:rPr lang="en-GB" sz="2000" dirty="0"/>
              <a:t>Semaphores </a:t>
            </a:r>
          </a:p>
          <a:p>
            <a:r>
              <a:rPr lang="en-GB" sz="2000" dirty="0"/>
              <a:t>The Dining Philosophers Problem with Four Chairs</a:t>
            </a:r>
          </a:p>
          <a:p>
            <a:r>
              <a:rPr lang="en-GB" sz="2000" dirty="0" err="1"/>
              <a:t>Makefile</a:t>
            </a:r>
            <a:endParaRPr lang="en-GB" sz="2000" dirty="0"/>
          </a:p>
          <a:p>
            <a:r>
              <a:rPr lang="en-GB" sz="2000" dirty="0"/>
              <a:t>Results and Analysis </a:t>
            </a:r>
          </a:p>
          <a:p>
            <a:r>
              <a:rPr lang="en-GB" sz="2000" dirty="0"/>
              <a:t>Conclusion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9A8EB-7659-03AD-FE42-B70F741E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20" y="1989773"/>
            <a:ext cx="6704342" cy="335871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33674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6CA1D-2160-C1F5-E901-CAB6B6AC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3727365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Concurrency and </a:t>
            </a:r>
            <a:r>
              <a:rPr lang="en-US" dirty="0" err="1"/>
              <a:t>Synchronisation</a:t>
            </a:r>
            <a:r>
              <a:rPr lang="en-US" dirty="0"/>
              <a:t> Issues in OSes </a:t>
            </a:r>
          </a:p>
        </p:txBody>
      </p:sp>
      <p:sp useBgFill="1">
        <p:nvSpPr>
          <p:cNvPr id="10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91F1D-FF15-A21B-2D03-399AA1A0D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5 philosopher, 5 chopsticks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Philosophers are thing or eating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They need 2 chopsticks to eat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Only 2 can eat at one time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Can cause starvation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5" name="Content Placeholder 10" descr="A diagram of a circular object with white text&#10;&#10;Description automatically generated">
            <a:extLst>
              <a:ext uri="{FF2B5EF4-FFF2-40B4-BE49-F238E27FC236}">
                <a16:creationId xmlns:a16="http://schemas.microsoft.com/office/drawing/2014/main" id="{C48CB4AB-C2B6-291E-E93E-01620D6F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38" y="882784"/>
            <a:ext cx="4532903" cy="4567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DA94F9-B487-85F0-A616-76198C58A60C}"/>
              </a:ext>
            </a:extLst>
          </p:cNvPr>
          <p:cNvSpPr txBox="1"/>
          <p:nvPr/>
        </p:nvSpPr>
        <p:spPr>
          <a:xfrm>
            <a:off x="530899" y="6035131"/>
            <a:ext cx="7561874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Source: https://</a:t>
            </a:r>
            <a:r>
              <a:rPr lang="en-US" sz="1800" dirty="0" err="1">
                <a:solidFill>
                  <a:srgbClr val="FFFFFF"/>
                </a:solidFill>
              </a:rPr>
              <a:t>miro.medium.com</a:t>
            </a:r>
            <a:r>
              <a:rPr lang="en-US" sz="1800" dirty="0">
                <a:solidFill>
                  <a:srgbClr val="FFFFFF"/>
                </a:solidFill>
              </a:rPr>
              <a:t>/v2/resize:fit:662/1*bBGR80ixw0l6ZELyNh7fxw.png</a:t>
            </a:r>
          </a:p>
        </p:txBody>
      </p:sp>
    </p:spTree>
    <p:extLst>
      <p:ext uri="{BB962C8B-B14F-4D97-AF65-F5344CB8AC3E}">
        <p14:creationId xmlns:p14="http://schemas.microsoft.com/office/powerpoint/2010/main" val="1219523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Mutex Locks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(PUT SMTH)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776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Semaphores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mutex locks</a:t>
            </a:r>
          </a:p>
          <a:p>
            <a:r>
              <a:rPr lang="en-GB" dirty="0"/>
              <a:t>2 methods: wait() and signal()</a:t>
            </a:r>
          </a:p>
          <a:p>
            <a:r>
              <a:rPr lang="en-GB" dirty="0"/>
              <a:t>Binary semaphores </a:t>
            </a:r>
            <a:r>
              <a:rPr lang="en-GB" dirty="0" err="1"/>
              <a:t>i.e</a:t>
            </a:r>
            <a:r>
              <a:rPr lang="en-GB" dirty="0"/>
              <a:t> wait is 0 and cannot execute release if 0</a:t>
            </a:r>
          </a:p>
          <a:p>
            <a:r>
              <a:rPr lang="en-GB" dirty="0"/>
              <a:t>No interruptions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519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Dining Philosophers Problem with Four Chairs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(Put </a:t>
            </a:r>
            <a:r>
              <a:rPr lang="en-IE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smth</a:t>
            </a:r>
            <a:r>
              <a:rPr lang="en-IE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IE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Tags used in </a:t>
            </a:r>
            <a:r>
              <a:rPr lang="en-GB" dirty="0" err="1">
                <a:solidFill>
                  <a:schemeClr val="bg1"/>
                </a:solidFill>
              </a:rPr>
              <a:t>ThreadMentor</a:t>
            </a:r>
            <a:r>
              <a:rPr lang="en-GB" dirty="0">
                <a:solidFill>
                  <a:schemeClr val="bg1"/>
                </a:solidFill>
              </a:rPr>
              <a:t> when run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JN – Join: This Thread has joined with another thread.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SW – Semaphore Wait: This thread is waiting on semaphore.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– Semaphore Enter: This thread has been let through a semaphore.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SS – Semaphore Signal: This Thread has signalled a semaphore.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MW – Mutex Wait: This thread is waiting to obtain(lock) a mutex.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ML – Mutex Lock: This thread has obtained(locked) a mutex.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 – Mutex Unlock: This thread has obtained(locked) a mutex.</a:t>
            </a:r>
          </a:p>
        </p:txBody>
      </p:sp>
    </p:spTree>
    <p:extLst>
      <p:ext uri="{BB962C8B-B14F-4D97-AF65-F5344CB8AC3E}">
        <p14:creationId xmlns:p14="http://schemas.microsoft.com/office/powerpoint/2010/main" val="154983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MAKEFILE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(PUT </a:t>
            </a:r>
            <a:r>
              <a:rPr lang="en-GB" dirty="0" err="1"/>
              <a:t>smth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13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C27-AEAD-28B8-6C38-2699A635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Results and Analysis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4DCB2-F73E-4065-EDE9-8ABE300A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33600"/>
            <a:ext cx="6783592" cy="1823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46032-BDCF-05CE-B2E5-069A074F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3993370"/>
            <a:ext cx="6996558" cy="245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5EAF9-FD17-69BE-A8E1-F77037846927}"/>
              </a:ext>
            </a:extLst>
          </p:cNvPr>
          <p:cNvSpPr txBox="1"/>
          <p:nvPr/>
        </p:nvSpPr>
        <p:spPr>
          <a:xfrm>
            <a:off x="1043709" y="4230255"/>
            <a:ext cx="383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Wait() is SW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Lock() is ML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Unlock() is MU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Signal() is releasing chair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844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167</TotalTime>
  <Words>446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Mincho</vt:lpstr>
      <vt:lpstr>Arial</vt:lpstr>
      <vt:lpstr>Cambria</vt:lpstr>
      <vt:lpstr>Tw Cen MT</vt:lpstr>
      <vt:lpstr>Circuit</vt:lpstr>
      <vt:lpstr>A study of synchronization and concurrency issue in the dining philosophers problem</vt:lpstr>
      <vt:lpstr>Introduction</vt:lpstr>
      <vt:lpstr>Concurrency and Synchronisation Issues in OSes </vt:lpstr>
      <vt:lpstr>Mutex Locks </vt:lpstr>
      <vt:lpstr>Semaphores</vt:lpstr>
      <vt:lpstr>The Dining Philosophers Problem with Four Chairs</vt:lpstr>
      <vt:lpstr>Tags used in ThreadMentor when run</vt:lpstr>
      <vt:lpstr>MAKEFILE</vt:lpstr>
      <vt:lpstr>Results and Analysis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synchronization and concurrency issue in the dining philosophers problem</dc:title>
  <dc:creator>B00156311 Rochelle Mullen</dc:creator>
  <cp:lastModifiedBy>B00156112 Piotr Momat</cp:lastModifiedBy>
  <cp:revision>4</cp:revision>
  <dcterms:created xsi:type="dcterms:W3CDTF">2024-03-01T11:21:31Z</dcterms:created>
  <dcterms:modified xsi:type="dcterms:W3CDTF">2024-04-22T12:56:28Z</dcterms:modified>
</cp:coreProperties>
</file>