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4" r:id="rId9"/>
    <p:sldId id="269" r:id="rId10"/>
    <p:sldId id="261" r:id="rId11"/>
    <p:sldId id="262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698" y="1097311"/>
            <a:ext cx="7034603" cy="149327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A study of synchronization and concurrency issue in the dining philosophers problem</a:t>
            </a:r>
            <a:endParaRPr lang="en-IE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39" y="3429000"/>
            <a:ext cx="5989921" cy="2034675"/>
          </a:xfrm>
        </p:spPr>
        <p:txBody>
          <a:bodyPr>
            <a:normAutofit/>
          </a:bodyPr>
          <a:lstStyle/>
          <a:p>
            <a:r>
              <a:rPr lang="en-GB" dirty="0"/>
              <a:t>Submitted by: 	Rochelle Mullen     B00156311</a:t>
            </a:r>
          </a:p>
          <a:p>
            <a:r>
              <a:rPr lang="en-GB" dirty="0"/>
              <a:t>		Steven Kelly 	       B00150588</a:t>
            </a:r>
          </a:p>
          <a:p>
            <a:r>
              <a:rPr lang="en-GB" dirty="0"/>
              <a:t>		Habiba Nour 	       B00151078</a:t>
            </a:r>
          </a:p>
          <a:p>
            <a:r>
              <a:rPr lang="en-GB" dirty="0"/>
              <a:t>		Piotr Momat 	       B00156112</a:t>
            </a:r>
          </a:p>
          <a:p>
            <a:pPr algn="ctr"/>
            <a:endParaRPr lang="en-GB" dirty="0"/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 and Analysis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solution prevents deadlock</a:t>
            </a:r>
          </a:p>
          <a:p>
            <a:r>
              <a:rPr lang="en-GB" dirty="0"/>
              <a:t>May have issue with long wait times as one philosopher can eat and think quicker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0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27" y="175755"/>
            <a:ext cx="4459286" cy="62639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Introduction</a:t>
            </a:r>
            <a:endParaRPr lang="en-IE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40" y="4614070"/>
            <a:ext cx="5479768" cy="2027236"/>
          </a:xfrm>
        </p:spPr>
        <p:txBody>
          <a:bodyPr>
            <a:normAutofit/>
          </a:bodyPr>
          <a:lstStyle/>
          <a:p>
            <a:r>
              <a:rPr lang="en-GB" sz="2000" dirty="0"/>
              <a:t>Concurrency and Synchronisation Issues in OSes </a:t>
            </a:r>
          </a:p>
          <a:p>
            <a:r>
              <a:rPr lang="en-GB" sz="2000" dirty="0"/>
              <a:t>Mutex Locks </a:t>
            </a:r>
          </a:p>
          <a:p>
            <a:r>
              <a:rPr lang="en-GB" sz="2000" dirty="0"/>
              <a:t>Semaphores </a:t>
            </a:r>
          </a:p>
          <a:p>
            <a:r>
              <a:rPr lang="en-GB" sz="2000" dirty="0"/>
              <a:t>The Dining Philosophers Problem with Four Chairs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" y="923967"/>
            <a:ext cx="9891714" cy="34998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71CE8B-7C00-2054-233D-246C1294D9EE}"/>
              </a:ext>
            </a:extLst>
          </p:cNvPr>
          <p:cNvSpPr txBox="1"/>
          <p:nvPr/>
        </p:nvSpPr>
        <p:spPr>
          <a:xfrm>
            <a:off x="7508673" y="4614070"/>
            <a:ext cx="2687512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Makefile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Results and Analysis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372736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Synchronisation</a:t>
            </a:r>
            <a:r>
              <a:rPr lang="en-US" dirty="0"/>
              <a:t> Issues in OSes 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cause starvation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C48CB4AB-C2B6-291E-E93E-01620D6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8" y="882784"/>
            <a:ext cx="4532903" cy="456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A94F9-B487-85F0-A616-76198C58A60C}"/>
              </a:ext>
            </a:extLst>
          </p:cNvPr>
          <p:cNvSpPr txBox="1"/>
          <p:nvPr/>
        </p:nvSpPr>
        <p:spPr>
          <a:xfrm>
            <a:off x="530899" y="6035131"/>
            <a:ext cx="756187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Source: https://</a:t>
            </a:r>
            <a:r>
              <a:rPr lang="en-US" sz="1800" dirty="0" err="1">
                <a:solidFill>
                  <a:srgbClr val="FFFFFF"/>
                </a:solidFill>
              </a:rPr>
              <a:t>miro.medium.com</a:t>
            </a:r>
            <a:r>
              <a:rPr lang="en-US" sz="1800" dirty="0">
                <a:solidFill>
                  <a:srgbClr val="FFFFFF"/>
                </a:solidFill>
              </a:rPr>
              <a:t>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Mutex 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Locks work In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Philosophers pick up on chopstick and lock then pick up other if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Can lead to starvation if all pick up right chopstick at one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Has lock method and unlock method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67A901-F124-3D42-387C-04E170BE39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ADAAD-69DA-A981-2ABE-3ACA3BC122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6954"/>
          <a:stretch/>
        </p:blipFill>
        <p:spPr>
          <a:xfrm>
            <a:off x="7380721" y="609600"/>
            <a:ext cx="4650858" cy="5181599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CA343-0D7B-2B3D-785A-423FE5491269}"/>
              </a:ext>
            </a:extLst>
          </p:cNvPr>
          <p:cNvSpPr txBox="1"/>
          <p:nvPr/>
        </p:nvSpPr>
        <p:spPr>
          <a:xfrm>
            <a:off x="7380721" y="5791199"/>
            <a:ext cx="46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IE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ThreadMentor</a:t>
            </a:r>
            <a:r>
              <a:rPr lang="en-IE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: Visualising Dining Philosophers: with Four Chairs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Semaphores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1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Dining Philosophers Problem with Four Chairs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Only allows 4 philosophers to sit at the table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 a private queue and counter</a:t>
            </a: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Each chopstick is declare individually </a:t>
            </a:r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philosopher sits down to eat they must wait on semaphore before picking up chopsticks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Must signal when finished eating to release </a:t>
            </a:r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chair so another can sit in it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Deadlock free solution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66799"/>
            <a:ext cx="9905998" cy="85955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Tags used in our solution int threadmentor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Join: This Thread has joined with another thread.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Semaphore Wait: This thread is waiting on semaphore.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Enter: This thread has been let through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Signal: This Thread has signalled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Wait: This thread is waiting to obtain(lock) a mutex.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Lock: This thread has obtained(locked) a mutex.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15498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8" y="618518"/>
            <a:ext cx="10063563" cy="5736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MAKEFILE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1983269"/>
            <a:ext cx="10538125" cy="3387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1"/>
                </a:solidFill>
              </a:rPr>
              <a:t>For out case we need only three files to compile:</a:t>
            </a:r>
            <a:endParaRPr lang="en-US" sz="2400" cap="all" dirty="0">
              <a:solidFill>
                <a:schemeClr val="bg1"/>
              </a:solidFill>
            </a:endParaRPr>
          </a:p>
          <a:p>
            <a:pPr marL="342900" indent="-342900"/>
            <a:r>
              <a:rPr lang="en-US" cap="all" dirty="0">
                <a:solidFill>
                  <a:schemeClr val="bg1"/>
                </a:solidFill>
              </a:rPr>
              <a:t>First: </a:t>
            </a:r>
            <a:r>
              <a:rPr lang="en-US" cap="all" dirty="0">
                <a:solidFill>
                  <a:schemeClr val="tx2"/>
                </a:solidFill>
              </a:rPr>
              <a:t>Philosopher-4chairs.h: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Foundation and takes two arguments: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NUMBER(philosophers)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and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ITER(eating cycles)</a:t>
            </a:r>
            <a:r>
              <a:rPr lang="en-GB" sz="1800" b="1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. </a:t>
            </a:r>
            <a:endParaRPr lang="en-US" sz="2400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SECOND: </a:t>
            </a:r>
            <a:r>
              <a:rPr lang="en-US" cap="all" dirty="0">
                <a:solidFill>
                  <a:schemeClr val="tx2"/>
                </a:solidFill>
              </a:rPr>
              <a:t>Philosopher-4chairs.cpp: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Establishes rules(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Semaphors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Mutex Locks), acts like a bouncer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IE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and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uses Mutexes locks, to make sure everyone picks up and puts down their chopsticks in order</a:t>
            </a:r>
            <a:r>
              <a:rPr lang="en-IE" sz="1400" dirty="0">
                <a:effectLst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THIRD: </a:t>
            </a:r>
            <a:r>
              <a:rPr lang="en-US" cap="all" dirty="0" err="1">
                <a:solidFill>
                  <a:schemeClr val="tx2"/>
                </a:solidFill>
              </a:rPr>
              <a:t>main.cpp</a:t>
            </a:r>
            <a:r>
              <a:rPr lang="en-US" cap="all" dirty="0">
                <a:solidFill>
                  <a:schemeClr val="tx2"/>
                </a:solidFill>
              </a:rPr>
              <a:t>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Depends on </a:t>
            </a:r>
            <a:r>
              <a:rPr lang="en-GB" sz="1800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eating cycles,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generates threads for each philosopher, waits for everyone to complete, and exiting(ends the program).</a:t>
            </a:r>
            <a:endParaRPr lang="en-US" cap="all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946F4-1C91-F018-3EE0-B9C8F40550E0}"/>
              </a:ext>
            </a:extLst>
          </p:cNvPr>
          <p:cNvSpPr txBox="1"/>
          <p:nvPr/>
        </p:nvSpPr>
        <p:spPr>
          <a:xfrm>
            <a:off x="1400537" y="5879939"/>
            <a:ext cx="964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snippets were taken from: 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pages.mtu.edu</a:t>
            </a:r>
            <a:r>
              <a:rPr lang="en-US" dirty="0">
                <a:solidFill>
                  <a:srgbClr val="FF0000"/>
                </a:solidFill>
              </a:rPr>
              <a:t>/~</a:t>
            </a:r>
            <a:r>
              <a:rPr lang="en-US" dirty="0" err="1">
                <a:solidFill>
                  <a:srgbClr val="FF0000"/>
                </a:solidFill>
              </a:rPr>
              <a:t>shene</a:t>
            </a:r>
            <a:r>
              <a:rPr lang="en-US" dirty="0">
                <a:solidFill>
                  <a:srgbClr val="FF0000"/>
                </a:solidFill>
              </a:rPr>
              <a:t>/NSF-3/e-Book/SEMA/TM-example-philos-4chairs.html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C868E-F6E5-EF29-4DD4-ECE872316D69}"/>
              </a:ext>
            </a:extLst>
          </p:cNvPr>
          <p:cNvSpPr txBox="1"/>
          <p:nvPr/>
        </p:nvSpPr>
        <p:spPr>
          <a:xfrm>
            <a:off x="1073239" y="1192192"/>
            <a:ext cx="1035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0" i="0" u="none" strike="noStrike" dirty="0">
                <a:solidFill>
                  <a:srgbClr val="ECECEC"/>
                </a:solidFill>
                <a:effectLst/>
                <a:latin typeface="Söhne"/>
              </a:rPr>
              <a:t>This </a:t>
            </a:r>
            <a:r>
              <a:rPr lang="en-IE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Makefile</a:t>
            </a:r>
            <a:r>
              <a:rPr lang="en-IE" b="0" i="0" u="none" strike="noStrike" dirty="0">
                <a:solidFill>
                  <a:srgbClr val="ECECEC"/>
                </a:solidFill>
                <a:effectLst/>
                <a:latin typeface="Söhne"/>
              </a:rPr>
              <a:t> is designed for compiling C++ programs. It specifies the compiler command(CMD), allows for passing a CMD value, and defines the paths to the source files and libraries used in the compilation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024"/>
            <a:ext cx="9905998" cy="91636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FILEs after compilation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7" name="Picture 6" descr="A group of icons with text&#10;&#10;Description automatically generated">
            <a:extLst>
              <a:ext uri="{FF2B5EF4-FFF2-40B4-BE49-F238E27FC236}">
                <a16:creationId xmlns:a16="http://schemas.microsoft.com/office/drawing/2014/main" id="{665889E4-31A3-CFA1-8A30-757C920B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51164"/>
            <a:ext cx="9905998" cy="4228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AF558-87D9-D45E-1B11-39E19DD2B549}"/>
              </a:ext>
            </a:extLst>
          </p:cNvPr>
          <p:cNvSpPr txBox="1"/>
          <p:nvPr/>
        </p:nvSpPr>
        <p:spPr>
          <a:xfrm>
            <a:off x="1435260" y="1192192"/>
            <a:ext cx="93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remove </a:t>
            </a:r>
            <a:r>
              <a:rPr lang="en-US" dirty="0" err="1"/>
              <a:t>Makefile</a:t>
            </a:r>
            <a:r>
              <a:rPr lang="en-US" dirty="0"/>
              <a:t> after we compile the program. We also get three classes being generated once we compile our solution.</a:t>
            </a:r>
          </a:p>
        </p:txBody>
      </p:sp>
    </p:spTree>
    <p:extLst>
      <p:ext uri="{BB962C8B-B14F-4D97-AF65-F5344CB8AC3E}">
        <p14:creationId xmlns:p14="http://schemas.microsoft.com/office/powerpoint/2010/main" val="303235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</TotalTime>
  <Words>755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Cambria</vt:lpstr>
      <vt:lpstr>Söhne</vt:lpstr>
      <vt:lpstr>Tw Cen MT</vt:lpstr>
      <vt:lpstr>Circuit</vt:lpstr>
      <vt:lpstr>A study of synchronization and concurrency issue in the dining philosophers problem</vt:lpstr>
      <vt:lpstr>Introduction</vt:lpstr>
      <vt:lpstr>Concurrency and Synchronisation Issues in OSes </vt:lpstr>
      <vt:lpstr>Mutex Locks </vt:lpstr>
      <vt:lpstr>Semaphores</vt:lpstr>
      <vt:lpstr>The Dining Philosophers Problem with Four Chairs</vt:lpstr>
      <vt:lpstr>Tags used in our solution int threadmentor</vt:lpstr>
      <vt:lpstr>MAKEFILE</vt:lpstr>
      <vt:lpstr>FILEs after compilation</vt:lpstr>
      <vt:lpstr>Results and Analysis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B00156112 Piotr Momat</cp:lastModifiedBy>
  <cp:revision>12</cp:revision>
  <dcterms:created xsi:type="dcterms:W3CDTF">2024-03-01T11:21:31Z</dcterms:created>
  <dcterms:modified xsi:type="dcterms:W3CDTF">2024-04-23T16:22:50Z</dcterms:modified>
</cp:coreProperties>
</file>