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22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660"/>
  </p:normalViewPr>
  <p:slideViewPr>
    <p:cSldViewPr>
      <p:cViewPr varScale="1">
        <p:scale>
          <a:sx n="112" d="100"/>
          <a:sy n="112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5119"/>
            <a:ext cx="77724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3554"/>
            <a:ext cx="6400800" cy="119777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162472" cy="365125"/>
          </a:xfrm>
        </p:spPr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520259"/>
            <a:ext cx="56166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0259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62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00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-228600">
              <a:buFontTx/>
              <a:buNone/>
              <a:tabLst>
                <a:tab pos="228600" algn="l"/>
              </a:tabLst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44CE3-0875-4B69-89C0-6F72D8139561}" type="datetimeFigureOut">
              <a:rPr lang="en-GB" smtClean="0"/>
              <a:pPr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688" y="6448251"/>
            <a:ext cx="5616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6720" y="64482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ADB20D-508E-4C6D-A9E4-257D5607B0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2540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</dc:creator>
  <cp:keywords/>
  <dc:description/>
  <cp:lastModifiedBy>Steven L Shafer</cp:lastModifiedBy>
  <cp:revision>16</cp:revision>
  <dcterms:created xsi:type="dcterms:W3CDTF">2017-02-13T16:18:36Z</dcterms:created>
  <dcterms:modified xsi:type="dcterms:W3CDTF">2019-09-08T19:27:37Z</dcterms:modified>
  <cp:category/>
</cp:coreProperties>
</file>