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75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2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C73B-C1AD-4315-98B4-FEF179FADF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A271-8B99-4D56-B18C-C42870F7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6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2666-38E2-4BFD-8233-6BE4AE3B9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Glue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EA6E-5178-453E-A80C-DB472F06D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Steven Will</a:t>
            </a:r>
          </a:p>
        </p:txBody>
      </p:sp>
    </p:spTree>
    <p:extLst>
      <p:ext uri="{BB962C8B-B14F-4D97-AF65-F5344CB8AC3E}">
        <p14:creationId xmlns:p14="http://schemas.microsoft.com/office/powerpoint/2010/main" val="193161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B68-ED97-4BD6-8F66-B492DE14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02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Fully Managed ETL Service</a:t>
            </a:r>
          </a:p>
        </p:txBody>
      </p:sp>
    </p:spTree>
    <p:extLst>
      <p:ext uri="{BB962C8B-B14F-4D97-AF65-F5344CB8AC3E}">
        <p14:creationId xmlns:p14="http://schemas.microsoft.com/office/powerpoint/2010/main" val="359308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6BC-02AA-47C6-9411-84423A3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82" y="162370"/>
            <a:ext cx="2808361" cy="225843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Components:</a:t>
            </a:r>
          </a:p>
        </p:txBody>
      </p:sp>
      <p:pic>
        <p:nvPicPr>
          <p:cNvPr id="1026" name="Picture 2" descr="AWS Glue Concepts - AWS Glue">
            <a:extLst>
              <a:ext uri="{FF2B5EF4-FFF2-40B4-BE49-F238E27FC236}">
                <a16:creationId xmlns:a16="http://schemas.microsoft.com/office/drawing/2014/main" id="{BE867FF2-72D4-4167-8994-21EEC4885A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2198" y="1291586"/>
            <a:ext cx="6780700" cy="50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99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6BC-02AA-47C6-9411-84423A3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15" y="0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D1EA-B6C4-446E-9452-EB62D1F1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839" y="2232045"/>
            <a:ext cx="6082182" cy="4351338"/>
          </a:xfrm>
        </p:spPr>
        <p:txBody>
          <a:bodyPr/>
          <a:lstStyle/>
          <a:p>
            <a:r>
              <a:rPr lang="en-US" dirty="0"/>
              <a:t>Serverless queries against S3 data lake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Build a warehouse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 driven ETL pipelines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Simply understand data</a:t>
            </a:r>
          </a:p>
        </p:txBody>
      </p:sp>
    </p:spTree>
    <p:extLst>
      <p:ext uri="{BB962C8B-B14F-4D97-AF65-F5344CB8AC3E}">
        <p14:creationId xmlns:p14="http://schemas.microsoft.com/office/powerpoint/2010/main" val="5388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6BC-02AA-47C6-9411-84423A3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15" y="0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D1EA-B6C4-446E-9452-EB62D1F1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488" y="2018400"/>
            <a:ext cx="6082182" cy="4351338"/>
          </a:xfrm>
        </p:spPr>
        <p:txBody>
          <a:bodyPr/>
          <a:lstStyle/>
          <a:p>
            <a:r>
              <a:rPr lang="en-US" dirty="0"/>
              <a:t>Cost effective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Less hassle then traditional, on-prem setups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Unlimited power!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6EA231-644B-42E2-9A00-AF0B52087C91}"/>
              </a:ext>
            </a:extLst>
          </p:cNvPr>
          <p:cNvSpPr txBox="1">
            <a:spLocks/>
          </p:cNvSpPr>
          <p:nvPr/>
        </p:nvSpPr>
        <p:spPr>
          <a:xfrm>
            <a:off x="8227959" y="4931257"/>
            <a:ext cx="2518708" cy="1937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2" name="Picture 2" descr="Unlimited power! | Star Wars Memes Wiki | Fandom">
            <a:extLst>
              <a:ext uri="{FF2B5EF4-FFF2-40B4-BE49-F238E27FC236}">
                <a16:creationId xmlns:a16="http://schemas.microsoft.com/office/drawing/2014/main" id="{BFF3EEA2-153F-44E7-9B74-6775BC5E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57" y="4416792"/>
            <a:ext cx="3081383" cy="173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DA64-F788-432C-AF7F-2908DAF6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D3D5-5072-4A37-848E-33E57ACE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pandas or spark </a:t>
            </a:r>
            <a:r>
              <a:rPr lang="en-US" dirty="0" err="1"/>
              <a:t>dataframe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Instead of conforming to a schema, each record is self-describing</a:t>
            </a:r>
          </a:p>
          <a:p>
            <a:pPr lvl="1"/>
            <a:r>
              <a:rPr lang="en-US" dirty="0"/>
              <a:t>If there are records that don’t fit a schema, no problem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Will often be converted back into a standard </a:t>
            </a:r>
            <a:r>
              <a:rPr lang="en-US" dirty="0" err="1"/>
              <a:t>dataframe</a:t>
            </a:r>
            <a:r>
              <a:rPr lang="en-US" dirty="0"/>
              <a:t> after the transformation step</a:t>
            </a:r>
          </a:p>
        </p:txBody>
      </p:sp>
    </p:spTree>
    <p:extLst>
      <p:ext uri="{BB962C8B-B14F-4D97-AF65-F5344CB8AC3E}">
        <p14:creationId xmlns:p14="http://schemas.microsoft.com/office/powerpoint/2010/main" val="269703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237F-F0F4-45ED-AED2-1D4CC454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/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0009-F028-4EA5-A264-EAED3280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S3 folder to read and write data</a:t>
            </a:r>
          </a:p>
          <a:p>
            <a:r>
              <a:rPr lang="en-US" dirty="0"/>
              <a:t>Data is added to S3 (e.g. data lake)</a:t>
            </a:r>
          </a:p>
          <a:p>
            <a:r>
              <a:rPr lang="en-US" dirty="0"/>
              <a:t>Create a crawler to scan S3 folders</a:t>
            </a:r>
          </a:p>
          <a:p>
            <a:r>
              <a:rPr lang="en-US" dirty="0"/>
              <a:t>Run the crawler</a:t>
            </a:r>
          </a:p>
          <a:p>
            <a:r>
              <a:rPr lang="en-US" dirty="0"/>
              <a:t>Locate the table</a:t>
            </a:r>
          </a:p>
          <a:p>
            <a:r>
              <a:rPr lang="en-US" dirty="0"/>
              <a:t>Create a job</a:t>
            </a:r>
          </a:p>
          <a:p>
            <a:r>
              <a:rPr lang="en-US" dirty="0"/>
              <a:t>Modify the script if desired (we will be)</a:t>
            </a:r>
          </a:p>
          <a:p>
            <a:r>
              <a:rPr lang="en-US" dirty="0"/>
              <a:t>Run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207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</TotalTime>
  <Words>151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AWS Glue</vt:lpstr>
      <vt:lpstr>Fully Managed ETL Service</vt:lpstr>
      <vt:lpstr>Components:</vt:lpstr>
      <vt:lpstr>Usage:</vt:lpstr>
      <vt:lpstr>Benefits:</vt:lpstr>
      <vt:lpstr>Dynamic Frames</vt:lpstr>
      <vt:lpstr>Walkthrough /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Glue</dc:title>
  <dc:creator>Steven Will</dc:creator>
  <cp:lastModifiedBy>Steven Will</cp:lastModifiedBy>
  <cp:revision>2</cp:revision>
  <dcterms:created xsi:type="dcterms:W3CDTF">2021-09-21T19:10:40Z</dcterms:created>
  <dcterms:modified xsi:type="dcterms:W3CDTF">2021-09-21T19:26:39Z</dcterms:modified>
</cp:coreProperties>
</file>