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b2e73dd9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b2e73dd9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b2d7a6b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b2d7a6b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b2d7a6bc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b2d7a6bc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b2d7a6bc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b2d7a6b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b2d7a6bc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3b2d7a6bc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b2e73dd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b2e73dd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b2e73dd9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b2e73dd9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b2e73dd9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b2e73dd9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b2e73dd9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b2e73dd9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b2e73dd9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b2e73dd9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b2e73dd9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b2e73dd9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b2e73dd9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b2e73dd9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b2e73dd9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b2e73dd9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</a:t>
            </a:r>
            <a:r>
              <a:rPr lang="fr"/>
              <a:t> solution Tour For Life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 Steven Lignereux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Liste des flottes de bus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375" y="10247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Justification de la solution technique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Meilleur organisation des données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Gain de productivité des </a:t>
            </a:r>
            <a:r>
              <a:rPr lang="fr"/>
              <a:t>commerciaux</a:t>
            </a:r>
            <a:r>
              <a:rPr lang="fr"/>
              <a:t> grâce à l’automatisation des tâches qui </a:t>
            </a:r>
            <a:r>
              <a:rPr lang="fr"/>
              <a:t>évitent</a:t>
            </a:r>
            <a:r>
              <a:rPr lang="fr"/>
              <a:t> une perte de temps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Meilleur suivi des </a:t>
            </a:r>
            <a:r>
              <a:rPr lang="fr"/>
              <a:t>commerciaux</a:t>
            </a:r>
            <a:r>
              <a:rPr lang="fr"/>
              <a:t> par les directeurs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Meilleur suivi client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Gain pour </a:t>
            </a:r>
            <a:r>
              <a:rPr lang="fr"/>
              <a:t>l'entreprise</a:t>
            </a:r>
            <a:r>
              <a:rPr lang="fr"/>
              <a:t> en productivité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Rôles</a:t>
            </a:r>
            <a:r>
              <a:rPr lang="fr"/>
              <a:t> et profils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311700" y="1152475"/>
            <a:ext cx="8520600" cy="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Trois rôles : le rôle directeur, le rôle commercial nord, le rôle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Deux profils : directeur et commercial</a:t>
            </a:r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050" y="1990075"/>
            <a:ext cx="4187904" cy="284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Rendre un champ obligatoire</a:t>
            </a:r>
            <a:endParaRPr/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155450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Champ place disponible décrémenté</a:t>
            </a:r>
            <a:endParaRPr/>
          </a:p>
        </p:txBody>
      </p:sp>
      <p:pic>
        <p:nvPicPr>
          <p:cNvPr id="214" name="Google Shape;2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130000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la page d’accueil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600" y="9810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Liste des prospects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1114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</a:t>
            </a:r>
            <a:r>
              <a:rPr lang="fr"/>
              <a:t>étail d’un prospects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133450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Liste </a:t>
            </a:r>
            <a:r>
              <a:rPr lang="fr"/>
              <a:t>des rapports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08207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Liste des voyageurs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162800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Détail d’un voyageur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1701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Liste des voyages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096750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Liste des voyages achetés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2288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