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yh4c7JkrN0tUtgYqeFJCYxHkl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b04d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cb04d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c2ea6c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c2ea6c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c2ea6c5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c2ea6c5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b04de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cb04de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b04de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b04de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Présentation solution Tour For Life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/>
              <a:t>Par Steven Lignereux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b04de33a_1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91" name="Google Shape;191;g13cb04de33a_1_1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commercial</a:t>
            </a:r>
            <a:endParaRPr/>
          </a:p>
        </p:txBody>
      </p:sp>
      <p:pic>
        <p:nvPicPr>
          <p:cNvPr id="192" name="Google Shape;192;g13cb04de33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Rendre un champ obligatoire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55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Champ place disponible décrémenté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0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c2ea6c5e8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Processus </a:t>
            </a:r>
            <a:r>
              <a:rPr lang="fr"/>
              <a:t>envoie</a:t>
            </a:r>
            <a:r>
              <a:rPr lang="fr"/>
              <a:t> </a:t>
            </a:r>
            <a:r>
              <a:rPr lang="fr"/>
              <a:t>mail</a:t>
            </a:r>
            <a:r>
              <a:rPr lang="fr"/>
              <a:t> </a:t>
            </a:r>
            <a:r>
              <a:rPr lang="fr"/>
              <a:t>automatique</a:t>
            </a:r>
            <a:endParaRPr/>
          </a:p>
        </p:txBody>
      </p:sp>
      <p:pic>
        <p:nvPicPr>
          <p:cNvPr id="210" name="Google Shape;210;g13c2ea6c5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2ea6c5e8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d’un cas d’usage</a:t>
            </a:r>
            <a:endParaRPr/>
          </a:p>
        </p:txBody>
      </p:sp>
      <p:sp>
        <p:nvSpPr>
          <p:cNvPr id="216" name="Google Shape;216;g13c2ea6c5e8_0_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Démonstration de tous les points cités avec un prospect : 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l’envoie d’e-mail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la décrémentation automatique du nombre de places disponibles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Conversion du prospect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Actualisation du tableau de bord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 la page d’accueil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600" y="981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prospects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3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Liste des rapports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082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voyageur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b04de33a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des activités</a:t>
            </a:r>
            <a:endParaRPr/>
          </a:p>
        </p:txBody>
      </p:sp>
      <p:pic>
        <p:nvPicPr>
          <p:cNvPr id="165" name="Google Shape;165;g13cb04de3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203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Justification de la solution technique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organisation des données, permettant de réaliser des rapports et des tableaux de bord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49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Gain de productivité des commerciaux grâce à l’automatisation des tâches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   -      Rôles et hiérarchie afin d’organiser la visibilité selon les commerciaux et</a:t>
            </a:r>
            <a:r>
              <a:rPr lang="fr" sz="1200">
                <a:solidFill>
                  <a:schemeClr val="dk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le directeur</a:t>
            </a:r>
            <a:endParaRPr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suivi client grâce aux rapports sur les prospects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Trois rôles : le rôle directeur, le rôle commercial nord, le rôle commercial sud</a:t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Deux profils : directeur et commercial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75" y="2158500"/>
            <a:ext cx="4135436" cy="2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b04de33a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84" name="Google Shape;184;g13cb04de33a_0_6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directeur</a:t>
            </a:r>
            <a:endParaRPr/>
          </a:p>
        </p:txBody>
      </p:sp>
      <p:pic>
        <p:nvPicPr>
          <p:cNvPr id="185" name="Google Shape;185;g13cb04de33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