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hK7CNAV7G3eAR+VoUWZMyvzN3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customschemas.google.com/relationships/presentationmetadata" Target="meta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cb04de3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3cb04de3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c2ea6c5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3c2ea6c5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c2ea6c5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c2ea6c5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cb04de3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3cb04de3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cb04de3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3cb04de3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6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6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6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6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2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22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2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2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2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2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2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2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2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2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2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2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2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2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2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3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3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4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Présentation solution Tour For Life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"/>
              <a:t>Par Steven Lignereux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cb04de33a_1_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Rôles et profils</a:t>
            </a:r>
            <a:endParaRPr/>
          </a:p>
        </p:txBody>
      </p:sp>
      <p:sp>
        <p:nvSpPr>
          <p:cNvPr id="191" name="Google Shape;191;g13cb04de33a_1_1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Objets pouvants êtres modifiés par le profil commercial</a:t>
            </a:r>
            <a:endParaRPr/>
          </a:p>
        </p:txBody>
      </p:sp>
      <p:pic>
        <p:nvPicPr>
          <p:cNvPr id="192" name="Google Shape;192;g13cb04de33a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475"/>
            <a:ext cx="8839198" cy="80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"/>
              <a:t>Rendre un champ obligatoire a modifier pour le layout</a:t>
            </a:r>
            <a:endParaRPr/>
          </a:p>
        </p:txBody>
      </p:sp>
      <p:pic>
        <p:nvPicPr>
          <p:cNvPr id="198" name="Google Shape;1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63" y="1416225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Champ place disponible décrémenté</a:t>
            </a:r>
            <a:endParaRPr/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13000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c2ea6c5e8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Processus </a:t>
            </a:r>
            <a:r>
              <a:rPr lang="fr"/>
              <a:t>envoie</a:t>
            </a:r>
            <a:r>
              <a:rPr lang="fr"/>
              <a:t> </a:t>
            </a:r>
            <a:r>
              <a:rPr lang="fr"/>
              <a:t>mail</a:t>
            </a:r>
            <a:r>
              <a:rPr lang="fr"/>
              <a:t> </a:t>
            </a:r>
            <a:r>
              <a:rPr lang="fr"/>
              <a:t>automatique</a:t>
            </a:r>
            <a:endParaRPr/>
          </a:p>
        </p:txBody>
      </p:sp>
      <p:pic>
        <p:nvPicPr>
          <p:cNvPr id="210" name="Google Shape;210;g13c2ea6c5e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63" y="1307850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c2ea6c5e8_0_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 d’un cas d’usage</a:t>
            </a:r>
            <a:endParaRPr/>
          </a:p>
        </p:txBody>
      </p:sp>
      <p:sp>
        <p:nvSpPr>
          <p:cNvPr id="216" name="Google Shape;216;g13c2ea6c5e8_0_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Démonstration de tous les points cités avec un prospect : </a:t>
            </a:r>
            <a:endParaRPr/>
          </a:p>
          <a:p>
            <a: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Montrer l’envoie d’e-mail</a:t>
            </a:r>
            <a:endParaRPr/>
          </a:p>
          <a:p>
            <a: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Montrer la décrémentation automatique du nombre de places disponibles</a:t>
            </a:r>
            <a:endParaRPr/>
          </a:p>
          <a:p>
            <a: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Conversion du prospect</a:t>
            </a:r>
            <a:endParaRPr/>
          </a:p>
          <a:p>
            <a: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Actualisation du tableau de bord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Présentation de la page d’accueil</a:t>
            </a:r>
            <a:endParaRPr/>
          </a:p>
        </p:txBody>
      </p:sp>
      <p:pic>
        <p:nvPicPr>
          <p:cNvPr id="141" name="Google Shape;1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600" y="9810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Détail d’un prospects</a:t>
            </a: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13345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Liste des rapports</a:t>
            </a:r>
            <a:endParaRPr/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08207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Détail d’un voyageur</a:t>
            </a:r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575" y="11701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cb04de33a_0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Présentation des activités</a:t>
            </a:r>
            <a:endParaRPr/>
          </a:p>
        </p:txBody>
      </p:sp>
      <p:pic>
        <p:nvPicPr>
          <p:cNvPr id="165" name="Google Shape;165;g13cb04de33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63" y="1203450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Justification de la solution technique</a:t>
            </a:r>
            <a:endParaRPr/>
          </a:p>
        </p:txBody>
      </p:sp>
      <p:sp>
        <p:nvSpPr>
          <p:cNvPr id="171" name="Google Shape;171;p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49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Meilleur organisation des données, permettant de réaliser des rapports et des tableaux de bord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29"/>
              <a:buNone/>
            </a:pPr>
            <a:r>
              <a:t/>
            </a:r>
            <a:endParaRPr/>
          </a:p>
          <a:p>
            <a:pPr indent="-311149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Gain de productivité des commerciaux grâce à l’automatisation des tâches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29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    -      Rôles et hiérarchie afin d’organiser la visibilité selon les commerciaux et</a:t>
            </a:r>
            <a:r>
              <a:rPr lang="fr" sz="1200">
                <a:solidFill>
                  <a:schemeClr val="dk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2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le directeur</a:t>
            </a:r>
            <a:endParaRPr>
              <a:highlight>
                <a:schemeClr val="dk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29"/>
              <a:buNone/>
            </a:pPr>
            <a:r>
              <a:t/>
            </a:r>
            <a:endParaRPr/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Meilleur suivi client grâce aux rapports sur les prospects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Rôles et profils</a:t>
            </a:r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Trois rôles : le rôle directeur, le rôle commercial nord, le rôle commercial sud</a:t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Deux profils : directeur et commercial</a:t>
            </a:r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275" y="2158500"/>
            <a:ext cx="4135436" cy="28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cb04de33a_0_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Rôles et profils</a:t>
            </a:r>
            <a:endParaRPr/>
          </a:p>
        </p:txBody>
      </p:sp>
      <p:sp>
        <p:nvSpPr>
          <p:cNvPr id="184" name="Google Shape;184;g13cb04de33a_0_6"/>
          <p:cNvSpPr txBox="1"/>
          <p:nvPr>
            <p:ph idx="1" type="body"/>
          </p:nvPr>
        </p:nvSpPr>
        <p:spPr>
          <a:xfrm>
            <a:off x="311700" y="1152475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Objets pouvants êtres modifiés par le profil directeur</a:t>
            </a:r>
            <a:endParaRPr/>
          </a:p>
        </p:txBody>
      </p:sp>
      <p:pic>
        <p:nvPicPr>
          <p:cNvPr id="185" name="Google Shape;185;g13cb04de33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475"/>
            <a:ext cx="8839198" cy="80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