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TY4+Xxt74baeanJR2359R47CV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cb04de3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3cb04de3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ef684d1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3ef684d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ef684d1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3ef684d1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c2ea6c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3c2ea6c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c2ea6c5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c2ea6c5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cb04de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cb04de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cb04de3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3cb04de3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2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Présentation solution Tour For Life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/>
              <a:t>Par Steven Lignereux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cb04de33a_1_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91" name="Google Shape;191;g13cb04de33a_1_1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Objets pouvants êtres modifiés par le profil commercial</a:t>
            </a:r>
            <a:endParaRPr/>
          </a:p>
        </p:txBody>
      </p:sp>
      <p:pic>
        <p:nvPicPr>
          <p:cNvPr id="192" name="Google Shape;192;g13cb04de33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475"/>
            <a:ext cx="8839198" cy="80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ef684d110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98" name="Google Shape;198;g13ef684d110_0_0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Illustration d’une règle de partage</a:t>
            </a:r>
            <a:endParaRPr/>
          </a:p>
        </p:txBody>
      </p:sp>
      <p:pic>
        <p:nvPicPr>
          <p:cNvPr id="199" name="Google Shape;199;g13ef684d11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838" y="1775600"/>
            <a:ext cx="5064221" cy="28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ef684d110_0_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205" name="Google Shape;205;g13ef684d110_0_12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Illustration d’une règle de partage avec héritage</a:t>
            </a:r>
            <a:endParaRPr/>
          </a:p>
        </p:txBody>
      </p:sp>
      <p:pic>
        <p:nvPicPr>
          <p:cNvPr id="206" name="Google Shape;206;g13ef684d11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888" y="1959050"/>
            <a:ext cx="5064221" cy="28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"/>
              <a:t>Rendre un champ obligatoire a modifier pour le layout</a:t>
            </a:r>
            <a:endParaRPr/>
          </a:p>
        </p:txBody>
      </p:sp>
      <p:pic>
        <p:nvPicPr>
          <p:cNvPr id="212" name="Google Shape;21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416225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Champ place disponible décrémenté</a:t>
            </a:r>
            <a:endParaRPr/>
          </a:p>
        </p:txBody>
      </p:sp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3000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c2ea6c5e8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Processus </a:t>
            </a:r>
            <a:r>
              <a:rPr lang="fr"/>
              <a:t>envoie</a:t>
            </a:r>
            <a:r>
              <a:rPr lang="fr"/>
              <a:t> </a:t>
            </a:r>
            <a:r>
              <a:rPr lang="fr"/>
              <a:t>mail</a:t>
            </a:r>
            <a:r>
              <a:rPr lang="fr"/>
              <a:t> </a:t>
            </a:r>
            <a:r>
              <a:rPr lang="fr"/>
              <a:t>automatique</a:t>
            </a:r>
            <a:endParaRPr/>
          </a:p>
        </p:txBody>
      </p:sp>
      <p:pic>
        <p:nvPicPr>
          <p:cNvPr id="224" name="Google Shape;224;g13c2ea6c5e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3078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c2ea6c5e8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d’un cas d’usage</a:t>
            </a:r>
            <a:endParaRPr/>
          </a:p>
        </p:txBody>
      </p:sp>
      <p:sp>
        <p:nvSpPr>
          <p:cNvPr id="230" name="Google Shape;230;g13c2ea6c5e8_0_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Démonstration de tous les points cités avec un prospect : 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Montrer l’envoie d’e-mail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Montrer la décrémentation automatique du nombre de places disponibles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Conversion du prospect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Actualisation du tableau de bord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Présentation de la page d’accueil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600" y="9810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Détail d’un prospects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334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Liste des rapports</a:t>
            </a:r>
            <a:endParaRPr/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0820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Détail d’un voyageur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cb04de33a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Présentation des activités</a:t>
            </a:r>
            <a:endParaRPr/>
          </a:p>
        </p:txBody>
      </p:sp>
      <p:pic>
        <p:nvPicPr>
          <p:cNvPr id="165" name="Google Shape;165;g13cb04de33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2034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Justification de la solution technique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4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Meilleur organisation des données, permettant de réaliser des rapports et des tableaux de bord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-311149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Gain de productivité des commerciaux grâce à l’automatisation des tâches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   -      Rôles et hiérarchie afin d’organiser la visibilité selon les commerciaux et</a:t>
            </a:r>
            <a:r>
              <a:rPr lang="fr" sz="1200">
                <a:solidFill>
                  <a:schemeClr val="dk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2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le directeur</a:t>
            </a:r>
            <a:endParaRPr>
              <a:highlight>
                <a:schemeClr val="dk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Meilleur suivi client grâce aux rapports sur les prospects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Trois rôles : le rôle directeur, le rôle commercial nord, le rôle commercial sud</a:t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Deux profils : directeur et commercial</a:t>
            </a:r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75" y="2158500"/>
            <a:ext cx="4135436" cy="28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cb04de33a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84" name="Google Shape;184;g13cb04de33a_0_6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Objets pouvants êtres modifiés par le profil directeur</a:t>
            </a:r>
            <a:endParaRPr/>
          </a:p>
        </p:txBody>
      </p:sp>
      <p:pic>
        <p:nvPicPr>
          <p:cNvPr id="185" name="Google Shape;185;g13cb04de33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475"/>
            <a:ext cx="8839198" cy="80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