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66" r:id="rId3"/>
    <p:sldId id="258" r:id="rId4"/>
    <p:sldId id="274" r:id="rId5"/>
    <p:sldId id="271" r:id="rId6"/>
    <p:sldId id="285" r:id="rId7"/>
    <p:sldId id="272" r:id="rId8"/>
    <p:sldId id="262" r:id="rId9"/>
    <p:sldId id="273" r:id="rId10"/>
    <p:sldId id="275" r:id="rId11"/>
    <p:sldId id="268" r:id="rId12"/>
    <p:sldId id="277" r:id="rId13"/>
    <p:sldId id="276" r:id="rId14"/>
    <p:sldId id="286" r:id="rId15"/>
    <p:sldId id="278" r:id="rId16"/>
    <p:sldId id="269" r:id="rId17"/>
    <p:sldId id="281" r:id="rId18"/>
    <p:sldId id="282" r:id="rId19"/>
    <p:sldId id="283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00"/>
    <a:srgbClr val="6C584C"/>
    <a:srgbClr val="8A817C"/>
    <a:srgbClr val="F1F2EB"/>
    <a:srgbClr val="3273F6"/>
    <a:srgbClr val="F64C72"/>
    <a:srgbClr val="13348E"/>
    <a:srgbClr val="F6F6F2"/>
    <a:srgbClr val="F3EEE8"/>
    <a:srgbClr val="EFE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84360" autoAdjust="0"/>
  </p:normalViewPr>
  <p:slideViewPr>
    <p:cSldViewPr snapToGrid="0">
      <p:cViewPr varScale="1">
        <p:scale>
          <a:sx n="63" d="100"/>
          <a:sy n="63" d="100"/>
        </p:scale>
        <p:origin x="11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y Cheung" userId="222a41775e9e4c49" providerId="LiveId" clId="{05800059-C45E-4025-97B2-F59A9646E5B3}"/>
    <pc:docChg chg="custSel delSld modSld">
      <pc:chgData name="Jacky Cheung" userId="222a41775e9e4c49" providerId="LiveId" clId="{05800059-C45E-4025-97B2-F59A9646E5B3}" dt="2023-10-09T05:08:13.902" v="117" actId="20577"/>
      <pc:docMkLst>
        <pc:docMk/>
      </pc:docMkLst>
      <pc:sldChg chg="modSp mod">
        <pc:chgData name="Jacky Cheung" userId="222a41775e9e4c49" providerId="LiveId" clId="{05800059-C45E-4025-97B2-F59A9646E5B3}" dt="2023-10-09T05:05:27.274" v="30" actId="20577"/>
        <pc:sldMkLst>
          <pc:docMk/>
          <pc:sldMk cId="2829691241" sldId="256"/>
        </pc:sldMkLst>
        <pc:spChg chg="mod">
          <ac:chgData name="Jacky Cheung" userId="222a41775e9e4c49" providerId="LiveId" clId="{05800059-C45E-4025-97B2-F59A9646E5B3}" dt="2023-10-09T05:04:42.197" v="11"/>
          <ac:spMkLst>
            <pc:docMk/>
            <pc:sldMk cId="2829691241" sldId="256"/>
            <ac:spMk id="2" creationId="{28469AF5-FDFC-9AB1-280F-AAC97129A11B}"/>
          </ac:spMkLst>
        </pc:spChg>
        <pc:spChg chg="mod">
          <ac:chgData name="Jacky Cheung" userId="222a41775e9e4c49" providerId="LiveId" clId="{05800059-C45E-4025-97B2-F59A9646E5B3}" dt="2023-10-09T05:05:27.274" v="30" actId="20577"/>
          <ac:spMkLst>
            <pc:docMk/>
            <pc:sldMk cId="2829691241" sldId="256"/>
            <ac:spMk id="3" creationId="{EB3EE9A3-FD3F-B66C-46A0-B5131A22C72B}"/>
          </ac:spMkLst>
        </pc:spChg>
      </pc:sldChg>
      <pc:sldChg chg="modSp del">
        <pc:chgData name="Jacky Cheung" userId="222a41775e9e4c49" providerId="LiveId" clId="{05800059-C45E-4025-97B2-F59A9646E5B3}" dt="2023-10-09T05:05:12.370" v="14" actId="47"/>
        <pc:sldMkLst>
          <pc:docMk/>
          <pc:sldMk cId="307226430" sldId="257"/>
        </pc:sldMkLst>
        <pc:spChg chg="mod">
          <ac:chgData name="Jacky Cheung" userId="222a41775e9e4c49" providerId="LiveId" clId="{05800059-C45E-4025-97B2-F59A9646E5B3}" dt="2023-10-09T05:04:42.197" v="11"/>
          <ac:spMkLst>
            <pc:docMk/>
            <pc:sldMk cId="307226430" sldId="257"/>
            <ac:spMk id="2" creationId="{838E4D56-0D2F-8D10-D26A-4B5E9F190C3F}"/>
          </ac:spMkLst>
        </pc:spChg>
        <pc:spChg chg="mod">
          <ac:chgData name="Jacky Cheung" userId="222a41775e9e4c49" providerId="LiveId" clId="{05800059-C45E-4025-97B2-F59A9646E5B3}" dt="2023-10-09T05:04:42.197" v="11"/>
          <ac:spMkLst>
            <pc:docMk/>
            <pc:sldMk cId="307226430" sldId="257"/>
            <ac:spMk id="3" creationId="{2659C664-FDC9-3F5A-6191-B831733CE3E6}"/>
          </ac:spMkLst>
        </pc:spChg>
      </pc:sldChg>
      <pc:sldChg chg="modSp del">
        <pc:chgData name="Jacky Cheung" userId="222a41775e9e4c49" providerId="LiveId" clId="{05800059-C45E-4025-97B2-F59A9646E5B3}" dt="2023-10-09T05:05:12.370" v="14" actId="47"/>
        <pc:sldMkLst>
          <pc:docMk/>
          <pc:sldMk cId="2493029288" sldId="258"/>
        </pc:sldMkLst>
        <pc:spChg chg="mod">
          <ac:chgData name="Jacky Cheung" userId="222a41775e9e4c49" providerId="LiveId" clId="{05800059-C45E-4025-97B2-F59A9646E5B3}" dt="2023-10-09T05:04:42.197" v="11"/>
          <ac:spMkLst>
            <pc:docMk/>
            <pc:sldMk cId="2493029288" sldId="258"/>
            <ac:spMk id="2" creationId="{0AAD1A42-7AB4-E88D-5BD0-F657B343605A}"/>
          </ac:spMkLst>
        </pc:spChg>
        <pc:spChg chg="mod">
          <ac:chgData name="Jacky Cheung" userId="222a41775e9e4c49" providerId="LiveId" clId="{05800059-C45E-4025-97B2-F59A9646E5B3}" dt="2023-10-09T05:04:42.197" v="11"/>
          <ac:spMkLst>
            <pc:docMk/>
            <pc:sldMk cId="2493029288" sldId="258"/>
            <ac:spMk id="3" creationId="{B6D5F28D-2EE9-F539-EDDA-552B6F30581A}"/>
          </ac:spMkLst>
        </pc:spChg>
      </pc:sldChg>
      <pc:sldChg chg="addSp delSp modSp del mod">
        <pc:chgData name="Jacky Cheung" userId="222a41775e9e4c49" providerId="LiveId" clId="{05800059-C45E-4025-97B2-F59A9646E5B3}" dt="2023-10-09T05:05:12.370" v="14" actId="47"/>
        <pc:sldMkLst>
          <pc:docMk/>
          <pc:sldMk cId="2871054885" sldId="259"/>
        </pc:sldMkLst>
        <pc:spChg chg="mod">
          <ac:chgData name="Jacky Cheung" userId="222a41775e9e4c49" providerId="LiveId" clId="{05800059-C45E-4025-97B2-F59A9646E5B3}" dt="2023-10-09T05:04:42.197" v="11"/>
          <ac:spMkLst>
            <pc:docMk/>
            <pc:sldMk cId="2871054885" sldId="259"/>
            <ac:spMk id="2" creationId="{0AAD1A42-7AB4-E88D-5BD0-F657B343605A}"/>
          </ac:spMkLst>
        </pc:spChg>
        <pc:spChg chg="mod">
          <ac:chgData name="Jacky Cheung" userId="222a41775e9e4c49" providerId="LiveId" clId="{05800059-C45E-4025-97B2-F59A9646E5B3}" dt="2023-10-09T05:04:42.197" v="11"/>
          <ac:spMkLst>
            <pc:docMk/>
            <pc:sldMk cId="2871054885" sldId="259"/>
            <ac:spMk id="3" creationId="{B6D5F28D-2EE9-F539-EDDA-552B6F30581A}"/>
          </ac:spMkLst>
        </pc:spChg>
        <pc:picChg chg="add del mod">
          <ac:chgData name="Jacky Cheung" userId="222a41775e9e4c49" providerId="LiveId" clId="{05800059-C45E-4025-97B2-F59A9646E5B3}" dt="2023-10-09T05:04:48.021" v="12" actId="21"/>
          <ac:picMkLst>
            <pc:docMk/>
            <pc:sldMk cId="2871054885" sldId="259"/>
            <ac:picMk id="4" creationId="{13DA4735-0AF1-09D6-1E74-2BD742A90731}"/>
          </ac:picMkLst>
        </pc:picChg>
      </pc:sldChg>
      <pc:sldChg chg="addSp delSp modSp del mod">
        <pc:chgData name="Jacky Cheung" userId="222a41775e9e4c49" providerId="LiveId" clId="{05800059-C45E-4025-97B2-F59A9646E5B3}" dt="2023-10-09T05:05:12.370" v="14" actId="47"/>
        <pc:sldMkLst>
          <pc:docMk/>
          <pc:sldMk cId="3461325239" sldId="260"/>
        </pc:sldMkLst>
        <pc:spChg chg="mod">
          <ac:chgData name="Jacky Cheung" userId="222a41775e9e4c49" providerId="LiveId" clId="{05800059-C45E-4025-97B2-F59A9646E5B3}" dt="2023-10-09T05:04:42.197" v="11"/>
          <ac:spMkLst>
            <pc:docMk/>
            <pc:sldMk cId="3461325239" sldId="260"/>
            <ac:spMk id="2" creationId="{D1CD71C8-3FA0-DEB4-50C6-B38B61F3A3D4}"/>
          </ac:spMkLst>
        </pc:spChg>
        <pc:spChg chg="mod">
          <ac:chgData name="Jacky Cheung" userId="222a41775e9e4c49" providerId="LiveId" clId="{05800059-C45E-4025-97B2-F59A9646E5B3}" dt="2023-10-09T05:04:42.197" v="11"/>
          <ac:spMkLst>
            <pc:docMk/>
            <pc:sldMk cId="3461325239" sldId="260"/>
            <ac:spMk id="3" creationId="{E9D0BD69-A689-647F-D70F-081CDB681E8A}"/>
          </ac:spMkLst>
        </pc:spChg>
        <pc:picChg chg="add del mod">
          <ac:chgData name="Jacky Cheung" userId="222a41775e9e4c49" providerId="LiveId" clId="{05800059-C45E-4025-97B2-F59A9646E5B3}" dt="2023-10-08T05:11:11.514" v="5" actId="21"/>
          <ac:picMkLst>
            <pc:docMk/>
            <pc:sldMk cId="3461325239" sldId="260"/>
            <ac:picMk id="5" creationId="{7E693D4B-B965-F77F-7311-725F46087A9C}"/>
          </ac:picMkLst>
        </pc:picChg>
      </pc:sldChg>
      <pc:sldChg chg="modSp del">
        <pc:chgData name="Jacky Cheung" userId="222a41775e9e4c49" providerId="LiveId" clId="{05800059-C45E-4025-97B2-F59A9646E5B3}" dt="2023-10-09T05:05:12.370" v="14" actId="47"/>
        <pc:sldMkLst>
          <pc:docMk/>
          <pc:sldMk cId="369788960" sldId="261"/>
        </pc:sldMkLst>
        <pc:spChg chg="mod">
          <ac:chgData name="Jacky Cheung" userId="222a41775e9e4c49" providerId="LiveId" clId="{05800059-C45E-4025-97B2-F59A9646E5B3}" dt="2023-10-09T05:04:42.197" v="11"/>
          <ac:spMkLst>
            <pc:docMk/>
            <pc:sldMk cId="369788960" sldId="261"/>
            <ac:spMk id="2" creationId="{4B6331CB-5796-209A-EFBB-072BBAA5E7BD}"/>
          </ac:spMkLst>
        </pc:spChg>
        <pc:spChg chg="mod">
          <ac:chgData name="Jacky Cheung" userId="222a41775e9e4c49" providerId="LiveId" clId="{05800059-C45E-4025-97B2-F59A9646E5B3}" dt="2023-10-09T05:04:42.197" v="11"/>
          <ac:spMkLst>
            <pc:docMk/>
            <pc:sldMk cId="369788960" sldId="261"/>
            <ac:spMk id="3" creationId="{A7A31F80-6395-8A6F-EC5B-C1D083585223}"/>
          </ac:spMkLst>
        </pc:spChg>
      </pc:sldChg>
      <pc:sldChg chg="addSp modSp">
        <pc:chgData name="Jacky Cheung" userId="222a41775e9e4c49" providerId="LiveId" clId="{05800059-C45E-4025-97B2-F59A9646E5B3}" dt="2023-10-09T05:05:50.047" v="31"/>
        <pc:sldMkLst>
          <pc:docMk/>
          <pc:sldMk cId="1131925519" sldId="262"/>
        </pc:sldMkLst>
        <pc:spChg chg="mod">
          <ac:chgData name="Jacky Cheung" userId="222a41775e9e4c49" providerId="LiveId" clId="{05800059-C45E-4025-97B2-F59A9646E5B3}" dt="2023-10-09T05:04:42.197" v="11"/>
          <ac:spMkLst>
            <pc:docMk/>
            <pc:sldMk cId="1131925519" sldId="262"/>
            <ac:spMk id="2" creationId="{BD4A6A34-70BE-8484-4B9F-F64F0A0570F8}"/>
          </ac:spMkLst>
        </pc:spChg>
        <pc:spChg chg="mod">
          <ac:chgData name="Jacky Cheung" userId="222a41775e9e4c49" providerId="LiveId" clId="{05800059-C45E-4025-97B2-F59A9646E5B3}" dt="2023-10-09T05:04:42.197" v="11"/>
          <ac:spMkLst>
            <pc:docMk/>
            <pc:sldMk cId="1131925519" sldId="262"/>
            <ac:spMk id="3" creationId="{C838D6D8-D51E-97DB-CFEB-1AF0F9A44891}"/>
          </ac:spMkLst>
        </pc:spChg>
        <pc:picChg chg="add mod">
          <ac:chgData name="Jacky Cheung" userId="222a41775e9e4c49" providerId="LiveId" clId="{05800059-C45E-4025-97B2-F59A9646E5B3}" dt="2023-10-09T05:05:50.047" v="31"/>
          <ac:picMkLst>
            <pc:docMk/>
            <pc:sldMk cId="1131925519" sldId="262"/>
            <ac:picMk id="4" creationId="{D3F1FF81-892D-D5A5-A043-7FEBD0658096}"/>
          </ac:picMkLst>
        </pc:picChg>
      </pc:sldChg>
      <pc:sldChg chg="modSp">
        <pc:chgData name="Jacky Cheung" userId="222a41775e9e4c49" providerId="LiveId" clId="{05800059-C45E-4025-97B2-F59A9646E5B3}" dt="2023-10-09T05:04:42.197" v="11"/>
        <pc:sldMkLst>
          <pc:docMk/>
          <pc:sldMk cId="1315235822" sldId="263"/>
        </pc:sldMkLst>
        <pc:spChg chg="mod">
          <ac:chgData name="Jacky Cheung" userId="222a41775e9e4c49" providerId="LiveId" clId="{05800059-C45E-4025-97B2-F59A9646E5B3}" dt="2023-10-09T05:04:42.197" v="11"/>
          <ac:spMkLst>
            <pc:docMk/>
            <pc:sldMk cId="1315235822" sldId="263"/>
            <ac:spMk id="2" creationId="{BD4A6A34-70BE-8484-4B9F-F64F0A0570F8}"/>
          </ac:spMkLst>
        </pc:spChg>
        <pc:spChg chg="mod">
          <ac:chgData name="Jacky Cheung" userId="222a41775e9e4c49" providerId="LiveId" clId="{05800059-C45E-4025-97B2-F59A9646E5B3}" dt="2023-10-09T05:04:42.197" v="11"/>
          <ac:spMkLst>
            <pc:docMk/>
            <pc:sldMk cId="1315235822" sldId="263"/>
            <ac:spMk id="3" creationId="{C838D6D8-D51E-97DB-CFEB-1AF0F9A44891}"/>
          </ac:spMkLst>
        </pc:spChg>
      </pc:sldChg>
      <pc:sldChg chg="modSp">
        <pc:chgData name="Jacky Cheung" userId="222a41775e9e4c49" providerId="LiveId" clId="{05800059-C45E-4025-97B2-F59A9646E5B3}" dt="2023-10-09T05:04:42.197" v="11"/>
        <pc:sldMkLst>
          <pc:docMk/>
          <pc:sldMk cId="1518886697" sldId="264"/>
        </pc:sldMkLst>
        <pc:spChg chg="mod">
          <ac:chgData name="Jacky Cheung" userId="222a41775e9e4c49" providerId="LiveId" clId="{05800059-C45E-4025-97B2-F59A9646E5B3}" dt="2023-10-09T05:04:42.197" v="11"/>
          <ac:spMkLst>
            <pc:docMk/>
            <pc:sldMk cId="1518886697" sldId="264"/>
            <ac:spMk id="2" creationId="{A45EF47A-5B59-4177-6F37-D7526D2F4A8D}"/>
          </ac:spMkLst>
        </pc:spChg>
        <pc:spChg chg="mod">
          <ac:chgData name="Jacky Cheung" userId="222a41775e9e4c49" providerId="LiveId" clId="{05800059-C45E-4025-97B2-F59A9646E5B3}" dt="2023-10-09T05:04:42.197" v="11"/>
          <ac:spMkLst>
            <pc:docMk/>
            <pc:sldMk cId="1518886697" sldId="264"/>
            <ac:spMk id="3" creationId="{4F243655-9DB8-B885-5AF1-E693F989D927}"/>
          </ac:spMkLst>
        </pc:spChg>
      </pc:sldChg>
      <pc:sldChg chg="modSp del">
        <pc:chgData name="Jacky Cheung" userId="222a41775e9e4c49" providerId="LiveId" clId="{05800059-C45E-4025-97B2-F59A9646E5B3}" dt="2023-10-09T05:05:12.370" v="14" actId="47"/>
        <pc:sldMkLst>
          <pc:docMk/>
          <pc:sldMk cId="151917472" sldId="265"/>
        </pc:sldMkLst>
        <pc:spChg chg="mod">
          <ac:chgData name="Jacky Cheung" userId="222a41775e9e4c49" providerId="LiveId" clId="{05800059-C45E-4025-97B2-F59A9646E5B3}" dt="2023-10-09T05:04:42.197" v="11"/>
          <ac:spMkLst>
            <pc:docMk/>
            <pc:sldMk cId="151917472" sldId="265"/>
            <ac:spMk id="4" creationId="{5B044F74-8B01-599B-5739-47DB3B2A0989}"/>
          </ac:spMkLst>
        </pc:spChg>
        <pc:spChg chg="mod">
          <ac:chgData name="Jacky Cheung" userId="222a41775e9e4c49" providerId="LiveId" clId="{05800059-C45E-4025-97B2-F59A9646E5B3}" dt="2023-10-09T05:04:42.197" v="11"/>
          <ac:spMkLst>
            <pc:docMk/>
            <pc:sldMk cId="151917472" sldId="265"/>
            <ac:spMk id="5" creationId="{06E88A76-C556-0CC2-D519-01C16D395BE8}"/>
          </ac:spMkLst>
        </pc:spChg>
      </pc:sldChg>
      <pc:sldChg chg="modSp">
        <pc:chgData name="Jacky Cheung" userId="222a41775e9e4c49" providerId="LiveId" clId="{05800059-C45E-4025-97B2-F59A9646E5B3}" dt="2023-10-09T05:04:42.197" v="11"/>
        <pc:sldMkLst>
          <pc:docMk/>
          <pc:sldMk cId="1528687700" sldId="266"/>
        </pc:sldMkLst>
        <pc:spChg chg="mod">
          <ac:chgData name="Jacky Cheung" userId="222a41775e9e4c49" providerId="LiveId" clId="{05800059-C45E-4025-97B2-F59A9646E5B3}" dt="2023-10-09T05:04:42.197" v="11"/>
          <ac:spMkLst>
            <pc:docMk/>
            <pc:sldMk cId="1528687700" sldId="266"/>
            <ac:spMk id="4" creationId="{3CF152EC-4936-EA3A-2D08-223EC7DDDEDC}"/>
          </ac:spMkLst>
        </pc:spChg>
        <pc:spChg chg="mod">
          <ac:chgData name="Jacky Cheung" userId="222a41775e9e4c49" providerId="LiveId" clId="{05800059-C45E-4025-97B2-F59A9646E5B3}" dt="2023-10-09T05:04:42.197" v="11"/>
          <ac:spMkLst>
            <pc:docMk/>
            <pc:sldMk cId="1528687700" sldId="266"/>
            <ac:spMk id="5" creationId="{B5C096C4-6160-6D7A-ED56-4C22B83A66C8}"/>
          </ac:spMkLst>
        </pc:spChg>
      </pc:sldChg>
      <pc:sldChg chg="addSp modSp">
        <pc:chgData name="Jacky Cheung" userId="222a41775e9e4c49" providerId="LiveId" clId="{05800059-C45E-4025-97B2-F59A9646E5B3}" dt="2023-10-09T05:05:00.549" v="13"/>
        <pc:sldMkLst>
          <pc:docMk/>
          <pc:sldMk cId="3386539458" sldId="267"/>
        </pc:sldMkLst>
        <pc:spChg chg="mod">
          <ac:chgData name="Jacky Cheung" userId="222a41775e9e4c49" providerId="LiveId" clId="{05800059-C45E-4025-97B2-F59A9646E5B3}" dt="2023-10-09T05:04:42.197" v="11"/>
          <ac:spMkLst>
            <pc:docMk/>
            <pc:sldMk cId="3386539458" sldId="267"/>
            <ac:spMk id="2" creationId="{2C35D016-AD14-9F34-7361-0B40138F2329}"/>
          </ac:spMkLst>
        </pc:spChg>
        <pc:spChg chg="mod">
          <ac:chgData name="Jacky Cheung" userId="222a41775e9e4c49" providerId="LiveId" clId="{05800059-C45E-4025-97B2-F59A9646E5B3}" dt="2023-10-09T05:04:42.197" v="11"/>
          <ac:spMkLst>
            <pc:docMk/>
            <pc:sldMk cId="3386539458" sldId="267"/>
            <ac:spMk id="3" creationId="{71D3AB14-1CF3-34C6-8B6C-58173C6A8818}"/>
          </ac:spMkLst>
        </pc:spChg>
        <pc:picChg chg="add mod">
          <ac:chgData name="Jacky Cheung" userId="222a41775e9e4c49" providerId="LiveId" clId="{05800059-C45E-4025-97B2-F59A9646E5B3}" dt="2023-10-09T05:05:00.549" v="13"/>
          <ac:picMkLst>
            <pc:docMk/>
            <pc:sldMk cId="3386539458" sldId="267"/>
            <ac:picMk id="4" creationId="{5B98141D-0A1F-7764-47C8-9A3212391DDD}"/>
          </ac:picMkLst>
        </pc:picChg>
      </pc:sldChg>
      <pc:sldChg chg="modSp">
        <pc:chgData name="Jacky Cheung" userId="222a41775e9e4c49" providerId="LiveId" clId="{05800059-C45E-4025-97B2-F59A9646E5B3}" dt="2023-10-09T05:04:42.197" v="11"/>
        <pc:sldMkLst>
          <pc:docMk/>
          <pc:sldMk cId="1741544213" sldId="268"/>
        </pc:sldMkLst>
        <pc:spChg chg="mod">
          <ac:chgData name="Jacky Cheung" userId="222a41775e9e4c49" providerId="LiveId" clId="{05800059-C45E-4025-97B2-F59A9646E5B3}" dt="2023-10-09T05:04:42.197" v="11"/>
          <ac:spMkLst>
            <pc:docMk/>
            <pc:sldMk cId="1741544213" sldId="268"/>
            <ac:spMk id="2" creationId="{6651759B-C18F-314F-2798-B97253EC2B35}"/>
          </ac:spMkLst>
        </pc:spChg>
        <pc:spChg chg="mod">
          <ac:chgData name="Jacky Cheung" userId="222a41775e9e4c49" providerId="LiveId" clId="{05800059-C45E-4025-97B2-F59A9646E5B3}" dt="2023-10-09T05:04:42.197" v="11"/>
          <ac:spMkLst>
            <pc:docMk/>
            <pc:sldMk cId="1741544213" sldId="268"/>
            <ac:spMk id="3" creationId="{04C50C1A-09C6-2C7A-D685-6DB0396A548F}"/>
          </ac:spMkLst>
        </pc:spChg>
      </pc:sldChg>
      <pc:sldChg chg="modSp mod">
        <pc:chgData name="Jacky Cheung" userId="222a41775e9e4c49" providerId="LiveId" clId="{05800059-C45E-4025-97B2-F59A9646E5B3}" dt="2023-10-09T05:04:42.197" v="11"/>
        <pc:sldMkLst>
          <pc:docMk/>
          <pc:sldMk cId="1423961563" sldId="269"/>
        </pc:sldMkLst>
        <pc:spChg chg="mod">
          <ac:chgData name="Jacky Cheung" userId="222a41775e9e4c49" providerId="LiveId" clId="{05800059-C45E-4025-97B2-F59A9646E5B3}" dt="2023-10-09T05:04:42.197" v="11"/>
          <ac:spMkLst>
            <pc:docMk/>
            <pc:sldMk cId="1423961563" sldId="269"/>
            <ac:spMk id="2" creationId="{4B7DD928-1D95-1EF3-C7A8-5656DEE92712}"/>
          </ac:spMkLst>
        </pc:spChg>
        <pc:spChg chg="mod">
          <ac:chgData name="Jacky Cheung" userId="222a41775e9e4c49" providerId="LiveId" clId="{05800059-C45E-4025-97B2-F59A9646E5B3}" dt="2023-10-09T05:04:42.197" v="11"/>
          <ac:spMkLst>
            <pc:docMk/>
            <pc:sldMk cId="1423961563" sldId="269"/>
            <ac:spMk id="3" creationId="{18C12FCC-003E-78C3-D896-D852100C28F8}"/>
          </ac:spMkLst>
        </pc:spChg>
      </pc:sldChg>
      <pc:sldChg chg="modSp">
        <pc:chgData name="Jacky Cheung" userId="222a41775e9e4c49" providerId="LiveId" clId="{05800059-C45E-4025-97B2-F59A9646E5B3}" dt="2023-10-09T05:08:13.902" v="117" actId="20577"/>
        <pc:sldMkLst>
          <pc:docMk/>
          <pc:sldMk cId="3781643426" sldId="270"/>
        </pc:sldMkLst>
        <pc:spChg chg="mod">
          <ac:chgData name="Jacky Cheung" userId="222a41775e9e4c49" providerId="LiveId" clId="{05800059-C45E-4025-97B2-F59A9646E5B3}" dt="2023-10-09T05:04:42.197" v="11"/>
          <ac:spMkLst>
            <pc:docMk/>
            <pc:sldMk cId="3781643426" sldId="270"/>
            <ac:spMk id="2" creationId="{3F8D282D-C6C1-E111-2FEA-12008EB15A91}"/>
          </ac:spMkLst>
        </pc:spChg>
        <pc:graphicFrameChg chg="mod">
          <ac:chgData name="Jacky Cheung" userId="222a41775e9e4c49" providerId="LiveId" clId="{05800059-C45E-4025-97B2-F59A9646E5B3}" dt="2023-10-09T05:08:13.902" v="117" actId="20577"/>
          <ac:graphicFrameMkLst>
            <pc:docMk/>
            <pc:sldMk cId="3781643426" sldId="270"/>
            <ac:graphicFrameMk id="4" creationId="{5BEE7704-C4A3-CD9C-F159-10F737E56286}"/>
          </ac:graphicFrameMkLst>
        </pc:graphicFrameChg>
      </pc:sldChg>
    </pc:docChg>
  </pc:docChgLst>
  <pc:docChgLst>
    <pc:chgData name="Jacky Cheung" userId="222a41775e9e4c49" providerId="LiveId" clId="{DC5E1C58-07B7-43CF-A154-390D4E638E6A}"/>
    <pc:docChg chg="undo custSel addSld delSld modSld">
      <pc:chgData name="Jacky Cheung" userId="222a41775e9e4c49" providerId="LiveId" clId="{DC5E1C58-07B7-43CF-A154-390D4E638E6A}" dt="2023-12-08T02:23:25.256" v="867" actId="47"/>
      <pc:docMkLst>
        <pc:docMk/>
      </pc:docMkLst>
      <pc:sldChg chg="modSp mod">
        <pc:chgData name="Jacky Cheung" userId="222a41775e9e4c49" providerId="LiveId" clId="{DC5E1C58-07B7-43CF-A154-390D4E638E6A}" dt="2023-12-05T15:13:06.391" v="35" actId="20577"/>
        <pc:sldMkLst>
          <pc:docMk/>
          <pc:sldMk cId="2829691241" sldId="256"/>
        </pc:sldMkLst>
        <pc:spChg chg="mod">
          <ac:chgData name="Jacky Cheung" userId="222a41775e9e4c49" providerId="LiveId" clId="{DC5E1C58-07B7-43CF-A154-390D4E638E6A}" dt="2023-12-05T15:12:47.189" v="0" actId="20577"/>
          <ac:spMkLst>
            <pc:docMk/>
            <pc:sldMk cId="2829691241" sldId="256"/>
            <ac:spMk id="3" creationId="{EB3EE9A3-FD3F-B66C-46A0-B5131A22C72B}"/>
          </ac:spMkLst>
        </pc:spChg>
        <pc:spChg chg="mod">
          <ac:chgData name="Jacky Cheung" userId="222a41775e9e4c49" providerId="LiveId" clId="{DC5E1C58-07B7-43CF-A154-390D4E638E6A}" dt="2023-12-05T15:13:06.391" v="35" actId="20577"/>
          <ac:spMkLst>
            <pc:docMk/>
            <pc:sldMk cId="2829691241" sldId="256"/>
            <ac:spMk id="5" creationId="{54AA2C18-9ED4-FF50-FE28-A520333E4CDB}"/>
          </ac:spMkLst>
        </pc:spChg>
      </pc:sldChg>
      <pc:sldChg chg="modSp mod">
        <pc:chgData name="Jacky Cheung" userId="222a41775e9e4c49" providerId="LiveId" clId="{DC5E1C58-07B7-43CF-A154-390D4E638E6A}" dt="2023-12-05T15:17:21.797" v="112" actId="20577"/>
        <pc:sldMkLst>
          <pc:docMk/>
          <pc:sldMk cId="2493029288" sldId="258"/>
        </pc:sldMkLst>
        <pc:spChg chg="mod">
          <ac:chgData name="Jacky Cheung" userId="222a41775e9e4c49" providerId="LiveId" clId="{DC5E1C58-07B7-43CF-A154-390D4E638E6A}" dt="2023-12-05T15:17:21.797" v="112" actId="20577"/>
          <ac:spMkLst>
            <pc:docMk/>
            <pc:sldMk cId="2493029288" sldId="258"/>
            <ac:spMk id="3" creationId="{B6D5F28D-2EE9-F539-EDDA-552B6F30581A}"/>
          </ac:spMkLst>
        </pc:spChg>
      </pc:sldChg>
      <pc:sldChg chg="addSp delSp modSp mod">
        <pc:chgData name="Jacky Cheung" userId="222a41775e9e4c49" providerId="LiveId" clId="{DC5E1C58-07B7-43CF-A154-390D4E638E6A}" dt="2023-12-05T15:29:58.911" v="248" actId="14100"/>
        <pc:sldMkLst>
          <pc:docMk/>
          <pc:sldMk cId="1131925519" sldId="262"/>
        </pc:sldMkLst>
        <pc:picChg chg="del">
          <ac:chgData name="Jacky Cheung" userId="222a41775e9e4c49" providerId="LiveId" clId="{DC5E1C58-07B7-43CF-A154-390D4E638E6A}" dt="2023-12-05T15:29:42.767" v="245" actId="478"/>
          <ac:picMkLst>
            <pc:docMk/>
            <pc:sldMk cId="1131925519" sldId="262"/>
            <ac:picMk id="4" creationId="{D3F1FF81-892D-D5A5-A043-7FEBD0658096}"/>
          </ac:picMkLst>
        </pc:picChg>
        <pc:picChg chg="add mod">
          <ac:chgData name="Jacky Cheung" userId="222a41775e9e4c49" providerId="LiveId" clId="{DC5E1C58-07B7-43CF-A154-390D4E638E6A}" dt="2023-12-05T15:29:58.911" v="248" actId="14100"/>
          <ac:picMkLst>
            <pc:docMk/>
            <pc:sldMk cId="1131925519" sldId="262"/>
            <ac:picMk id="5" creationId="{7B3C0593-0040-7914-CD4B-E67E0CA3D267}"/>
          </ac:picMkLst>
        </pc:picChg>
      </pc:sldChg>
      <pc:sldChg chg="addSp modSp mod">
        <pc:chgData name="Jacky Cheung" userId="222a41775e9e4c49" providerId="LiveId" clId="{DC5E1C58-07B7-43CF-A154-390D4E638E6A}" dt="2023-12-05T15:17:49.020" v="117" actId="20577"/>
        <pc:sldMkLst>
          <pc:docMk/>
          <pc:sldMk cId="1528687700" sldId="266"/>
        </pc:sldMkLst>
        <pc:spChg chg="mod">
          <ac:chgData name="Jacky Cheung" userId="222a41775e9e4c49" providerId="LiveId" clId="{DC5E1C58-07B7-43CF-A154-390D4E638E6A}" dt="2023-12-05T15:14:05.720" v="47" actId="20577"/>
          <ac:spMkLst>
            <pc:docMk/>
            <pc:sldMk cId="1528687700" sldId="266"/>
            <ac:spMk id="5" creationId="{B5C096C4-6160-6D7A-ED56-4C22B83A66C8}"/>
          </ac:spMkLst>
        </pc:spChg>
        <pc:spChg chg="add mod">
          <ac:chgData name="Jacky Cheung" userId="222a41775e9e4c49" providerId="LiveId" clId="{DC5E1C58-07B7-43CF-A154-390D4E638E6A}" dt="2023-12-05T15:17:49.020" v="117" actId="20577"/>
          <ac:spMkLst>
            <pc:docMk/>
            <pc:sldMk cId="1528687700" sldId="266"/>
            <ac:spMk id="7" creationId="{C4E41A94-22D6-F086-CE70-93D67A83EB96}"/>
          </ac:spMkLst>
        </pc:spChg>
      </pc:sldChg>
      <pc:sldChg chg="addSp delSp modSp mod">
        <pc:chgData name="Jacky Cheung" userId="222a41775e9e4c49" providerId="LiveId" clId="{DC5E1C58-07B7-43CF-A154-390D4E638E6A}" dt="2023-12-05T15:35:13.808" v="314" actId="14100"/>
        <pc:sldMkLst>
          <pc:docMk/>
          <pc:sldMk cId="1741544213" sldId="268"/>
        </pc:sldMkLst>
        <pc:spChg chg="mod">
          <ac:chgData name="Jacky Cheung" userId="222a41775e9e4c49" providerId="LiveId" clId="{DC5E1C58-07B7-43CF-A154-390D4E638E6A}" dt="2023-12-05T15:35:13.808" v="314" actId="14100"/>
          <ac:spMkLst>
            <pc:docMk/>
            <pc:sldMk cId="1741544213" sldId="268"/>
            <ac:spMk id="9" creationId="{3689FC0D-3B70-6E90-6415-AC8FFD1E0019}"/>
          </ac:spMkLst>
        </pc:spChg>
        <pc:spChg chg="del">
          <ac:chgData name="Jacky Cheung" userId="222a41775e9e4c49" providerId="LiveId" clId="{DC5E1C58-07B7-43CF-A154-390D4E638E6A}" dt="2023-12-05T15:34:34.161" v="301" actId="478"/>
          <ac:spMkLst>
            <pc:docMk/>
            <pc:sldMk cId="1741544213" sldId="268"/>
            <ac:spMk id="11" creationId="{2A7C30E3-E945-2A7D-5300-5113B39189F7}"/>
          </ac:spMkLst>
        </pc:spChg>
        <pc:picChg chg="add mod">
          <ac:chgData name="Jacky Cheung" userId="222a41775e9e4c49" providerId="LiveId" clId="{DC5E1C58-07B7-43CF-A154-390D4E638E6A}" dt="2023-12-05T15:35:01.235" v="305" actId="1076"/>
          <ac:picMkLst>
            <pc:docMk/>
            <pc:sldMk cId="1741544213" sldId="268"/>
            <ac:picMk id="5" creationId="{0DC971C4-3A94-20F6-38A9-12797D66A0B6}"/>
          </ac:picMkLst>
        </pc:picChg>
        <pc:picChg chg="del">
          <ac:chgData name="Jacky Cheung" userId="222a41775e9e4c49" providerId="LiveId" clId="{DC5E1C58-07B7-43CF-A154-390D4E638E6A}" dt="2023-12-05T15:34:00.153" v="299" actId="478"/>
          <ac:picMkLst>
            <pc:docMk/>
            <pc:sldMk cId="1741544213" sldId="268"/>
            <ac:picMk id="13" creationId="{033DB794-3705-36C2-00E6-992AA121DE08}"/>
          </ac:picMkLst>
        </pc:picChg>
        <pc:picChg chg="del">
          <ac:chgData name="Jacky Cheung" userId="222a41775e9e4c49" providerId="LiveId" clId="{DC5E1C58-07B7-43CF-A154-390D4E638E6A}" dt="2023-12-05T15:34:28.754" v="300" actId="478"/>
          <ac:picMkLst>
            <pc:docMk/>
            <pc:sldMk cId="1741544213" sldId="268"/>
            <ac:picMk id="15" creationId="{6928AE08-0877-527F-9195-BCDEB98CA86C}"/>
          </ac:picMkLst>
        </pc:picChg>
      </pc:sldChg>
      <pc:sldChg chg="addSp delSp modSp mod">
        <pc:chgData name="Jacky Cheung" userId="222a41775e9e4c49" providerId="LiveId" clId="{DC5E1C58-07B7-43CF-A154-390D4E638E6A}" dt="2023-12-08T02:18:23.207" v="769" actId="20577"/>
        <pc:sldMkLst>
          <pc:docMk/>
          <pc:sldMk cId="1423961563" sldId="269"/>
        </pc:sldMkLst>
        <pc:spChg chg="mod">
          <ac:chgData name="Jacky Cheung" userId="222a41775e9e4c49" providerId="LiveId" clId="{DC5E1C58-07B7-43CF-A154-390D4E638E6A}" dt="2023-12-08T02:18:23.207" v="769" actId="20577"/>
          <ac:spMkLst>
            <pc:docMk/>
            <pc:sldMk cId="1423961563" sldId="269"/>
            <ac:spMk id="3" creationId="{18C12FCC-003E-78C3-D896-D852100C28F8}"/>
          </ac:spMkLst>
        </pc:spChg>
        <pc:spChg chg="del mod">
          <ac:chgData name="Jacky Cheung" userId="222a41775e9e4c49" providerId="LiveId" clId="{DC5E1C58-07B7-43CF-A154-390D4E638E6A}" dt="2023-12-08T02:17:45.520" v="750" actId="478"/>
          <ac:spMkLst>
            <pc:docMk/>
            <pc:sldMk cId="1423961563" sldId="269"/>
            <ac:spMk id="10" creationId="{EEDD076D-6386-1A45-1CEC-53F2F2E879F9}"/>
          </ac:spMkLst>
        </pc:spChg>
        <pc:spChg chg="del mod">
          <ac:chgData name="Jacky Cheung" userId="222a41775e9e4c49" providerId="LiveId" clId="{DC5E1C58-07B7-43CF-A154-390D4E638E6A}" dt="2023-12-08T02:17:43.880" v="748" actId="478"/>
          <ac:spMkLst>
            <pc:docMk/>
            <pc:sldMk cId="1423961563" sldId="269"/>
            <ac:spMk id="12" creationId="{5FA3CD03-4428-D901-F718-B736E5B6876E}"/>
          </ac:spMkLst>
        </pc:spChg>
        <pc:picChg chg="add">
          <ac:chgData name="Jacky Cheung" userId="222a41775e9e4c49" providerId="LiveId" clId="{DC5E1C58-07B7-43CF-A154-390D4E638E6A}" dt="2023-12-08T02:17:59.827" v="751" actId="22"/>
          <ac:picMkLst>
            <pc:docMk/>
            <pc:sldMk cId="1423961563" sldId="269"/>
            <ac:picMk id="5" creationId="{58858984-5C36-D567-2E02-8BF1E82AFB61}"/>
          </ac:picMkLst>
        </pc:picChg>
      </pc:sldChg>
      <pc:sldChg chg="modSp">
        <pc:chgData name="Jacky Cheung" userId="222a41775e9e4c49" providerId="LiveId" clId="{DC5E1C58-07B7-43CF-A154-390D4E638E6A}" dt="2023-12-05T15:46:47.406" v="741" actId="20577"/>
        <pc:sldMkLst>
          <pc:docMk/>
          <pc:sldMk cId="3781643426" sldId="270"/>
        </pc:sldMkLst>
        <pc:graphicFrameChg chg="mod">
          <ac:chgData name="Jacky Cheung" userId="222a41775e9e4c49" providerId="LiveId" clId="{DC5E1C58-07B7-43CF-A154-390D4E638E6A}" dt="2023-12-05T15:46:47.406" v="741" actId="20577"/>
          <ac:graphicFrameMkLst>
            <pc:docMk/>
            <pc:sldMk cId="3781643426" sldId="270"/>
            <ac:graphicFrameMk id="4" creationId="{5BEE7704-C4A3-CD9C-F159-10F737E56286}"/>
          </ac:graphicFrameMkLst>
        </pc:graphicFrameChg>
      </pc:sldChg>
      <pc:sldChg chg="modSp mod">
        <pc:chgData name="Jacky Cheung" userId="222a41775e9e4c49" providerId="LiveId" clId="{DC5E1C58-07B7-43CF-A154-390D4E638E6A}" dt="2023-12-05T15:22:18.571" v="232" actId="20577"/>
        <pc:sldMkLst>
          <pc:docMk/>
          <pc:sldMk cId="3202623808" sldId="271"/>
        </pc:sldMkLst>
        <pc:spChg chg="mod">
          <ac:chgData name="Jacky Cheung" userId="222a41775e9e4c49" providerId="LiveId" clId="{DC5E1C58-07B7-43CF-A154-390D4E638E6A}" dt="2023-12-05T15:18:33.827" v="127" actId="2711"/>
          <ac:spMkLst>
            <pc:docMk/>
            <pc:sldMk cId="3202623808" sldId="271"/>
            <ac:spMk id="2" creationId="{6D7DE610-94CD-21B2-096A-04255AC75CFF}"/>
          </ac:spMkLst>
        </pc:spChg>
        <pc:spChg chg="mod">
          <ac:chgData name="Jacky Cheung" userId="222a41775e9e4c49" providerId="LiveId" clId="{DC5E1C58-07B7-43CF-A154-390D4E638E6A}" dt="2023-12-05T15:22:18.571" v="232" actId="20577"/>
          <ac:spMkLst>
            <pc:docMk/>
            <pc:sldMk cId="3202623808" sldId="271"/>
            <ac:spMk id="4" creationId="{F9A02599-C567-4094-87C3-49FAF32AC0AC}"/>
          </ac:spMkLst>
        </pc:spChg>
        <pc:spChg chg="mod">
          <ac:chgData name="Jacky Cheung" userId="222a41775e9e4c49" providerId="LiveId" clId="{DC5E1C58-07B7-43CF-A154-390D4E638E6A}" dt="2023-12-05T15:21:09.894" v="168" actId="20577"/>
          <ac:spMkLst>
            <pc:docMk/>
            <pc:sldMk cId="3202623808" sldId="271"/>
            <ac:spMk id="9" creationId="{519B31CE-64BA-A346-E53B-C81B53AC9773}"/>
          </ac:spMkLst>
        </pc:spChg>
      </pc:sldChg>
      <pc:sldChg chg="delSp modSp mod">
        <pc:chgData name="Jacky Cheung" userId="222a41775e9e4c49" providerId="LiveId" clId="{DC5E1C58-07B7-43CF-A154-390D4E638E6A}" dt="2023-12-05T15:23:10.104" v="244" actId="20577"/>
        <pc:sldMkLst>
          <pc:docMk/>
          <pc:sldMk cId="2796892709" sldId="272"/>
        </pc:sldMkLst>
        <pc:spChg chg="mod">
          <ac:chgData name="Jacky Cheung" userId="222a41775e9e4c49" providerId="LiveId" clId="{DC5E1C58-07B7-43CF-A154-390D4E638E6A}" dt="2023-12-05T15:23:10.104" v="244" actId="20577"/>
          <ac:spMkLst>
            <pc:docMk/>
            <pc:sldMk cId="2796892709" sldId="272"/>
            <ac:spMk id="9" creationId="{519B31CE-64BA-A346-E53B-C81B53AC9773}"/>
          </ac:spMkLst>
        </pc:spChg>
        <pc:picChg chg="del">
          <ac:chgData name="Jacky Cheung" userId="222a41775e9e4c49" providerId="LiveId" clId="{DC5E1C58-07B7-43CF-A154-390D4E638E6A}" dt="2023-12-05T15:23:02.133" v="234" actId="478"/>
          <ac:picMkLst>
            <pc:docMk/>
            <pc:sldMk cId="2796892709" sldId="272"/>
            <ac:picMk id="10" creationId="{2912BEF6-889E-E436-1CC7-31E42F5104E0}"/>
          </ac:picMkLst>
        </pc:picChg>
      </pc:sldChg>
      <pc:sldChg chg="addSp delSp modSp mod">
        <pc:chgData name="Jacky Cheung" userId="222a41775e9e4c49" providerId="LiveId" clId="{DC5E1C58-07B7-43CF-A154-390D4E638E6A}" dt="2023-12-05T15:38:40.651" v="474" actId="207"/>
        <pc:sldMkLst>
          <pc:docMk/>
          <pc:sldMk cId="2806245624" sldId="273"/>
        </pc:sldMkLst>
        <pc:spChg chg="mod">
          <ac:chgData name="Jacky Cheung" userId="222a41775e9e4c49" providerId="LiveId" clId="{DC5E1C58-07B7-43CF-A154-390D4E638E6A}" dt="2023-12-05T15:31:22.189" v="256" actId="255"/>
          <ac:spMkLst>
            <pc:docMk/>
            <pc:sldMk cId="2806245624" sldId="273"/>
            <ac:spMk id="3" creationId="{4BDC3303-1CCF-2776-575D-61DCD2BABC91}"/>
          </ac:spMkLst>
        </pc:spChg>
        <pc:spChg chg="add mod">
          <ac:chgData name="Jacky Cheung" userId="222a41775e9e4c49" providerId="LiveId" clId="{DC5E1C58-07B7-43CF-A154-390D4E638E6A}" dt="2023-12-05T15:33:09.001" v="292" actId="571"/>
          <ac:spMkLst>
            <pc:docMk/>
            <pc:sldMk cId="2806245624" sldId="273"/>
            <ac:spMk id="4" creationId="{EB432C75-338F-ECB5-10FA-19ACF232F2A8}"/>
          </ac:spMkLst>
        </pc:spChg>
        <pc:spChg chg="mod">
          <ac:chgData name="Jacky Cheung" userId="222a41775e9e4c49" providerId="LiveId" clId="{DC5E1C58-07B7-43CF-A154-390D4E638E6A}" dt="2023-12-05T15:31:45.117" v="263" actId="207"/>
          <ac:spMkLst>
            <pc:docMk/>
            <pc:sldMk cId="2806245624" sldId="273"/>
            <ac:spMk id="5" creationId="{1C7518E9-1DFE-797F-BD54-2C5944C50AFE}"/>
          </ac:spMkLst>
        </pc:spChg>
        <pc:spChg chg="mod">
          <ac:chgData name="Jacky Cheung" userId="222a41775e9e4c49" providerId="LiveId" clId="{DC5E1C58-07B7-43CF-A154-390D4E638E6A}" dt="2023-12-05T15:32:38.431" v="282" actId="207"/>
          <ac:spMkLst>
            <pc:docMk/>
            <pc:sldMk cId="2806245624" sldId="273"/>
            <ac:spMk id="6" creationId="{35B028BA-6886-522D-4EB1-3B695F17CA12}"/>
          </ac:spMkLst>
        </pc:spChg>
        <pc:spChg chg="mod">
          <ac:chgData name="Jacky Cheung" userId="222a41775e9e4c49" providerId="LiveId" clId="{DC5E1C58-07B7-43CF-A154-390D4E638E6A}" dt="2023-12-05T15:33:18.503" v="295" actId="207"/>
          <ac:spMkLst>
            <pc:docMk/>
            <pc:sldMk cId="2806245624" sldId="273"/>
            <ac:spMk id="7" creationId="{0EC6A924-17DE-EF0A-9341-8B56501F4131}"/>
          </ac:spMkLst>
        </pc:spChg>
        <pc:spChg chg="del">
          <ac:chgData name="Jacky Cheung" userId="222a41775e9e4c49" providerId="LiveId" clId="{DC5E1C58-07B7-43CF-A154-390D4E638E6A}" dt="2023-12-05T15:33:03.547" v="290" actId="478"/>
          <ac:spMkLst>
            <pc:docMk/>
            <pc:sldMk cId="2806245624" sldId="273"/>
            <ac:spMk id="8" creationId="{1A44B5C2-C4C2-7985-694B-2470BE1EC9A8}"/>
          </ac:spMkLst>
        </pc:spChg>
        <pc:spChg chg="mod">
          <ac:chgData name="Jacky Cheung" userId="222a41775e9e4c49" providerId="LiveId" clId="{DC5E1C58-07B7-43CF-A154-390D4E638E6A}" dt="2023-12-05T15:38:40.651" v="474" actId="207"/>
          <ac:spMkLst>
            <pc:docMk/>
            <pc:sldMk cId="2806245624" sldId="273"/>
            <ac:spMk id="9" creationId="{D8FA1828-E03E-509E-65D8-3AF98EC43069}"/>
          </ac:spMkLst>
        </pc:spChg>
      </pc:sldChg>
      <pc:sldChg chg="addSp delSp modSp mod">
        <pc:chgData name="Jacky Cheung" userId="222a41775e9e4c49" providerId="LiveId" clId="{DC5E1C58-07B7-43CF-A154-390D4E638E6A}" dt="2023-12-05T15:38:56.933" v="477" actId="1076"/>
        <pc:sldMkLst>
          <pc:docMk/>
          <pc:sldMk cId="1974522495" sldId="275"/>
        </pc:sldMkLst>
        <pc:spChg chg="del">
          <ac:chgData name="Jacky Cheung" userId="222a41775e9e4c49" providerId="LiveId" clId="{DC5E1C58-07B7-43CF-A154-390D4E638E6A}" dt="2023-12-05T15:33:37.742" v="296" actId="478"/>
          <ac:spMkLst>
            <pc:docMk/>
            <pc:sldMk cId="1974522495" sldId="275"/>
            <ac:spMk id="3" creationId="{4BDC3303-1CCF-2776-575D-61DCD2BABC91}"/>
          </ac:spMkLst>
        </pc:spChg>
        <pc:spChg chg="del">
          <ac:chgData name="Jacky Cheung" userId="222a41775e9e4c49" providerId="LiveId" clId="{DC5E1C58-07B7-43CF-A154-390D4E638E6A}" dt="2023-12-05T15:33:37.742" v="296" actId="478"/>
          <ac:spMkLst>
            <pc:docMk/>
            <pc:sldMk cId="1974522495" sldId="275"/>
            <ac:spMk id="5" creationId="{1C7518E9-1DFE-797F-BD54-2C5944C50AFE}"/>
          </ac:spMkLst>
        </pc:spChg>
        <pc:spChg chg="del">
          <ac:chgData name="Jacky Cheung" userId="222a41775e9e4c49" providerId="LiveId" clId="{DC5E1C58-07B7-43CF-A154-390D4E638E6A}" dt="2023-12-05T15:33:37.742" v="296" actId="478"/>
          <ac:spMkLst>
            <pc:docMk/>
            <pc:sldMk cId="1974522495" sldId="275"/>
            <ac:spMk id="6" creationId="{35B028BA-6886-522D-4EB1-3B695F17CA12}"/>
          </ac:spMkLst>
        </pc:spChg>
        <pc:spChg chg="del">
          <ac:chgData name="Jacky Cheung" userId="222a41775e9e4c49" providerId="LiveId" clId="{DC5E1C58-07B7-43CF-A154-390D4E638E6A}" dt="2023-12-05T15:33:37.742" v="296" actId="478"/>
          <ac:spMkLst>
            <pc:docMk/>
            <pc:sldMk cId="1974522495" sldId="275"/>
            <ac:spMk id="7" creationId="{0EC6A924-17DE-EF0A-9341-8B56501F4131}"/>
          </ac:spMkLst>
        </pc:spChg>
        <pc:spChg chg="del">
          <ac:chgData name="Jacky Cheung" userId="222a41775e9e4c49" providerId="LiveId" clId="{DC5E1C58-07B7-43CF-A154-390D4E638E6A}" dt="2023-12-05T15:33:37.742" v="296" actId="478"/>
          <ac:spMkLst>
            <pc:docMk/>
            <pc:sldMk cId="1974522495" sldId="275"/>
            <ac:spMk id="8" creationId="{1A44B5C2-C4C2-7985-694B-2470BE1EC9A8}"/>
          </ac:spMkLst>
        </pc:spChg>
        <pc:spChg chg="add mod">
          <ac:chgData name="Jacky Cheung" userId="222a41775e9e4c49" providerId="LiveId" clId="{DC5E1C58-07B7-43CF-A154-390D4E638E6A}" dt="2023-12-05T15:33:42.978" v="298" actId="1076"/>
          <ac:spMkLst>
            <pc:docMk/>
            <pc:sldMk cId="1974522495" sldId="275"/>
            <ac:spMk id="10" creationId="{B3746BA1-28AB-50C0-58FC-16CC9048540A}"/>
          </ac:spMkLst>
        </pc:spChg>
        <pc:spChg chg="del">
          <ac:chgData name="Jacky Cheung" userId="222a41775e9e4c49" providerId="LiveId" clId="{DC5E1C58-07B7-43CF-A154-390D4E638E6A}" dt="2023-12-05T15:33:37.742" v="296" actId="478"/>
          <ac:spMkLst>
            <pc:docMk/>
            <pc:sldMk cId="1974522495" sldId="275"/>
            <ac:spMk id="11" creationId="{00EB287F-DFF4-6F47-E416-4CE17F44EE8B}"/>
          </ac:spMkLst>
        </pc:spChg>
        <pc:spChg chg="add mod">
          <ac:chgData name="Jacky Cheung" userId="222a41775e9e4c49" providerId="LiveId" clId="{DC5E1C58-07B7-43CF-A154-390D4E638E6A}" dt="2023-12-05T15:33:42.978" v="298" actId="1076"/>
          <ac:spMkLst>
            <pc:docMk/>
            <pc:sldMk cId="1974522495" sldId="275"/>
            <ac:spMk id="12" creationId="{F06DF1B2-77A8-CB05-CCF7-0C327E2CCEBC}"/>
          </ac:spMkLst>
        </pc:spChg>
        <pc:spChg chg="add mod">
          <ac:chgData name="Jacky Cheung" userId="222a41775e9e4c49" providerId="LiveId" clId="{DC5E1C58-07B7-43CF-A154-390D4E638E6A}" dt="2023-12-05T15:33:42.978" v="298" actId="1076"/>
          <ac:spMkLst>
            <pc:docMk/>
            <pc:sldMk cId="1974522495" sldId="275"/>
            <ac:spMk id="18" creationId="{6B17D8AC-299D-6382-180F-59A9555486AB}"/>
          </ac:spMkLst>
        </pc:spChg>
        <pc:spChg chg="add mod">
          <ac:chgData name="Jacky Cheung" userId="222a41775e9e4c49" providerId="LiveId" clId="{DC5E1C58-07B7-43CF-A154-390D4E638E6A}" dt="2023-12-05T15:33:42.978" v="298" actId="1076"/>
          <ac:spMkLst>
            <pc:docMk/>
            <pc:sldMk cId="1974522495" sldId="275"/>
            <ac:spMk id="19" creationId="{9575D71D-937D-E06F-47E0-44592BAB9EBA}"/>
          </ac:spMkLst>
        </pc:spChg>
        <pc:spChg chg="add del mod">
          <ac:chgData name="Jacky Cheung" userId="222a41775e9e4c49" providerId="LiveId" clId="{DC5E1C58-07B7-43CF-A154-390D4E638E6A}" dt="2023-12-05T15:38:51.394" v="475" actId="478"/>
          <ac:spMkLst>
            <pc:docMk/>
            <pc:sldMk cId="1974522495" sldId="275"/>
            <ac:spMk id="20" creationId="{579F2D8F-6D92-D82D-BD9A-B83356CACA74}"/>
          </ac:spMkLst>
        </pc:spChg>
        <pc:spChg chg="add mod">
          <ac:chgData name="Jacky Cheung" userId="222a41775e9e4c49" providerId="LiveId" clId="{DC5E1C58-07B7-43CF-A154-390D4E638E6A}" dt="2023-12-05T15:38:56.933" v="477" actId="1076"/>
          <ac:spMkLst>
            <pc:docMk/>
            <pc:sldMk cId="1974522495" sldId="275"/>
            <ac:spMk id="21" creationId="{55800920-3148-1C65-ACC6-D3EFFAED7E7C}"/>
          </ac:spMkLst>
        </pc:spChg>
      </pc:sldChg>
      <pc:sldChg chg="addSp delSp modSp mod">
        <pc:chgData name="Jacky Cheung" userId="222a41775e9e4c49" providerId="LiveId" clId="{DC5E1C58-07B7-43CF-A154-390D4E638E6A}" dt="2023-12-05T15:43:10.737" v="572" actId="14100"/>
        <pc:sldMkLst>
          <pc:docMk/>
          <pc:sldMk cId="3794753471" sldId="276"/>
        </pc:sldMkLst>
        <pc:spChg chg="mod">
          <ac:chgData name="Jacky Cheung" userId="222a41775e9e4c49" providerId="LiveId" clId="{DC5E1C58-07B7-43CF-A154-390D4E638E6A}" dt="2023-12-05T15:42:34.188" v="533" actId="14100"/>
          <ac:spMkLst>
            <pc:docMk/>
            <pc:sldMk cId="3794753471" sldId="276"/>
            <ac:spMk id="9" creationId="{3689FC0D-3B70-6E90-6415-AC8FFD1E0019}"/>
          </ac:spMkLst>
        </pc:spChg>
        <pc:spChg chg="mod">
          <ac:chgData name="Jacky Cheung" userId="222a41775e9e4c49" providerId="LiveId" clId="{DC5E1C58-07B7-43CF-A154-390D4E638E6A}" dt="2023-12-05T15:43:06.108" v="570" actId="1076"/>
          <ac:spMkLst>
            <pc:docMk/>
            <pc:sldMk cId="3794753471" sldId="276"/>
            <ac:spMk id="11" creationId="{2A7C30E3-E945-2A7D-5300-5113B39189F7}"/>
          </ac:spMkLst>
        </pc:spChg>
        <pc:picChg chg="del">
          <ac:chgData name="Jacky Cheung" userId="222a41775e9e4c49" providerId="LiveId" clId="{DC5E1C58-07B7-43CF-A154-390D4E638E6A}" dt="2023-12-05T15:39:21.339" v="478" actId="478"/>
          <ac:picMkLst>
            <pc:docMk/>
            <pc:sldMk cId="3794753471" sldId="276"/>
            <ac:picMk id="5" creationId="{AEDFAC36-30EE-6F77-ACE5-176B437028BA}"/>
          </ac:picMkLst>
        </pc:picChg>
        <pc:picChg chg="del">
          <ac:chgData name="Jacky Cheung" userId="222a41775e9e4c49" providerId="LiveId" clId="{DC5E1C58-07B7-43CF-A154-390D4E638E6A}" dt="2023-12-05T15:39:22.217" v="479" actId="478"/>
          <ac:picMkLst>
            <pc:docMk/>
            <pc:sldMk cId="3794753471" sldId="276"/>
            <ac:picMk id="7" creationId="{512E7664-A6D7-22B3-8DAC-09A302ABE027}"/>
          </ac:picMkLst>
        </pc:picChg>
        <pc:picChg chg="add mod">
          <ac:chgData name="Jacky Cheung" userId="222a41775e9e4c49" providerId="LiveId" clId="{DC5E1C58-07B7-43CF-A154-390D4E638E6A}" dt="2023-12-05T15:42:05.874" v="491" actId="14100"/>
          <ac:picMkLst>
            <pc:docMk/>
            <pc:sldMk cId="3794753471" sldId="276"/>
            <ac:picMk id="10" creationId="{1309B04B-B60F-37F3-7B1C-5028D22C3640}"/>
          </ac:picMkLst>
        </pc:picChg>
        <pc:picChg chg="add mod">
          <ac:chgData name="Jacky Cheung" userId="222a41775e9e4c49" providerId="LiveId" clId="{DC5E1C58-07B7-43CF-A154-390D4E638E6A}" dt="2023-12-05T15:43:10.737" v="572" actId="14100"/>
          <ac:picMkLst>
            <pc:docMk/>
            <pc:sldMk cId="3794753471" sldId="276"/>
            <ac:picMk id="13" creationId="{D890722E-2405-F0A7-967C-47D42F68B0F0}"/>
          </ac:picMkLst>
        </pc:picChg>
      </pc:sldChg>
      <pc:sldChg chg="addSp delSp modSp mod">
        <pc:chgData name="Jacky Cheung" userId="222a41775e9e4c49" providerId="LiveId" clId="{DC5E1C58-07B7-43CF-A154-390D4E638E6A}" dt="2023-12-05T15:37:53.294" v="435" actId="14100"/>
        <pc:sldMkLst>
          <pc:docMk/>
          <pc:sldMk cId="249892692" sldId="277"/>
        </pc:sldMkLst>
        <pc:spChg chg="mod">
          <ac:chgData name="Jacky Cheung" userId="222a41775e9e4c49" providerId="LiveId" clId="{DC5E1C58-07B7-43CF-A154-390D4E638E6A}" dt="2023-12-05T15:35:43.988" v="368" actId="20577"/>
          <ac:spMkLst>
            <pc:docMk/>
            <pc:sldMk cId="249892692" sldId="277"/>
            <ac:spMk id="9" creationId="{3689FC0D-3B70-6E90-6415-AC8FFD1E0019}"/>
          </ac:spMkLst>
        </pc:spChg>
        <pc:spChg chg="mod">
          <ac:chgData name="Jacky Cheung" userId="222a41775e9e4c49" providerId="LiveId" clId="{DC5E1C58-07B7-43CF-A154-390D4E638E6A}" dt="2023-12-05T15:36:10.119" v="428" actId="20577"/>
          <ac:spMkLst>
            <pc:docMk/>
            <pc:sldMk cId="249892692" sldId="277"/>
            <ac:spMk id="11" creationId="{2A7C30E3-E945-2A7D-5300-5113B39189F7}"/>
          </ac:spMkLst>
        </pc:spChg>
        <pc:picChg chg="del">
          <ac:chgData name="Jacky Cheung" userId="222a41775e9e4c49" providerId="LiveId" clId="{DC5E1C58-07B7-43CF-A154-390D4E638E6A}" dt="2023-12-05T15:35:22.274" v="315" actId="478"/>
          <ac:picMkLst>
            <pc:docMk/>
            <pc:sldMk cId="249892692" sldId="277"/>
            <ac:picMk id="5" creationId="{46CAE245-9C06-6AC8-0C8B-D4738E45B6C6}"/>
          </ac:picMkLst>
        </pc:picChg>
        <pc:picChg chg="add mod">
          <ac:chgData name="Jacky Cheung" userId="222a41775e9e4c49" providerId="LiveId" clId="{DC5E1C58-07B7-43CF-A154-390D4E638E6A}" dt="2023-12-05T15:37:26.746" v="432" actId="1037"/>
          <ac:picMkLst>
            <pc:docMk/>
            <pc:sldMk cId="249892692" sldId="277"/>
            <ac:picMk id="6" creationId="{D53F4F58-C796-91B9-73DC-4846E2FAB14F}"/>
          </ac:picMkLst>
        </pc:picChg>
        <pc:picChg chg="del">
          <ac:chgData name="Jacky Cheung" userId="222a41775e9e4c49" providerId="LiveId" clId="{DC5E1C58-07B7-43CF-A154-390D4E638E6A}" dt="2023-12-05T15:35:23.074" v="316" actId="478"/>
          <ac:picMkLst>
            <pc:docMk/>
            <pc:sldMk cId="249892692" sldId="277"/>
            <ac:picMk id="7" creationId="{D26E3FA5-8402-DECA-BAC3-C42D692725A6}"/>
          </ac:picMkLst>
        </pc:picChg>
        <pc:picChg chg="add mod">
          <ac:chgData name="Jacky Cheung" userId="222a41775e9e4c49" providerId="LiveId" clId="{DC5E1C58-07B7-43CF-A154-390D4E638E6A}" dt="2023-12-05T15:37:53.294" v="435" actId="14100"/>
          <ac:picMkLst>
            <pc:docMk/>
            <pc:sldMk cId="249892692" sldId="277"/>
            <ac:picMk id="13" creationId="{12FE90A1-15A0-B3F7-430F-54D1A69B43F3}"/>
          </ac:picMkLst>
        </pc:picChg>
      </pc:sldChg>
      <pc:sldChg chg="addSp delSp modSp mod">
        <pc:chgData name="Jacky Cheung" userId="222a41775e9e4c49" providerId="LiveId" clId="{DC5E1C58-07B7-43CF-A154-390D4E638E6A}" dt="2023-12-08T02:19:42.145" v="776" actId="21"/>
        <pc:sldMkLst>
          <pc:docMk/>
          <pc:sldMk cId="2870761421" sldId="278"/>
        </pc:sldMkLst>
        <pc:picChg chg="del">
          <ac:chgData name="Jacky Cheung" userId="222a41775e9e4c49" providerId="LiveId" clId="{DC5E1C58-07B7-43CF-A154-390D4E638E6A}" dt="2023-12-08T02:15:09.924" v="742" actId="478"/>
          <ac:picMkLst>
            <pc:docMk/>
            <pc:sldMk cId="2870761421" sldId="278"/>
            <ac:picMk id="13" creationId="{50939284-3C43-70AE-DEBE-2038A41FA603}"/>
          </ac:picMkLst>
        </pc:picChg>
        <pc:picChg chg="add del mod">
          <ac:chgData name="Jacky Cheung" userId="222a41775e9e4c49" providerId="LiveId" clId="{DC5E1C58-07B7-43CF-A154-390D4E638E6A}" dt="2023-12-08T02:19:42.145" v="776" actId="21"/>
          <ac:picMkLst>
            <pc:docMk/>
            <pc:sldMk cId="2870761421" sldId="278"/>
            <ac:picMk id="14" creationId="{1401F750-756A-F766-B01E-6DD01698A11B}"/>
          </ac:picMkLst>
        </pc:picChg>
      </pc:sldChg>
      <pc:sldChg chg="delSp modSp del mod">
        <pc:chgData name="Jacky Cheung" userId="222a41775e9e4c49" providerId="LiveId" clId="{DC5E1C58-07B7-43CF-A154-390D4E638E6A}" dt="2023-12-08T02:18:30.605" v="770" actId="47"/>
        <pc:sldMkLst>
          <pc:docMk/>
          <pc:sldMk cId="3959386865" sldId="279"/>
        </pc:sldMkLst>
        <pc:spChg chg="mod">
          <ac:chgData name="Jacky Cheung" userId="222a41775e9e4c49" providerId="LiveId" clId="{DC5E1C58-07B7-43CF-A154-390D4E638E6A}" dt="2023-12-08T02:18:11.720" v="756" actId="21"/>
          <ac:spMkLst>
            <pc:docMk/>
            <pc:sldMk cId="3959386865" sldId="279"/>
            <ac:spMk id="3" creationId="{18C12FCC-003E-78C3-D896-D852100C28F8}"/>
          </ac:spMkLst>
        </pc:spChg>
        <pc:spChg chg="del">
          <ac:chgData name="Jacky Cheung" userId="222a41775e9e4c49" providerId="LiveId" clId="{DC5E1C58-07B7-43CF-A154-390D4E638E6A}" dt="2023-12-08T02:18:04.208" v="752" actId="478"/>
          <ac:spMkLst>
            <pc:docMk/>
            <pc:sldMk cId="3959386865" sldId="279"/>
            <ac:spMk id="5" creationId="{D1B44727-BECB-7B05-E23D-281431646249}"/>
          </ac:spMkLst>
        </pc:spChg>
        <pc:spChg chg="del mod">
          <ac:chgData name="Jacky Cheung" userId="222a41775e9e4c49" providerId="LiveId" clId="{DC5E1C58-07B7-43CF-A154-390D4E638E6A}" dt="2023-12-08T02:18:07.048" v="754" actId="478"/>
          <ac:spMkLst>
            <pc:docMk/>
            <pc:sldMk cId="3959386865" sldId="279"/>
            <ac:spMk id="9" creationId="{C87E7491-1A3B-8F46-4715-C7E9B880C5AB}"/>
          </ac:spMkLst>
        </pc:spChg>
        <pc:spChg chg="del">
          <ac:chgData name="Jacky Cheung" userId="222a41775e9e4c49" providerId="LiveId" clId="{DC5E1C58-07B7-43CF-A154-390D4E638E6A}" dt="2023-12-08T02:18:08.200" v="755" actId="478"/>
          <ac:spMkLst>
            <pc:docMk/>
            <pc:sldMk cId="3959386865" sldId="279"/>
            <ac:spMk id="13" creationId="{AF6DB173-B086-D318-36E8-55C1A1916A8F}"/>
          </ac:spMkLst>
        </pc:spChg>
      </pc:sldChg>
      <pc:sldChg chg="del">
        <pc:chgData name="Jacky Cheung" userId="222a41775e9e4c49" providerId="LiveId" clId="{DC5E1C58-07B7-43CF-A154-390D4E638E6A}" dt="2023-12-08T02:23:25.256" v="867" actId="47"/>
        <pc:sldMkLst>
          <pc:docMk/>
          <pc:sldMk cId="4120999298" sldId="280"/>
        </pc:sldMkLst>
      </pc:sldChg>
      <pc:sldChg chg="addSp delSp modSp mod">
        <pc:chgData name="Jacky Cheung" userId="222a41775e9e4c49" providerId="LiveId" clId="{DC5E1C58-07B7-43CF-A154-390D4E638E6A}" dt="2023-12-08T02:19:29.822" v="774" actId="1076"/>
        <pc:sldMkLst>
          <pc:docMk/>
          <pc:sldMk cId="10721214" sldId="281"/>
        </pc:sldMkLst>
        <pc:picChg chg="del">
          <ac:chgData name="Jacky Cheung" userId="222a41775e9e4c49" providerId="LiveId" clId="{DC5E1C58-07B7-43CF-A154-390D4E638E6A}" dt="2023-12-08T02:19:21.892" v="771" actId="478"/>
          <ac:picMkLst>
            <pc:docMk/>
            <pc:sldMk cId="10721214" sldId="281"/>
            <ac:picMk id="5" creationId="{272DF785-9BC3-4D4D-6903-B93819E2C5D3}"/>
          </ac:picMkLst>
        </pc:picChg>
        <pc:picChg chg="add mod">
          <ac:chgData name="Jacky Cheung" userId="222a41775e9e4c49" providerId="LiveId" clId="{DC5E1C58-07B7-43CF-A154-390D4E638E6A}" dt="2023-12-08T02:19:29.822" v="774" actId="1076"/>
          <ac:picMkLst>
            <pc:docMk/>
            <pc:sldMk cId="10721214" sldId="281"/>
            <ac:picMk id="6" creationId="{6D9A19D0-90DE-099F-793B-8C474FC04C00}"/>
          </ac:picMkLst>
        </pc:picChg>
      </pc:sldChg>
      <pc:sldChg chg="addSp delSp modSp mod">
        <pc:chgData name="Jacky Cheung" userId="222a41775e9e4c49" providerId="LiveId" clId="{DC5E1C58-07B7-43CF-A154-390D4E638E6A}" dt="2023-12-08T02:20:12.008" v="797" actId="20577"/>
        <pc:sldMkLst>
          <pc:docMk/>
          <pc:sldMk cId="1164764426" sldId="282"/>
        </pc:sldMkLst>
        <pc:spChg chg="mod">
          <ac:chgData name="Jacky Cheung" userId="222a41775e9e4c49" providerId="LiveId" clId="{DC5E1C58-07B7-43CF-A154-390D4E638E6A}" dt="2023-12-08T02:20:12.008" v="797" actId="20577"/>
          <ac:spMkLst>
            <pc:docMk/>
            <pc:sldMk cId="1164764426" sldId="282"/>
            <ac:spMk id="3" creationId="{18C12FCC-003E-78C3-D896-D852100C28F8}"/>
          </ac:spMkLst>
        </pc:spChg>
        <pc:picChg chg="add mod">
          <ac:chgData name="Jacky Cheung" userId="222a41775e9e4c49" providerId="LiveId" clId="{DC5E1C58-07B7-43CF-A154-390D4E638E6A}" dt="2023-12-08T02:19:49.860" v="779" actId="14100"/>
          <ac:picMkLst>
            <pc:docMk/>
            <pc:sldMk cId="1164764426" sldId="282"/>
            <ac:picMk id="4" creationId="{6189EB04-3B3E-51EA-8502-985A8CA9E7F1}"/>
          </ac:picMkLst>
        </pc:picChg>
        <pc:picChg chg="del">
          <ac:chgData name="Jacky Cheung" userId="222a41775e9e4c49" providerId="LiveId" clId="{DC5E1C58-07B7-43CF-A154-390D4E638E6A}" dt="2023-12-08T02:19:34.857" v="775" actId="478"/>
          <ac:picMkLst>
            <pc:docMk/>
            <pc:sldMk cId="1164764426" sldId="282"/>
            <ac:picMk id="6" creationId="{D5BF3F12-9486-D170-A07C-568DF18A657D}"/>
          </ac:picMkLst>
        </pc:picChg>
      </pc:sldChg>
      <pc:sldChg chg="addSp delSp modSp mod modNotesTx">
        <pc:chgData name="Jacky Cheung" userId="222a41775e9e4c49" providerId="LiveId" clId="{DC5E1C58-07B7-43CF-A154-390D4E638E6A}" dt="2023-12-08T02:23:18.328" v="866" actId="20577"/>
        <pc:sldMkLst>
          <pc:docMk/>
          <pc:sldMk cId="226726559" sldId="283"/>
        </pc:sldMkLst>
        <pc:spChg chg="mod">
          <ac:chgData name="Jacky Cheung" userId="222a41775e9e4c49" providerId="LiveId" clId="{DC5E1C58-07B7-43CF-A154-390D4E638E6A}" dt="2023-12-08T02:23:18.328" v="866" actId="20577"/>
          <ac:spMkLst>
            <pc:docMk/>
            <pc:sldMk cId="226726559" sldId="283"/>
            <ac:spMk id="3" creationId="{18C12FCC-003E-78C3-D896-D852100C28F8}"/>
          </ac:spMkLst>
        </pc:spChg>
        <pc:picChg chg="del">
          <ac:chgData name="Jacky Cheung" userId="222a41775e9e4c49" providerId="LiveId" clId="{DC5E1C58-07B7-43CF-A154-390D4E638E6A}" dt="2023-12-08T02:20:20.607" v="798" actId="478"/>
          <ac:picMkLst>
            <pc:docMk/>
            <pc:sldMk cId="226726559" sldId="283"/>
            <ac:picMk id="5" creationId="{FDFEA560-E2EF-30A8-0EF5-4D7C0A399351}"/>
          </ac:picMkLst>
        </pc:picChg>
        <pc:picChg chg="add mod">
          <ac:chgData name="Jacky Cheung" userId="222a41775e9e4c49" providerId="LiveId" clId="{DC5E1C58-07B7-43CF-A154-390D4E638E6A}" dt="2023-12-08T02:23:02.116" v="855" actId="1076"/>
          <ac:picMkLst>
            <pc:docMk/>
            <pc:sldMk cId="226726559" sldId="283"/>
            <ac:picMk id="6" creationId="{9EA1DC9C-8C88-4918-9B54-79E546620080}"/>
          </ac:picMkLst>
        </pc:picChg>
        <pc:picChg chg="del">
          <ac:chgData name="Jacky Cheung" userId="222a41775e9e4c49" providerId="LiveId" clId="{DC5E1C58-07B7-43CF-A154-390D4E638E6A}" dt="2023-12-08T02:20:21.366" v="799" actId="478"/>
          <ac:picMkLst>
            <pc:docMk/>
            <pc:sldMk cId="226726559" sldId="283"/>
            <ac:picMk id="10" creationId="{2611ABA1-0B94-4EB7-442D-24F7D94008F6}"/>
          </ac:picMkLst>
        </pc:picChg>
        <pc:picChg chg="add mod">
          <ac:chgData name="Jacky Cheung" userId="222a41775e9e4c49" providerId="LiveId" clId="{DC5E1C58-07B7-43CF-A154-390D4E638E6A}" dt="2023-12-08T02:21:27.904" v="807" actId="1076"/>
          <ac:picMkLst>
            <pc:docMk/>
            <pc:sldMk cId="226726559" sldId="283"/>
            <ac:picMk id="11" creationId="{6F2EFEEA-C409-6300-098B-EB8834100733}"/>
          </ac:picMkLst>
        </pc:picChg>
        <pc:picChg chg="del">
          <ac:chgData name="Jacky Cheung" userId="222a41775e9e4c49" providerId="LiveId" clId="{DC5E1C58-07B7-43CF-A154-390D4E638E6A}" dt="2023-12-08T02:20:21.971" v="800" actId="478"/>
          <ac:picMkLst>
            <pc:docMk/>
            <pc:sldMk cId="226726559" sldId="283"/>
            <ac:picMk id="12" creationId="{19B6BEC4-EC93-7C00-62A4-88EDC18DDBDA}"/>
          </ac:picMkLst>
        </pc:picChg>
        <pc:picChg chg="del">
          <ac:chgData name="Jacky Cheung" userId="222a41775e9e4c49" providerId="LiveId" clId="{DC5E1C58-07B7-43CF-A154-390D4E638E6A}" dt="2023-12-08T02:20:22.633" v="801" actId="478"/>
          <ac:picMkLst>
            <pc:docMk/>
            <pc:sldMk cId="226726559" sldId="283"/>
            <ac:picMk id="14" creationId="{D63CF6A0-9204-E8BE-ECBE-346C857476CB}"/>
          </ac:picMkLst>
        </pc:picChg>
        <pc:picChg chg="add mod">
          <ac:chgData name="Jacky Cheung" userId="222a41775e9e4c49" providerId="LiveId" clId="{DC5E1C58-07B7-43CF-A154-390D4E638E6A}" dt="2023-12-08T02:22:50.548" v="853" actId="1076"/>
          <ac:picMkLst>
            <pc:docMk/>
            <pc:sldMk cId="226726559" sldId="283"/>
            <ac:picMk id="15" creationId="{7842437E-971C-FC4E-A3DD-A368CE95AD8C}"/>
          </ac:picMkLst>
        </pc:picChg>
        <pc:picChg chg="del">
          <ac:chgData name="Jacky Cheung" userId="222a41775e9e4c49" providerId="LiveId" clId="{DC5E1C58-07B7-43CF-A154-390D4E638E6A}" dt="2023-12-08T02:20:23.184" v="802" actId="478"/>
          <ac:picMkLst>
            <pc:docMk/>
            <pc:sldMk cId="226726559" sldId="283"/>
            <ac:picMk id="16" creationId="{3BF4AC72-3D64-222F-4C0F-D536E4D9B262}"/>
          </ac:picMkLst>
        </pc:picChg>
      </pc:sldChg>
      <pc:sldChg chg="new del">
        <pc:chgData name="Jacky Cheung" userId="222a41775e9e4c49" providerId="LiveId" clId="{DC5E1C58-07B7-43CF-A154-390D4E638E6A}" dt="2023-12-05T15:18:57.602" v="131" actId="47"/>
        <pc:sldMkLst>
          <pc:docMk/>
          <pc:sldMk cId="3573162338" sldId="284"/>
        </pc:sldMkLst>
      </pc:sldChg>
      <pc:sldChg chg="modSp add mod">
        <pc:chgData name="Jacky Cheung" userId="222a41775e9e4c49" providerId="LiveId" clId="{DC5E1C58-07B7-43CF-A154-390D4E638E6A}" dt="2023-12-05T15:22:09.341" v="219" actId="20577"/>
        <pc:sldMkLst>
          <pc:docMk/>
          <pc:sldMk cId="76039908" sldId="285"/>
        </pc:sldMkLst>
        <pc:spChg chg="mod">
          <ac:chgData name="Jacky Cheung" userId="222a41775e9e4c49" providerId="LiveId" clId="{DC5E1C58-07B7-43CF-A154-390D4E638E6A}" dt="2023-12-05T15:21:57.590" v="205" actId="2711"/>
          <ac:spMkLst>
            <pc:docMk/>
            <pc:sldMk cId="76039908" sldId="285"/>
            <ac:spMk id="2" creationId="{6D7DE610-94CD-21B2-096A-04255AC75CFF}"/>
          </ac:spMkLst>
        </pc:spChg>
        <pc:spChg chg="mod">
          <ac:chgData name="Jacky Cheung" userId="222a41775e9e4c49" providerId="LiveId" clId="{DC5E1C58-07B7-43CF-A154-390D4E638E6A}" dt="2023-12-05T15:22:09.341" v="219" actId="20577"/>
          <ac:spMkLst>
            <pc:docMk/>
            <pc:sldMk cId="76039908" sldId="285"/>
            <ac:spMk id="4" creationId="{F9A02599-C567-4094-87C3-49FAF32AC0AC}"/>
          </ac:spMkLst>
        </pc:spChg>
        <pc:spChg chg="mod">
          <ac:chgData name="Jacky Cheung" userId="222a41775e9e4c49" providerId="LiveId" clId="{DC5E1C58-07B7-43CF-A154-390D4E638E6A}" dt="2023-12-05T15:21:42.609" v="204" actId="113"/>
          <ac:spMkLst>
            <pc:docMk/>
            <pc:sldMk cId="76039908" sldId="285"/>
            <ac:spMk id="9" creationId="{519B31CE-64BA-A346-E53B-C81B53AC9773}"/>
          </ac:spMkLst>
        </pc:spChg>
      </pc:sldChg>
      <pc:sldChg chg="add del">
        <pc:chgData name="Jacky Cheung" userId="222a41775e9e4c49" providerId="LiveId" clId="{DC5E1C58-07B7-43CF-A154-390D4E638E6A}" dt="2023-12-05T15:22:56.722" v="233" actId="47"/>
        <pc:sldMkLst>
          <pc:docMk/>
          <pc:sldMk cId="1254234961" sldId="286"/>
        </pc:sldMkLst>
      </pc:sldChg>
      <pc:sldChg chg="addSp delSp modSp add mod">
        <pc:chgData name="Jacky Cheung" userId="222a41775e9e4c49" providerId="LiveId" clId="{DC5E1C58-07B7-43CF-A154-390D4E638E6A}" dt="2023-12-05T15:44:50.274" v="659" actId="14100"/>
        <pc:sldMkLst>
          <pc:docMk/>
          <pc:sldMk cId="2889971005" sldId="286"/>
        </pc:sldMkLst>
        <pc:spChg chg="mod">
          <ac:chgData name="Jacky Cheung" userId="222a41775e9e4c49" providerId="LiveId" clId="{DC5E1C58-07B7-43CF-A154-390D4E638E6A}" dt="2023-12-05T15:44:24.839" v="648" actId="14100"/>
          <ac:spMkLst>
            <pc:docMk/>
            <pc:sldMk cId="2889971005" sldId="286"/>
            <ac:spMk id="9" creationId="{3689FC0D-3B70-6E90-6415-AC8FFD1E0019}"/>
          </ac:spMkLst>
        </pc:spChg>
        <pc:spChg chg="mod">
          <ac:chgData name="Jacky Cheung" userId="222a41775e9e4c49" providerId="LiveId" clId="{DC5E1C58-07B7-43CF-A154-390D4E638E6A}" dt="2023-12-05T15:44:45.928" v="657" actId="14100"/>
          <ac:spMkLst>
            <pc:docMk/>
            <pc:sldMk cId="2889971005" sldId="286"/>
            <ac:spMk id="11" creationId="{2A7C30E3-E945-2A7D-5300-5113B39189F7}"/>
          </ac:spMkLst>
        </pc:spChg>
        <pc:picChg chg="add mod">
          <ac:chgData name="Jacky Cheung" userId="222a41775e9e4c49" providerId="LiveId" clId="{DC5E1C58-07B7-43CF-A154-390D4E638E6A}" dt="2023-12-05T15:44:50.274" v="659" actId="14100"/>
          <ac:picMkLst>
            <pc:docMk/>
            <pc:sldMk cId="2889971005" sldId="286"/>
            <ac:picMk id="7" creationId="{41E15D5C-3F14-22D4-3039-32660DA37A05}"/>
          </ac:picMkLst>
        </pc:picChg>
        <pc:picChg chg="del">
          <ac:chgData name="Jacky Cheung" userId="222a41775e9e4c49" providerId="LiveId" clId="{DC5E1C58-07B7-43CF-A154-390D4E638E6A}" dt="2023-12-05T15:40:38.139" v="485" actId="478"/>
          <ac:picMkLst>
            <pc:docMk/>
            <pc:sldMk cId="2889971005" sldId="286"/>
            <ac:picMk id="10" creationId="{1309B04B-B60F-37F3-7B1C-5028D22C3640}"/>
          </ac:picMkLst>
        </pc:picChg>
        <pc:picChg chg="add mod">
          <ac:chgData name="Jacky Cheung" userId="222a41775e9e4c49" providerId="LiveId" clId="{DC5E1C58-07B7-43CF-A154-390D4E638E6A}" dt="2023-12-05T15:44:31.288" v="651" actId="1076"/>
          <ac:picMkLst>
            <pc:docMk/>
            <pc:sldMk cId="2889971005" sldId="286"/>
            <ac:picMk id="12" creationId="{0D237E0E-933B-29BA-E674-E45DA17EDFEB}"/>
          </ac:picMkLst>
        </pc:picChg>
        <pc:picChg chg="del">
          <ac:chgData name="Jacky Cheung" userId="222a41775e9e4c49" providerId="LiveId" clId="{DC5E1C58-07B7-43CF-A154-390D4E638E6A}" dt="2023-12-05T15:40:38.912" v="486" actId="478"/>
          <ac:picMkLst>
            <pc:docMk/>
            <pc:sldMk cId="2889971005" sldId="286"/>
            <ac:picMk id="13" creationId="{D890722E-2405-F0A7-967C-47D42F68B0F0}"/>
          </ac:picMkLst>
        </pc:picChg>
      </pc:sldChg>
    </pc:docChg>
  </pc:docChgLst>
  <pc:docChgLst>
    <pc:chgData name="Jacky Cheung" userId="222a41775e9e4c49" providerId="LiveId" clId="{CB90208F-4777-43E7-A57B-CE2C2E26BA3B}"/>
    <pc:docChg chg="undo redo custSel addSld delSld modSld sldOrd">
      <pc:chgData name="Jacky Cheung" userId="222a41775e9e4c49" providerId="LiveId" clId="{CB90208F-4777-43E7-A57B-CE2C2E26BA3B}" dt="2023-10-27T06:16:20.576" v="2387" actId="2711"/>
      <pc:docMkLst>
        <pc:docMk/>
      </pc:docMkLst>
      <pc:sldChg chg="modSp mod">
        <pc:chgData name="Jacky Cheung" userId="222a41775e9e4c49" providerId="LiveId" clId="{CB90208F-4777-43E7-A57B-CE2C2E26BA3B}" dt="2023-10-26T14:21:30.179" v="493" actId="2711"/>
        <pc:sldMkLst>
          <pc:docMk/>
          <pc:sldMk cId="2829691241" sldId="256"/>
        </pc:sldMkLst>
        <pc:spChg chg="mod">
          <ac:chgData name="Jacky Cheung" userId="222a41775e9e4c49" providerId="LiveId" clId="{CB90208F-4777-43E7-A57B-CE2C2E26BA3B}" dt="2023-10-26T14:21:30.179" v="493" actId="2711"/>
          <ac:spMkLst>
            <pc:docMk/>
            <pc:sldMk cId="2829691241" sldId="256"/>
            <ac:spMk id="2" creationId="{28469AF5-FDFC-9AB1-280F-AAC97129A11B}"/>
          </ac:spMkLst>
        </pc:spChg>
        <pc:spChg chg="mod">
          <ac:chgData name="Jacky Cheung" userId="222a41775e9e4c49" providerId="LiveId" clId="{CB90208F-4777-43E7-A57B-CE2C2E26BA3B}" dt="2023-10-26T14:21:30.179" v="493" actId="2711"/>
          <ac:spMkLst>
            <pc:docMk/>
            <pc:sldMk cId="2829691241" sldId="256"/>
            <ac:spMk id="3" creationId="{EB3EE9A3-FD3F-B66C-46A0-B5131A22C72B}"/>
          </ac:spMkLst>
        </pc:spChg>
      </pc:sldChg>
      <pc:sldChg chg="modSp add mod">
        <pc:chgData name="Jacky Cheung" userId="222a41775e9e4c49" providerId="LiveId" clId="{CB90208F-4777-43E7-A57B-CE2C2E26BA3B}" dt="2023-10-26T14:26:05.098" v="516" actId="20577"/>
        <pc:sldMkLst>
          <pc:docMk/>
          <pc:sldMk cId="2493029288" sldId="258"/>
        </pc:sldMkLst>
        <pc:spChg chg="mod">
          <ac:chgData name="Jacky Cheung" userId="222a41775e9e4c49" providerId="LiveId" clId="{CB90208F-4777-43E7-A57B-CE2C2E26BA3B}" dt="2023-10-26T14:26:05.098" v="516" actId="20577"/>
          <ac:spMkLst>
            <pc:docMk/>
            <pc:sldMk cId="2493029288" sldId="258"/>
            <ac:spMk id="2" creationId="{0AAD1A42-7AB4-E88D-5BD0-F657B343605A}"/>
          </ac:spMkLst>
        </pc:spChg>
        <pc:spChg chg="mod">
          <ac:chgData name="Jacky Cheung" userId="222a41775e9e4c49" providerId="LiveId" clId="{CB90208F-4777-43E7-A57B-CE2C2E26BA3B}" dt="2023-10-26T14:25:03.640" v="513" actId="11"/>
          <ac:spMkLst>
            <pc:docMk/>
            <pc:sldMk cId="2493029288" sldId="258"/>
            <ac:spMk id="3" creationId="{B6D5F28D-2EE9-F539-EDDA-552B6F30581A}"/>
          </ac:spMkLst>
        </pc:spChg>
      </pc:sldChg>
      <pc:sldChg chg="addSp delSp modSp mod">
        <pc:chgData name="Jacky Cheung" userId="222a41775e9e4c49" providerId="LiveId" clId="{CB90208F-4777-43E7-A57B-CE2C2E26BA3B}" dt="2023-10-26T14:22:06.889" v="497" actId="2711"/>
        <pc:sldMkLst>
          <pc:docMk/>
          <pc:sldMk cId="1131925519" sldId="262"/>
        </pc:sldMkLst>
        <pc:spChg chg="mod">
          <ac:chgData name="Jacky Cheung" userId="222a41775e9e4c49" providerId="LiveId" clId="{CB90208F-4777-43E7-A57B-CE2C2E26BA3B}" dt="2023-10-26T14:22:06.889" v="497" actId="2711"/>
          <ac:spMkLst>
            <pc:docMk/>
            <pc:sldMk cId="1131925519" sldId="262"/>
            <ac:spMk id="2" creationId="{BD4A6A34-70BE-8484-4B9F-F64F0A0570F8}"/>
          </ac:spMkLst>
        </pc:spChg>
        <pc:spChg chg="del">
          <ac:chgData name="Jacky Cheung" userId="222a41775e9e4c49" providerId="LiveId" clId="{CB90208F-4777-43E7-A57B-CE2C2E26BA3B}" dt="2023-10-26T13:50:19.103" v="351" actId="478"/>
          <ac:spMkLst>
            <pc:docMk/>
            <pc:sldMk cId="1131925519" sldId="262"/>
            <ac:spMk id="3" creationId="{C838D6D8-D51E-97DB-CFEB-1AF0F9A44891}"/>
          </ac:spMkLst>
        </pc:spChg>
        <pc:spChg chg="add del mod">
          <ac:chgData name="Jacky Cheung" userId="222a41775e9e4c49" providerId="LiveId" clId="{CB90208F-4777-43E7-A57B-CE2C2E26BA3B}" dt="2023-10-26T13:50:28.492" v="352" actId="478"/>
          <ac:spMkLst>
            <pc:docMk/>
            <pc:sldMk cId="1131925519" sldId="262"/>
            <ac:spMk id="6" creationId="{BB8511C8-BC0E-A245-7397-AA5B0789542E}"/>
          </ac:spMkLst>
        </pc:spChg>
        <pc:picChg chg="mod">
          <ac:chgData name="Jacky Cheung" userId="222a41775e9e4c49" providerId="LiveId" clId="{CB90208F-4777-43E7-A57B-CE2C2E26BA3B}" dt="2023-10-26T13:49:20.580" v="327" actId="1076"/>
          <ac:picMkLst>
            <pc:docMk/>
            <pc:sldMk cId="1131925519" sldId="262"/>
            <ac:picMk id="4" creationId="{D3F1FF81-892D-D5A5-A043-7FEBD0658096}"/>
          </ac:picMkLst>
        </pc:picChg>
      </pc:sldChg>
      <pc:sldChg chg="del">
        <pc:chgData name="Jacky Cheung" userId="222a41775e9e4c49" providerId="LiveId" clId="{CB90208F-4777-43E7-A57B-CE2C2E26BA3B}" dt="2023-10-26T18:16:25.177" v="720" actId="47"/>
        <pc:sldMkLst>
          <pc:docMk/>
          <pc:sldMk cId="1315235822" sldId="263"/>
        </pc:sldMkLst>
      </pc:sldChg>
      <pc:sldChg chg="del">
        <pc:chgData name="Jacky Cheung" userId="222a41775e9e4c49" providerId="LiveId" clId="{CB90208F-4777-43E7-A57B-CE2C2E26BA3B}" dt="2023-10-26T18:17:01.787" v="721" actId="47"/>
        <pc:sldMkLst>
          <pc:docMk/>
          <pc:sldMk cId="1518886697" sldId="264"/>
        </pc:sldMkLst>
      </pc:sldChg>
      <pc:sldChg chg="modSp mod">
        <pc:chgData name="Jacky Cheung" userId="222a41775e9e4c49" providerId="LiveId" clId="{CB90208F-4777-43E7-A57B-CE2C2E26BA3B}" dt="2023-10-26T14:21:36.599" v="494" actId="2711"/>
        <pc:sldMkLst>
          <pc:docMk/>
          <pc:sldMk cId="1528687700" sldId="266"/>
        </pc:sldMkLst>
        <pc:spChg chg="mod">
          <ac:chgData name="Jacky Cheung" userId="222a41775e9e4c49" providerId="LiveId" clId="{CB90208F-4777-43E7-A57B-CE2C2E26BA3B}" dt="2023-10-26T14:21:36.599" v="494" actId="2711"/>
          <ac:spMkLst>
            <pc:docMk/>
            <pc:sldMk cId="1528687700" sldId="266"/>
            <ac:spMk id="4" creationId="{3CF152EC-4936-EA3A-2D08-223EC7DDDEDC}"/>
          </ac:spMkLst>
        </pc:spChg>
        <pc:spChg chg="mod">
          <ac:chgData name="Jacky Cheung" userId="222a41775e9e4c49" providerId="LiveId" clId="{CB90208F-4777-43E7-A57B-CE2C2E26BA3B}" dt="2023-10-26T14:21:36.599" v="494" actId="2711"/>
          <ac:spMkLst>
            <pc:docMk/>
            <pc:sldMk cId="1528687700" sldId="266"/>
            <ac:spMk id="5" creationId="{B5C096C4-6160-6D7A-ED56-4C22B83A66C8}"/>
          </ac:spMkLst>
        </pc:spChg>
      </pc:sldChg>
      <pc:sldChg chg="del ord">
        <pc:chgData name="Jacky Cheung" userId="222a41775e9e4c49" providerId="LiveId" clId="{CB90208F-4777-43E7-A57B-CE2C2E26BA3B}" dt="2023-10-26T18:17:40.997" v="732" actId="47"/>
        <pc:sldMkLst>
          <pc:docMk/>
          <pc:sldMk cId="3386539458" sldId="267"/>
        </pc:sldMkLst>
      </pc:sldChg>
      <pc:sldChg chg="addSp delSp modSp mod ord">
        <pc:chgData name="Jacky Cheung" userId="222a41775e9e4c49" providerId="LiveId" clId="{CB90208F-4777-43E7-A57B-CE2C2E26BA3B}" dt="2023-10-27T05:49:41.005" v="1825" actId="2711"/>
        <pc:sldMkLst>
          <pc:docMk/>
          <pc:sldMk cId="1741544213" sldId="268"/>
        </pc:sldMkLst>
        <pc:spChg chg="mod">
          <ac:chgData name="Jacky Cheung" userId="222a41775e9e4c49" providerId="LiveId" clId="{CB90208F-4777-43E7-A57B-CE2C2E26BA3B}" dt="2023-10-27T05:49:41.005" v="1825" actId="2711"/>
          <ac:spMkLst>
            <pc:docMk/>
            <pc:sldMk cId="1741544213" sldId="268"/>
            <ac:spMk id="2" creationId="{6651759B-C18F-314F-2798-B97253EC2B35}"/>
          </ac:spMkLst>
        </pc:spChg>
        <pc:spChg chg="mod">
          <ac:chgData name="Jacky Cheung" userId="222a41775e9e4c49" providerId="LiveId" clId="{CB90208F-4777-43E7-A57B-CE2C2E26BA3B}" dt="2023-10-27T05:49:41.005" v="1825" actId="2711"/>
          <ac:spMkLst>
            <pc:docMk/>
            <pc:sldMk cId="1741544213" sldId="268"/>
            <ac:spMk id="3" creationId="{04C50C1A-09C6-2C7A-D685-6DB0396A548F}"/>
          </ac:spMkLst>
        </pc:spChg>
        <pc:spChg chg="add mod">
          <ac:chgData name="Jacky Cheung" userId="222a41775e9e4c49" providerId="LiveId" clId="{CB90208F-4777-43E7-A57B-CE2C2E26BA3B}" dt="2023-10-27T05:49:41.005" v="1825" actId="2711"/>
          <ac:spMkLst>
            <pc:docMk/>
            <pc:sldMk cId="1741544213" sldId="268"/>
            <ac:spMk id="9" creationId="{3689FC0D-3B70-6E90-6415-AC8FFD1E0019}"/>
          </ac:spMkLst>
        </pc:spChg>
        <pc:spChg chg="add mod">
          <ac:chgData name="Jacky Cheung" userId="222a41775e9e4c49" providerId="LiveId" clId="{CB90208F-4777-43E7-A57B-CE2C2E26BA3B}" dt="2023-10-27T05:49:41.005" v="1825" actId="2711"/>
          <ac:spMkLst>
            <pc:docMk/>
            <pc:sldMk cId="1741544213" sldId="268"/>
            <ac:spMk id="11" creationId="{2A7C30E3-E945-2A7D-5300-5113B39189F7}"/>
          </ac:spMkLst>
        </pc:spChg>
        <pc:spChg chg="mod">
          <ac:chgData name="Jacky Cheung" userId="222a41775e9e4c49" providerId="LiveId" clId="{CB90208F-4777-43E7-A57B-CE2C2E26BA3B}" dt="2023-10-27T05:49:41.005" v="1825" actId="2711"/>
          <ac:spMkLst>
            <pc:docMk/>
            <pc:sldMk cId="1741544213" sldId="268"/>
            <ac:spMk id="16" creationId="{3B433C6E-4ADA-3AF7-F36D-5FA0DBDB5B3A}"/>
          </ac:spMkLst>
        </pc:spChg>
        <pc:spChg chg="mod">
          <ac:chgData name="Jacky Cheung" userId="222a41775e9e4c49" providerId="LiveId" clId="{CB90208F-4777-43E7-A57B-CE2C2E26BA3B}" dt="2023-10-27T05:49:41.005" v="1825" actId="2711"/>
          <ac:spMkLst>
            <pc:docMk/>
            <pc:sldMk cId="1741544213" sldId="268"/>
            <ac:spMk id="17" creationId="{951A561E-BDDC-5DDB-ACF0-03EED4AD2244}"/>
          </ac:spMkLst>
        </pc:spChg>
        <pc:picChg chg="add del mod">
          <ac:chgData name="Jacky Cheung" userId="222a41775e9e4c49" providerId="LiveId" clId="{CB90208F-4777-43E7-A57B-CE2C2E26BA3B}" dt="2023-10-27T05:04:19.841" v="951" actId="478"/>
          <ac:picMkLst>
            <pc:docMk/>
            <pc:sldMk cId="1741544213" sldId="268"/>
            <ac:picMk id="5" creationId="{AEDFAC36-30EE-6F77-ACE5-176B437028BA}"/>
          </ac:picMkLst>
        </pc:picChg>
        <pc:picChg chg="add del mod">
          <ac:chgData name="Jacky Cheung" userId="222a41775e9e4c49" providerId="LiveId" clId="{CB90208F-4777-43E7-A57B-CE2C2E26BA3B}" dt="2023-10-27T05:04:52.546" v="956" actId="478"/>
          <ac:picMkLst>
            <pc:docMk/>
            <pc:sldMk cId="1741544213" sldId="268"/>
            <ac:picMk id="7" creationId="{512E7664-A6D7-22B3-8DAC-09A302ABE027}"/>
          </ac:picMkLst>
        </pc:picChg>
        <pc:picChg chg="add mod">
          <ac:chgData name="Jacky Cheung" userId="222a41775e9e4c49" providerId="LiveId" clId="{CB90208F-4777-43E7-A57B-CE2C2E26BA3B}" dt="2023-10-27T05:11:51.587" v="1112" actId="1440"/>
          <ac:picMkLst>
            <pc:docMk/>
            <pc:sldMk cId="1741544213" sldId="268"/>
            <ac:picMk id="13" creationId="{033DB794-3705-36C2-00E6-992AA121DE08}"/>
          </ac:picMkLst>
        </pc:picChg>
        <pc:picChg chg="add mod">
          <ac:chgData name="Jacky Cheung" userId="222a41775e9e4c49" providerId="LiveId" clId="{CB90208F-4777-43E7-A57B-CE2C2E26BA3B}" dt="2023-10-27T05:11:51.587" v="1112" actId="1440"/>
          <ac:picMkLst>
            <pc:docMk/>
            <pc:sldMk cId="1741544213" sldId="268"/>
            <ac:picMk id="15" creationId="{6928AE08-0877-527F-9195-BCDEB98CA86C}"/>
          </ac:picMkLst>
        </pc:picChg>
      </pc:sldChg>
      <pc:sldChg chg="addSp delSp modSp mod ord">
        <pc:chgData name="Jacky Cheung" userId="222a41775e9e4c49" providerId="LiveId" clId="{CB90208F-4777-43E7-A57B-CE2C2E26BA3B}" dt="2023-10-27T06:15:18.681" v="2371" actId="2711"/>
        <pc:sldMkLst>
          <pc:docMk/>
          <pc:sldMk cId="1423961563" sldId="269"/>
        </pc:sldMkLst>
        <pc:spChg chg="mod">
          <ac:chgData name="Jacky Cheung" userId="222a41775e9e4c49" providerId="LiveId" clId="{CB90208F-4777-43E7-A57B-CE2C2E26BA3B}" dt="2023-10-27T06:15:18.681" v="2371" actId="2711"/>
          <ac:spMkLst>
            <pc:docMk/>
            <pc:sldMk cId="1423961563" sldId="269"/>
            <ac:spMk id="2" creationId="{4B7DD928-1D95-1EF3-C7A8-5656DEE92712}"/>
          </ac:spMkLst>
        </pc:spChg>
        <pc:spChg chg="mod">
          <ac:chgData name="Jacky Cheung" userId="222a41775e9e4c49" providerId="LiveId" clId="{CB90208F-4777-43E7-A57B-CE2C2E26BA3B}" dt="2023-10-27T06:15:18.681" v="2371" actId="2711"/>
          <ac:spMkLst>
            <pc:docMk/>
            <pc:sldMk cId="1423961563" sldId="269"/>
            <ac:spMk id="3" creationId="{18C12FCC-003E-78C3-D896-D852100C28F8}"/>
          </ac:spMkLst>
        </pc:spChg>
        <pc:spChg chg="add del mod">
          <ac:chgData name="Jacky Cheung" userId="222a41775e9e4c49" providerId="LiveId" clId="{CB90208F-4777-43E7-A57B-CE2C2E26BA3B}" dt="2023-10-27T05:47:57.372" v="1813" actId="478"/>
          <ac:spMkLst>
            <pc:docMk/>
            <pc:sldMk cId="1423961563" sldId="269"/>
            <ac:spMk id="4" creationId="{81E857C3-17F9-8B47-CB5F-A718F48C6676}"/>
          </ac:spMkLst>
        </pc:spChg>
        <pc:spChg chg="add del mod">
          <ac:chgData name="Jacky Cheung" userId="222a41775e9e4c49" providerId="LiveId" clId="{CB90208F-4777-43E7-A57B-CE2C2E26BA3B}" dt="2023-10-27T05:47:58.031" v="1814" actId="478"/>
          <ac:spMkLst>
            <pc:docMk/>
            <pc:sldMk cId="1423961563" sldId="269"/>
            <ac:spMk id="5" creationId="{26746F3B-FB78-DC07-D869-53B9A9B26E15}"/>
          </ac:spMkLst>
        </pc:spChg>
        <pc:spChg chg="add del mod">
          <ac:chgData name="Jacky Cheung" userId="222a41775e9e4c49" providerId="LiveId" clId="{CB90208F-4777-43E7-A57B-CE2C2E26BA3B}" dt="2023-10-27T05:47:58.401" v="1815" actId="478"/>
          <ac:spMkLst>
            <pc:docMk/>
            <pc:sldMk cId="1423961563" sldId="269"/>
            <ac:spMk id="6" creationId="{E2D0DD1E-824D-820F-43F5-AC6A6FE9DE2C}"/>
          </ac:spMkLst>
        </pc:spChg>
        <pc:spChg chg="mod">
          <ac:chgData name="Jacky Cheung" userId="222a41775e9e4c49" providerId="LiveId" clId="{CB90208F-4777-43E7-A57B-CE2C2E26BA3B}" dt="2023-10-27T06:15:18.681" v="2371" actId="2711"/>
          <ac:spMkLst>
            <pc:docMk/>
            <pc:sldMk cId="1423961563" sldId="269"/>
            <ac:spMk id="7" creationId="{8E23A3F9-9299-9396-AA30-E79567098B9B}"/>
          </ac:spMkLst>
        </pc:spChg>
        <pc:spChg chg="mod">
          <ac:chgData name="Jacky Cheung" userId="222a41775e9e4c49" providerId="LiveId" clId="{CB90208F-4777-43E7-A57B-CE2C2E26BA3B}" dt="2023-10-27T06:15:18.681" v="2371" actId="2711"/>
          <ac:spMkLst>
            <pc:docMk/>
            <pc:sldMk cId="1423961563" sldId="269"/>
            <ac:spMk id="8" creationId="{A20624DA-730D-BB28-8B91-D02E52DFD523}"/>
          </ac:spMkLst>
        </pc:spChg>
        <pc:spChg chg="add mod">
          <ac:chgData name="Jacky Cheung" userId="222a41775e9e4c49" providerId="LiveId" clId="{CB90208F-4777-43E7-A57B-CE2C2E26BA3B}" dt="2023-10-27T06:15:18.681" v="2371" actId="2711"/>
          <ac:spMkLst>
            <pc:docMk/>
            <pc:sldMk cId="1423961563" sldId="269"/>
            <ac:spMk id="10" creationId="{EEDD076D-6386-1A45-1CEC-53F2F2E879F9}"/>
          </ac:spMkLst>
        </pc:spChg>
        <pc:spChg chg="add mod">
          <ac:chgData name="Jacky Cheung" userId="222a41775e9e4c49" providerId="LiveId" clId="{CB90208F-4777-43E7-A57B-CE2C2E26BA3B}" dt="2023-10-27T06:15:18.681" v="2371" actId="2711"/>
          <ac:spMkLst>
            <pc:docMk/>
            <pc:sldMk cId="1423961563" sldId="269"/>
            <ac:spMk id="12" creationId="{5FA3CD03-4428-D901-F718-B736E5B6876E}"/>
          </ac:spMkLst>
        </pc:spChg>
      </pc:sldChg>
      <pc:sldChg chg="modSp mod ord">
        <pc:chgData name="Jacky Cheung" userId="222a41775e9e4c49" providerId="LiveId" clId="{CB90208F-4777-43E7-A57B-CE2C2E26BA3B}" dt="2023-10-27T06:10:38.344" v="2114" actId="20577"/>
        <pc:sldMkLst>
          <pc:docMk/>
          <pc:sldMk cId="3781643426" sldId="270"/>
        </pc:sldMkLst>
        <pc:spChg chg="mod">
          <ac:chgData name="Jacky Cheung" userId="222a41775e9e4c49" providerId="LiveId" clId="{CB90208F-4777-43E7-A57B-CE2C2E26BA3B}" dt="2023-10-27T05:50:03.364" v="1829" actId="2711"/>
          <ac:spMkLst>
            <pc:docMk/>
            <pc:sldMk cId="3781643426" sldId="270"/>
            <ac:spMk id="2" creationId="{3F8D282D-C6C1-E111-2FEA-12008EB15A91}"/>
          </ac:spMkLst>
        </pc:spChg>
        <pc:spChg chg="mod">
          <ac:chgData name="Jacky Cheung" userId="222a41775e9e4c49" providerId="LiveId" clId="{CB90208F-4777-43E7-A57B-CE2C2E26BA3B}" dt="2023-10-27T05:50:03.364" v="1829" actId="2711"/>
          <ac:spMkLst>
            <pc:docMk/>
            <pc:sldMk cId="3781643426" sldId="270"/>
            <ac:spMk id="3" creationId="{B4FAF69C-54C8-2808-486F-89BB941C9DFB}"/>
          </ac:spMkLst>
        </pc:spChg>
        <pc:spChg chg="mod">
          <ac:chgData name="Jacky Cheung" userId="222a41775e9e4c49" providerId="LiveId" clId="{CB90208F-4777-43E7-A57B-CE2C2E26BA3B}" dt="2023-10-27T05:50:03.364" v="1829" actId="2711"/>
          <ac:spMkLst>
            <pc:docMk/>
            <pc:sldMk cId="3781643426" sldId="270"/>
            <ac:spMk id="5" creationId="{BC618078-D1D3-9DFB-279B-50156A7BC8EC}"/>
          </ac:spMkLst>
        </pc:spChg>
        <pc:graphicFrameChg chg="mod">
          <ac:chgData name="Jacky Cheung" userId="222a41775e9e4c49" providerId="LiveId" clId="{CB90208F-4777-43E7-A57B-CE2C2E26BA3B}" dt="2023-10-27T06:10:38.344" v="2114" actId="20577"/>
          <ac:graphicFrameMkLst>
            <pc:docMk/>
            <pc:sldMk cId="3781643426" sldId="270"/>
            <ac:graphicFrameMk id="4" creationId="{5BEE7704-C4A3-CD9C-F159-10F737E56286}"/>
          </ac:graphicFrameMkLst>
        </pc:graphicFrameChg>
      </pc:sldChg>
      <pc:sldChg chg="addSp delSp modSp new mod modClrScheme chgLayout">
        <pc:chgData name="Jacky Cheung" userId="222a41775e9e4c49" providerId="LiveId" clId="{CB90208F-4777-43E7-A57B-CE2C2E26BA3B}" dt="2023-10-26T14:21:44.566" v="495" actId="2711"/>
        <pc:sldMkLst>
          <pc:docMk/>
          <pc:sldMk cId="3202623808" sldId="271"/>
        </pc:sldMkLst>
        <pc:spChg chg="add mod">
          <ac:chgData name="Jacky Cheung" userId="222a41775e9e4c49" providerId="LiveId" clId="{CB90208F-4777-43E7-A57B-CE2C2E26BA3B}" dt="2023-10-26T13:47:58.073" v="326" actId="1076"/>
          <ac:spMkLst>
            <pc:docMk/>
            <pc:sldMk cId="3202623808" sldId="271"/>
            <ac:spMk id="2" creationId="{6D7DE610-94CD-21B2-096A-04255AC75CFF}"/>
          </ac:spMkLst>
        </pc:spChg>
        <pc:spChg chg="del mod ord">
          <ac:chgData name="Jacky Cheung" userId="222a41775e9e4c49" providerId="LiveId" clId="{CB90208F-4777-43E7-A57B-CE2C2E26BA3B}" dt="2023-10-26T13:37:04.374" v="43" actId="700"/>
          <ac:spMkLst>
            <pc:docMk/>
            <pc:sldMk cId="3202623808" sldId="271"/>
            <ac:spMk id="2" creationId="{FF9C24AF-0F07-BA99-B3AF-4E7904B086BE}"/>
          </ac:spMkLst>
        </pc:spChg>
        <pc:spChg chg="del mod ord">
          <ac:chgData name="Jacky Cheung" userId="222a41775e9e4c49" providerId="LiveId" clId="{CB90208F-4777-43E7-A57B-CE2C2E26BA3B}" dt="2023-10-26T13:37:04.374" v="43" actId="700"/>
          <ac:spMkLst>
            <pc:docMk/>
            <pc:sldMk cId="3202623808" sldId="271"/>
            <ac:spMk id="3" creationId="{B7771C8D-A68E-C959-8F2F-2352E486A8C2}"/>
          </ac:spMkLst>
        </pc:spChg>
        <pc:spChg chg="add mod ord">
          <ac:chgData name="Jacky Cheung" userId="222a41775e9e4c49" providerId="LiveId" clId="{CB90208F-4777-43E7-A57B-CE2C2E26BA3B}" dt="2023-10-26T14:21:44.566" v="495" actId="2711"/>
          <ac:spMkLst>
            <pc:docMk/>
            <pc:sldMk cId="3202623808" sldId="271"/>
            <ac:spMk id="4" creationId="{F9A02599-C567-4094-87C3-49FAF32AC0AC}"/>
          </ac:spMkLst>
        </pc:spChg>
        <pc:spChg chg="add del mod ord">
          <ac:chgData name="Jacky Cheung" userId="222a41775e9e4c49" providerId="LiveId" clId="{CB90208F-4777-43E7-A57B-CE2C2E26BA3B}" dt="2023-10-26T13:37:23.920" v="44"/>
          <ac:spMkLst>
            <pc:docMk/>
            <pc:sldMk cId="3202623808" sldId="271"/>
            <ac:spMk id="5" creationId="{4EA58D3A-0F71-ECDC-1B77-2A0DDEEE797B}"/>
          </ac:spMkLst>
        </pc:spChg>
        <pc:spChg chg="add mod">
          <ac:chgData name="Jacky Cheung" userId="222a41775e9e4c49" providerId="LiveId" clId="{CB90208F-4777-43E7-A57B-CE2C2E26BA3B}" dt="2023-10-26T13:47:05.873" v="289" actId="20577"/>
          <ac:spMkLst>
            <pc:docMk/>
            <pc:sldMk cId="3202623808" sldId="271"/>
            <ac:spMk id="9" creationId="{519B31CE-64BA-A346-E53B-C81B53AC9773}"/>
          </ac:spMkLst>
        </pc:spChg>
        <pc:picChg chg="add del mod ord">
          <ac:chgData name="Jacky Cheung" userId="222a41775e9e4c49" providerId="LiveId" clId="{CB90208F-4777-43E7-A57B-CE2C2E26BA3B}" dt="2023-10-26T13:39:38.005" v="59" actId="21"/>
          <ac:picMkLst>
            <pc:docMk/>
            <pc:sldMk cId="3202623808" sldId="271"/>
            <ac:picMk id="7" creationId="{BA0381CE-BB4A-F918-0CC6-5016C66EE194}"/>
          </ac:picMkLst>
        </pc:picChg>
        <pc:picChg chg="add del mod">
          <ac:chgData name="Jacky Cheung" userId="222a41775e9e4c49" providerId="LiveId" clId="{CB90208F-4777-43E7-A57B-CE2C2E26BA3B}" dt="2023-10-26T13:41:41.104" v="163" actId="478"/>
          <ac:picMkLst>
            <pc:docMk/>
            <pc:sldMk cId="3202623808" sldId="271"/>
            <ac:picMk id="10" creationId="{2912BEF6-889E-E436-1CC7-31E42F5104E0}"/>
          </ac:picMkLst>
        </pc:picChg>
        <pc:picChg chg="add del mod">
          <ac:chgData name="Jacky Cheung" userId="222a41775e9e4c49" providerId="LiveId" clId="{CB90208F-4777-43E7-A57B-CE2C2E26BA3B}" dt="2023-10-26T13:40:39.224" v="123"/>
          <ac:picMkLst>
            <pc:docMk/>
            <pc:sldMk cId="3202623808" sldId="271"/>
            <ac:picMk id="11" creationId="{A5C5FB79-E97B-DFA9-07F3-EA43D091C5ED}"/>
          </ac:picMkLst>
        </pc:picChg>
      </pc:sldChg>
      <pc:sldChg chg="modSp add mod">
        <pc:chgData name="Jacky Cheung" userId="222a41775e9e4c49" providerId="LiveId" clId="{CB90208F-4777-43E7-A57B-CE2C2E26BA3B}" dt="2023-10-26T14:22:01.406" v="496" actId="2711"/>
        <pc:sldMkLst>
          <pc:docMk/>
          <pc:sldMk cId="2796892709" sldId="272"/>
        </pc:sldMkLst>
        <pc:spChg chg="mod">
          <ac:chgData name="Jacky Cheung" userId="222a41775e9e4c49" providerId="LiveId" clId="{CB90208F-4777-43E7-A57B-CE2C2E26BA3B}" dt="2023-10-26T14:22:01.406" v="496" actId="2711"/>
          <ac:spMkLst>
            <pc:docMk/>
            <pc:sldMk cId="2796892709" sldId="272"/>
            <ac:spMk id="4" creationId="{F9A02599-C567-4094-87C3-49FAF32AC0AC}"/>
          </ac:spMkLst>
        </pc:spChg>
        <pc:spChg chg="mod">
          <ac:chgData name="Jacky Cheung" userId="222a41775e9e4c49" providerId="LiveId" clId="{CB90208F-4777-43E7-A57B-CE2C2E26BA3B}" dt="2023-10-26T14:22:01.406" v="496" actId="2711"/>
          <ac:spMkLst>
            <pc:docMk/>
            <pc:sldMk cId="2796892709" sldId="272"/>
            <ac:spMk id="9" creationId="{519B31CE-64BA-A346-E53B-C81B53AC9773}"/>
          </ac:spMkLst>
        </pc:spChg>
      </pc:sldChg>
      <pc:sldChg chg="addSp delSp modSp add mod">
        <pc:chgData name="Jacky Cheung" userId="222a41775e9e4c49" providerId="LiveId" clId="{CB90208F-4777-43E7-A57B-CE2C2E26BA3B}" dt="2023-10-27T05:22:04.182" v="1178"/>
        <pc:sldMkLst>
          <pc:docMk/>
          <pc:sldMk cId="2806245624" sldId="273"/>
        </pc:sldMkLst>
        <pc:spChg chg="mod">
          <ac:chgData name="Jacky Cheung" userId="222a41775e9e4c49" providerId="LiveId" clId="{CB90208F-4777-43E7-A57B-CE2C2E26BA3B}" dt="2023-10-26T14:22:11.732" v="498" actId="2711"/>
          <ac:spMkLst>
            <pc:docMk/>
            <pc:sldMk cId="2806245624" sldId="273"/>
            <ac:spMk id="2" creationId="{BD4A6A34-70BE-8484-4B9F-F64F0A0570F8}"/>
          </ac:spMkLst>
        </pc:spChg>
        <pc:spChg chg="add del mod">
          <ac:chgData name="Jacky Cheung" userId="222a41775e9e4c49" providerId="LiveId" clId="{CB90208F-4777-43E7-A57B-CE2C2E26BA3B}" dt="2023-10-26T14:22:25.698" v="500" actId="255"/>
          <ac:spMkLst>
            <pc:docMk/>
            <pc:sldMk cId="2806245624" sldId="273"/>
            <ac:spMk id="3" creationId="{4BDC3303-1CCF-2776-575D-61DCD2BABC91}"/>
          </ac:spMkLst>
        </pc:spChg>
        <pc:spChg chg="add mod">
          <ac:chgData name="Jacky Cheung" userId="222a41775e9e4c49" providerId="LiveId" clId="{CB90208F-4777-43E7-A57B-CE2C2E26BA3B}" dt="2023-10-26T14:22:11.732" v="498" actId="2711"/>
          <ac:spMkLst>
            <pc:docMk/>
            <pc:sldMk cId="2806245624" sldId="273"/>
            <ac:spMk id="5" creationId="{1C7518E9-1DFE-797F-BD54-2C5944C50AFE}"/>
          </ac:spMkLst>
        </pc:spChg>
        <pc:spChg chg="add mod">
          <ac:chgData name="Jacky Cheung" userId="222a41775e9e4c49" providerId="LiveId" clId="{CB90208F-4777-43E7-A57B-CE2C2E26BA3B}" dt="2023-10-26T14:22:11.732" v="498" actId="2711"/>
          <ac:spMkLst>
            <pc:docMk/>
            <pc:sldMk cId="2806245624" sldId="273"/>
            <ac:spMk id="6" creationId="{35B028BA-6886-522D-4EB1-3B695F17CA12}"/>
          </ac:spMkLst>
        </pc:spChg>
        <pc:spChg chg="add mod">
          <ac:chgData name="Jacky Cheung" userId="222a41775e9e4c49" providerId="LiveId" clId="{CB90208F-4777-43E7-A57B-CE2C2E26BA3B}" dt="2023-10-26T14:22:11.732" v="498" actId="2711"/>
          <ac:spMkLst>
            <pc:docMk/>
            <pc:sldMk cId="2806245624" sldId="273"/>
            <ac:spMk id="7" creationId="{0EC6A924-17DE-EF0A-9341-8B56501F4131}"/>
          </ac:spMkLst>
        </pc:spChg>
        <pc:spChg chg="add mod">
          <ac:chgData name="Jacky Cheung" userId="222a41775e9e4c49" providerId="LiveId" clId="{CB90208F-4777-43E7-A57B-CE2C2E26BA3B}" dt="2023-10-26T14:22:40.555" v="502" actId="207"/>
          <ac:spMkLst>
            <pc:docMk/>
            <pc:sldMk cId="2806245624" sldId="273"/>
            <ac:spMk id="8" creationId="{1A44B5C2-C4C2-7985-694B-2470BE1EC9A8}"/>
          </ac:spMkLst>
        </pc:spChg>
        <pc:spChg chg="add mod">
          <ac:chgData name="Jacky Cheung" userId="222a41775e9e4c49" providerId="LiveId" clId="{CB90208F-4777-43E7-A57B-CE2C2E26BA3B}" dt="2023-10-27T05:22:04.182" v="1178"/>
          <ac:spMkLst>
            <pc:docMk/>
            <pc:sldMk cId="2806245624" sldId="273"/>
            <ac:spMk id="9" creationId="{D8FA1828-E03E-509E-65D8-3AF98EC43069}"/>
          </ac:spMkLst>
        </pc:spChg>
        <pc:picChg chg="del mod">
          <ac:chgData name="Jacky Cheung" userId="222a41775e9e4c49" providerId="LiveId" clId="{CB90208F-4777-43E7-A57B-CE2C2E26BA3B}" dt="2023-10-26T14:18:05.109" v="467" actId="478"/>
          <ac:picMkLst>
            <pc:docMk/>
            <pc:sldMk cId="2806245624" sldId="273"/>
            <ac:picMk id="4" creationId="{D3F1FF81-892D-D5A5-A043-7FEBD0658096}"/>
          </ac:picMkLst>
        </pc:picChg>
      </pc:sldChg>
      <pc:sldChg chg="add del">
        <pc:chgData name="Jacky Cheung" userId="222a41775e9e4c49" providerId="LiveId" clId="{CB90208F-4777-43E7-A57B-CE2C2E26BA3B}" dt="2023-10-26T14:24:11.760" v="506"/>
        <pc:sldMkLst>
          <pc:docMk/>
          <pc:sldMk cId="1257757996" sldId="274"/>
        </pc:sldMkLst>
      </pc:sldChg>
      <pc:sldChg chg="modSp new mod">
        <pc:chgData name="Jacky Cheung" userId="222a41775e9e4c49" providerId="LiveId" clId="{CB90208F-4777-43E7-A57B-CE2C2E26BA3B}" dt="2023-10-26T18:18:05.070" v="741" actId="20577"/>
        <pc:sldMkLst>
          <pc:docMk/>
          <pc:sldMk cId="1403012282" sldId="274"/>
        </pc:sldMkLst>
        <pc:spChg chg="mod">
          <ac:chgData name="Jacky Cheung" userId="222a41775e9e4c49" providerId="LiveId" clId="{CB90208F-4777-43E7-A57B-CE2C2E26BA3B}" dt="2023-10-26T18:17:59.774" v="737" actId="2711"/>
          <ac:spMkLst>
            <pc:docMk/>
            <pc:sldMk cId="1403012282" sldId="274"/>
            <ac:spMk id="2" creationId="{8A0A22D3-45DE-356C-CD42-7433D42B533B}"/>
          </ac:spMkLst>
        </pc:spChg>
        <pc:spChg chg="mod">
          <ac:chgData name="Jacky Cheung" userId="222a41775e9e4c49" providerId="LiveId" clId="{CB90208F-4777-43E7-A57B-CE2C2E26BA3B}" dt="2023-10-26T18:18:05.070" v="741" actId="20577"/>
          <ac:spMkLst>
            <pc:docMk/>
            <pc:sldMk cId="1403012282" sldId="274"/>
            <ac:spMk id="3" creationId="{E18D8F6B-CD4D-8223-3DEF-54EB1940CE68}"/>
          </ac:spMkLst>
        </pc:spChg>
      </pc:sldChg>
      <pc:sldChg chg="add del">
        <pc:chgData name="Jacky Cheung" userId="222a41775e9e4c49" providerId="LiveId" clId="{CB90208F-4777-43E7-A57B-CE2C2E26BA3B}" dt="2023-10-26T14:24:06.077" v="504"/>
        <pc:sldMkLst>
          <pc:docMk/>
          <pc:sldMk cId="1777125293" sldId="274"/>
        </pc:sldMkLst>
      </pc:sldChg>
      <pc:sldChg chg="addSp delSp modSp add mod">
        <pc:chgData name="Jacky Cheung" userId="222a41775e9e4c49" providerId="LiveId" clId="{CB90208F-4777-43E7-A57B-CE2C2E26BA3B}" dt="2023-10-27T05:46:56.503" v="1803" actId="14100"/>
        <pc:sldMkLst>
          <pc:docMk/>
          <pc:sldMk cId="1974522495" sldId="275"/>
        </pc:sldMkLst>
        <pc:spChg chg="mod">
          <ac:chgData name="Jacky Cheung" userId="222a41775e9e4c49" providerId="LiveId" clId="{CB90208F-4777-43E7-A57B-CE2C2E26BA3B}" dt="2023-10-27T05:30:30.382" v="1307" actId="1036"/>
          <ac:spMkLst>
            <pc:docMk/>
            <pc:sldMk cId="1974522495" sldId="275"/>
            <ac:spMk id="3" creationId="{4BDC3303-1CCF-2776-575D-61DCD2BABC91}"/>
          </ac:spMkLst>
        </pc:spChg>
        <pc:spChg chg="add mod">
          <ac:chgData name="Jacky Cheung" userId="222a41775e9e4c49" providerId="LiveId" clId="{CB90208F-4777-43E7-A57B-CE2C2E26BA3B}" dt="2023-10-27T05:46:30.787" v="1753" actId="1038"/>
          <ac:spMkLst>
            <pc:docMk/>
            <pc:sldMk cId="1974522495" sldId="275"/>
            <ac:spMk id="4" creationId="{22135056-AA56-992D-463E-A9E95B636805}"/>
          </ac:spMkLst>
        </pc:spChg>
        <pc:spChg chg="mod">
          <ac:chgData name="Jacky Cheung" userId="222a41775e9e4c49" providerId="LiveId" clId="{CB90208F-4777-43E7-A57B-CE2C2E26BA3B}" dt="2023-10-27T05:30:30.382" v="1307" actId="1036"/>
          <ac:spMkLst>
            <pc:docMk/>
            <pc:sldMk cId="1974522495" sldId="275"/>
            <ac:spMk id="5" creationId="{1C7518E9-1DFE-797F-BD54-2C5944C50AFE}"/>
          </ac:spMkLst>
        </pc:spChg>
        <pc:spChg chg="mod">
          <ac:chgData name="Jacky Cheung" userId="222a41775e9e4c49" providerId="LiveId" clId="{CB90208F-4777-43E7-A57B-CE2C2E26BA3B}" dt="2023-10-27T05:30:30.382" v="1307" actId="1036"/>
          <ac:spMkLst>
            <pc:docMk/>
            <pc:sldMk cId="1974522495" sldId="275"/>
            <ac:spMk id="6" creationId="{35B028BA-6886-522D-4EB1-3B695F17CA12}"/>
          </ac:spMkLst>
        </pc:spChg>
        <pc:spChg chg="mod">
          <ac:chgData name="Jacky Cheung" userId="222a41775e9e4c49" providerId="LiveId" clId="{CB90208F-4777-43E7-A57B-CE2C2E26BA3B}" dt="2023-10-27T05:30:30.382" v="1307" actId="1036"/>
          <ac:spMkLst>
            <pc:docMk/>
            <pc:sldMk cId="1974522495" sldId="275"/>
            <ac:spMk id="7" creationId="{0EC6A924-17DE-EF0A-9341-8B56501F4131}"/>
          </ac:spMkLst>
        </pc:spChg>
        <pc:spChg chg="mod">
          <ac:chgData name="Jacky Cheung" userId="222a41775e9e4c49" providerId="LiveId" clId="{CB90208F-4777-43E7-A57B-CE2C2E26BA3B}" dt="2023-10-27T05:30:30.382" v="1307" actId="1036"/>
          <ac:spMkLst>
            <pc:docMk/>
            <pc:sldMk cId="1974522495" sldId="275"/>
            <ac:spMk id="8" creationId="{1A44B5C2-C4C2-7985-694B-2470BE1EC9A8}"/>
          </ac:spMkLst>
        </pc:spChg>
        <pc:spChg chg="add mod">
          <ac:chgData name="Jacky Cheung" userId="222a41775e9e4c49" providerId="LiveId" clId="{CB90208F-4777-43E7-A57B-CE2C2E26BA3B}" dt="2023-10-27T05:46:56.503" v="1803" actId="14100"/>
          <ac:spMkLst>
            <pc:docMk/>
            <pc:sldMk cId="1974522495" sldId="275"/>
            <ac:spMk id="9" creationId="{B29C65E2-781D-F06A-D9E3-DC7C65254B33}"/>
          </ac:spMkLst>
        </pc:spChg>
        <pc:spChg chg="add del mod">
          <ac:chgData name="Jacky Cheung" userId="222a41775e9e4c49" providerId="LiveId" clId="{CB90208F-4777-43E7-A57B-CE2C2E26BA3B}" dt="2023-10-27T05:14:24.841" v="1155" actId="21"/>
          <ac:spMkLst>
            <pc:docMk/>
            <pc:sldMk cId="1974522495" sldId="275"/>
            <ac:spMk id="10" creationId="{FE56D41A-834B-8AA5-CA8B-C04C9F0C9D81}"/>
          </ac:spMkLst>
        </pc:spChg>
        <pc:spChg chg="add mod">
          <ac:chgData name="Jacky Cheung" userId="222a41775e9e4c49" providerId="LiveId" clId="{CB90208F-4777-43E7-A57B-CE2C2E26BA3B}" dt="2023-10-27T05:30:30.382" v="1307" actId="1036"/>
          <ac:spMkLst>
            <pc:docMk/>
            <pc:sldMk cId="1974522495" sldId="275"/>
            <ac:spMk id="11" creationId="{00EB287F-DFF4-6F47-E416-4CE17F44EE8B}"/>
          </ac:spMkLst>
        </pc:spChg>
        <pc:spChg chg="add mod">
          <ac:chgData name="Jacky Cheung" userId="222a41775e9e4c49" providerId="LiveId" clId="{CB90208F-4777-43E7-A57B-CE2C2E26BA3B}" dt="2023-10-27T05:16:40.750" v="1170" actId="571"/>
          <ac:spMkLst>
            <pc:docMk/>
            <pc:sldMk cId="1974522495" sldId="275"/>
            <ac:spMk id="12" creationId="{F9937772-C3FE-72D6-E6AC-F92172D0B022}"/>
          </ac:spMkLst>
        </pc:spChg>
        <pc:spChg chg="add mod">
          <ac:chgData name="Jacky Cheung" userId="222a41775e9e4c49" providerId="LiveId" clId="{CB90208F-4777-43E7-A57B-CE2C2E26BA3B}" dt="2023-10-27T05:34:52.809" v="1494" actId="20577"/>
          <ac:spMkLst>
            <pc:docMk/>
            <pc:sldMk cId="1974522495" sldId="275"/>
            <ac:spMk id="13" creationId="{169ED0CA-091B-2CE0-5E42-DE1906B7B98E}"/>
          </ac:spMkLst>
        </pc:spChg>
        <pc:spChg chg="add mod">
          <ac:chgData name="Jacky Cheung" userId="222a41775e9e4c49" providerId="LiveId" clId="{CB90208F-4777-43E7-A57B-CE2C2E26BA3B}" dt="2023-10-27T05:46:00.425" v="1735" actId="1076"/>
          <ac:spMkLst>
            <pc:docMk/>
            <pc:sldMk cId="1974522495" sldId="275"/>
            <ac:spMk id="14" creationId="{0A71E82A-73AF-FEFC-A36E-BDE5F0A3B633}"/>
          </ac:spMkLst>
        </pc:spChg>
        <pc:spChg chg="add mod">
          <ac:chgData name="Jacky Cheung" userId="222a41775e9e4c49" providerId="LiveId" clId="{CB90208F-4777-43E7-A57B-CE2C2E26BA3B}" dt="2023-10-27T05:46:50.486" v="1794" actId="1037"/>
          <ac:spMkLst>
            <pc:docMk/>
            <pc:sldMk cId="1974522495" sldId="275"/>
            <ac:spMk id="15" creationId="{3507E708-A484-F18A-2433-02D900F73B4B}"/>
          </ac:spMkLst>
        </pc:spChg>
      </pc:sldChg>
      <pc:sldChg chg="modSp add mod">
        <pc:chgData name="Jacky Cheung" userId="222a41775e9e4c49" providerId="LiveId" clId="{CB90208F-4777-43E7-A57B-CE2C2E26BA3B}" dt="2023-10-27T05:49:52.293" v="1827" actId="2711"/>
        <pc:sldMkLst>
          <pc:docMk/>
          <pc:sldMk cId="3794753471" sldId="276"/>
        </pc:sldMkLst>
        <pc:spChg chg="mod">
          <ac:chgData name="Jacky Cheung" userId="222a41775e9e4c49" providerId="LiveId" clId="{CB90208F-4777-43E7-A57B-CE2C2E26BA3B}" dt="2023-10-27T05:49:52.293" v="1827" actId="2711"/>
          <ac:spMkLst>
            <pc:docMk/>
            <pc:sldMk cId="3794753471" sldId="276"/>
            <ac:spMk id="2" creationId="{6651759B-C18F-314F-2798-B97253EC2B35}"/>
          </ac:spMkLst>
        </pc:spChg>
        <pc:spChg chg="mod">
          <ac:chgData name="Jacky Cheung" userId="222a41775e9e4c49" providerId="LiveId" clId="{CB90208F-4777-43E7-A57B-CE2C2E26BA3B}" dt="2023-10-27T05:49:52.293" v="1827" actId="2711"/>
          <ac:spMkLst>
            <pc:docMk/>
            <pc:sldMk cId="3794753471" sldId="276"/>
            <ac:spMk id="3" creationId="{04C50C1A-09C6-2C7A-D685-6DB0396A548F}"/>
          </ac:spMkLst>
        </pc:spChg>
        <pc:spChg chg="mod">
          <ac:chgData name="Jacky Cheung" userId="222a41775e9e4c49" providerId="LiveId" clId="{CB90208F-4777-43E7-A57B-CE2C2E26BA3B}" dt="2023-10-27T05:49:52.293" v="1827" actId="2711"/>
          <ac:spMkLst>
            <pc:docMk/>
            <pc:sldMk cId="3794753471" sldId="276"/>
            <ac:spMk id="4" creationId="{36396EDA-7624-F458-A476-41131A274824}"/>
          </ac:spMkLst>
        </pc:spChg>
        <pc:spChg chg="mod">
          <ac:chgData name="Jacky Cheung" userId="222a41775e9e4c49" providerId="LiveId" clId="{CB90208F-4777-43E7-A57B-CE2C2E26BA3B}" dt="2023-10-27T05:49:52.293" v="1827" actId="2711"/>
          <ac:spMkLst>
            <pc:docMk/>
            <pc:sldMk cId="3794753471" sldId="276"/>
            <ac:spMk id="6" creationId="{F50D4DA5-7612-B745-85E4-FD1A2B33593C}"/>
          </ac:spMkLst>
        </pc:spChg>
        <pc:spChg chg="mod">
          <ac:chgData name="Jacky Cheung" userId="222a41775e9e4c49" providerId="LiveId" clId="{CB90208F-4777-43E7-A57B-CE2C2E26BA3B}" dt="2023-10-27T05:49:52.293" v="1827" actId="2711"/>
          <ac:spMkLst>
            <pc:docMk/>
            <pc:sldMk cId="3794753471" sldId="276"/>
            <ac:spMk id="9" creationId="{3689FC0D-3B70-6E90-6415-AC8FFD1E0019}"/>
          </ac:spMkLst>
        </pc:spChg>
        <pc:spChg chg="mod">
          <ac:chgData name="Jacky Cheung" userId="222a41775e9e4c49" providerId="LiveId" clId="{CB90208F-4777-43E7-A57B-CE2C2E26BA3B}" dt="2023-10-27T05:49:52.293" v="1827" actId="2711"/>
          <ac:spMkLst>
            <pc:docMk/>
            <pc:sldMk cId="3794753471" sldId="276"/>
            <ac:spMk id="11" creationId="{2A7C30E3-E945-2A7D-5300-5113B39189F7}"/>
          </ac:spMkLst>
        </pc:spChg>
      </pc:sldChg>
      <pc:sldChg chg="addSp delSp modSp add mod">
        <pc:chgData name="Jacky Cheung" userId="222a41775e9e4c49" providerId="LiveId" clId="{CB90208F-4777-43E7-A57B-CE2C2E26BA3B}" dt="2023-10-27T05:52:00.867" v="1860" actId="1076"/>
        <pc:sldMkLst>
          <pc:docMk/>
          <pc:sldMk cId="249892692" sldId="277"/>
        </pc:sldMkLst>
        <pc:spChg chg="mod">
          <ac:chgData name="Jacky Cheung" userId="222a41775e9e4c49" providerId="LiveId" clId="{CB90208F-4777-43E7-A57B-CE2C2E26BA3B}" dt="2023-10-27T05:49:47.491" v="1826" actId="2711"/>
          <ac:spMkLst>
            <pc:docMk/>
            <pc:sldMk cId="249892692" sldId="277"/>
            <ac:spMk id="2" creationId="{6651759B-C18F-314F-2798-B97253EC2B35}"/>
          </ac:spMkLst>
        </pc:spChg>
        <pc:spChg chg="mod">
          <ac:chgData name="Jacky Cheung" userId="222a41775e9e4c49" providerId="LiveId" clId="{CB90208F-4777-43E7-A57B-CE2C2E26BA3B}" dt="2023-10-27T05:49:47.491" v="1826" actId="2711"/>
          <ac:spMkLst>
            <pc:docMk/>
            <pc:sldMk cId="249892692" sldId="277"/>
            <ac:spMk id="3" creationId="{04C50C1A-09C6-2C7A-D685-6DB0396A548F}"/>
          </ac:spMkLst>
        </pc:spChg>
        <pc:spChg chg="mod">
          <ac:chgData name="Jacky Cheung" userId="222a41775e9e4c49" providerId="LiveId" clId="{CB90208F-4777-43E7-A57B-CE2C2E26BA3B}" dt="2023-10-27T05:49:47.491" v="1826" actId="2711"/>
          <ac:spMkLst>
            <pc:docMk/>
            <pc:sldMk cId="249892692" sldId="277"/>
            <ac:spMk id="8" creationId="{B1A90E73-AEC8-1DEC-FFD4-197AE4813DBF}"/>
          </ac:spMkLst>
        </pc:spChg>
        <pc:spChg chg="mod">
          <ac:chgData name="Jacky Cheung" userId="222a41775e9e4c49" providerId="LiveId" clId="{CB90208F-4777-43E7-A57B-CE2C2E26BA3B}" dt="2023-10-27T05:49:47.491" v="1826" actId="2711"/>
          <ac:spMkLst>
            <pc:docMk/>
            <pc:sldMk cId="249892692" sldId="277"/>
            <ac:spMk id="9" creationId="{3689FC0D-3B70-6E90-6415-AC8FFD1E0019}"/>
          </ac:spMkLst>
        </pc:spChg>
        <pc:spChg chg="mod">
          <ac:chgData name="Jacky Cheung" userId="222a41775e9e4c49" providerId="LiveId" clId="{CB90208F-4777-43E7-A57B-CE2C2E26BA3B}" dt="2023-10-27T05:49:47.491" v="1826" actId="2711"/>
          <ac:spMkLst>
            <pc:docMk/>
            <pc:sldMk cId="249892692" sldId="277"/>
            <ac:spMk id="10" creationId="{22DC7F37-A2F0-E629-678C-4D4F947C3475}"/>
          </ac:spMkLst>
        </pc:spChg>
        <pc:spChg chg="mod">
          <ac:chgData name="Jacky Cheung" userId="222a41775e9e4c49" providerId="LiveId" clId="{CB90208F-4777-43E7-A57B-CE2C2E26BA3B}" dt="2023-10-27T05:49:47.491" v="1826" actId="2711"/>
          <ac:spMkLst>
            <pc:docMk/>
            <pc:sldMk cId="249892692" sldId="277"/>
            <ac:spMk id="11" creationId="{2A7C30E3-E945-2A7D-5300-5113B39189F7}"/>
          </ac:spMkLst>
        </pc:spChg>
        <pc:picChg chg="add mod">
          <ac:chgData name="Jacky Cheung" userId="222a41775e9e4c49" providerId="LiveId" clId="{CB90208F-4777-43E7-A57B-CE2C2E26BA3B}" dt="2023-10-27T05:52:00.867" v="1860" actId="1076"/>
          <ac:picMkLst>
            <pc:docMk/>
            <pc:sldMk cId="249892692" sldId="277"/>
            <ac:picMk id="5" creationId="{46CAE245-9C06-6AC8-0C8B-D4738E45B6C6}"/>
          </ac:picMkLst>
        </pc:picChg>
        <pc:picChg chg="add mod">
          <ac:chgData name="Jacky Cheung" userId="222a41775e9e4c49" providerId="LiveId" clId="{CB90208F-4777-43E7-A57B-CE2C2E26BA3B}" dt="2023-10-27T05:11:43.414" v="1110" actId="1440"/>
          <ac:picMkLst>
            <pc:docMk/>
            <pc:sldMk cId="249892692" sldId="277"/>
            <ac:picMk id="7" creationId="{D26E3FA5-8402-DECA-BAC3-C42D692725A6}"/>
          </ac:picMkLst>
        </pc:picChg>
        <pc:picChg chg="del">
          <ac:chgData name="Jacky Cheung" userId="222a41775e9e4c49" providerId="LiveId" clId="{CB90208F-4777-43E7-A57B-CE2C2E26BA3B}" dt="2023-10-27T05:07:07.167" v="990" actId="478"/>
          <ac:picMkLst>
            <pc:docMk/>
            <pc:sldMk cId="249892692" sldId="277"/>
            <ac:picMk id="13" creationId="{033DB794-3705-36C2-00E6-992AA121DE08}"/>
          </ac:picMkLst>
        </pc:picChg>
        <pc:picChg chg="del">
          <ac:chgData name="Jacky Cheung" userId="222a41775e9e4c49" providerId="LiveId" clId="{CB90208F-4777-43E7-A57B-CE2C2E26BA3B}" dt="2023-10-27T05:07:16.466" v="991" actId="478"/>
          <ac:picMkLst>
            <pc:docMk/>
            <pc:sldMk cId="249892692" sldId="277"/>
            <ac:picMk id="15" creationId="{6928AE08-0877-527F-9195-BCDEB98CA86C}"/>
          </ac:picMkLst>
        </pc:picChg>
      </pc:sldChg>
      <pc:sldChg chg="addSp delSp modSp add mod">
        <pc:chgData name="Jacky Cheung" userId="222a41775e9e4c49" providerId="LiveId" clId="{CB90208F-4777-43E7-A57B-CE2C2E26BA3B}" dt="2023-10-27T05:52:12.646" v="1863" actId="14100"/>
        <pc:sldMkLst>
          <pc:docMk/>
          <pc:sldMk cId="2870761421" sldId="278"/>
        </pc:sldMkLst>
        <pc:spChg chg="mod">
          <ac:chgData name="Jacky Cheung" userId="222a41775e9e4c49" providerId="LiveId" clId="{CB90208F-4777-43E7-A57B-CE2C2E26BA3B}" dt="2023-10-27T05:49:58.518" v="1828" actId="2711"/>
          <ac:spMkLst>
            <pc:docMk/>
            <pc:sldMk cId="2870761421" sldId="278"/>
            <ac:spMk id="2" creationId="{4B7DD928-1D95-1EF3-C7A8-5656DEE92712}"/>
          </ac:spMkLst>
        </pc:spChg>
        <pc:spChg chg="mod">
          <ac:chgData name="Jacky Cheung" userId="222a41775e9e4c49" providerId="LiveId" clId="{CB90208F-4777-43E7-A57B-CE2C2E26BA3B}" dt="2023-10-27T05:51:50.068" v="1859" actId="20577"/>
          <ac:spMkLst>
            <pc:docMk/>
            <pc:sldMk cId="2870761421" sldId="278"/>
            <ac:spMk id="3" creationId="{18C12FCC-003E-78C3-D896-D852100C28F8}"/>
          </ac:spMkLst>
        </pc:spChg>
        <pc:spChg chg="mod">
          <ac:chgData name="Jacky Cheung" userId="222a41775e9e4c49" providerId="LiveId" clId="{CB90208F-4777-43E7-A57B-CE2C2E26BA3B}" dt="2023-10-27T05:49:58.518" v="1828" actId="2711"/>
          <ac:spMkLst>
            <pc:docMk/>
            <pc:sldMk cId="2870761421" sldId="278"/>
            <ac:spMk id="4" creationId="{81E857C3-17F9-8B47-CB5F-A718F48C6676}"/>
          </ac:spMkLst>
        </pc:spChg>
        <pc:spChg chg="mod">
          <ac:chgData name="Jacky Cheung" userId="222a41775e9e4c49" providerId="LiveId" clId="{CB90208F-4777-43E7-A57B-CE2C2E26BA3B}" dt="2023-10-27T05:49:58.518" v="1828" actId="2711"/>
          <ac:spMkLst>
            <pc:docMk/>
            <pc:sldMk cId="2870761421" sldId="278"/>
            <ac:spMk id="5" creationId="{26746F3B-FB78-DC07-D869-53B9A9B26E15}"/>
          </ac:spMkLst>
        </pc:spChg>
        <pc:spChg chg="mod">
          <ac:chgData name="Jacky Cheung" userId="222a41775e9e4c49" providerId="LiveId" clId="{CB90208F-4777-43E7-A57B-CE2C2E26BA3B}" dt="2023-10-27T05:49:58.518" v="1828" actId="2711"/>
          <ac:spMkLst>
            <pc:docMk/>
            <pc:sldMk cId="2870761421" sldId="278"/>
            <ac:spMk id="6" creationId="{E2D0DD1E-824D-820F-43F5-AC6A6FE9DE2C}"/>
          </ac:spMkLst>
        </pc:spChg>
        <pc:spChg chg="add mod">
          <ac:chgData name="Jacky Cheung" userId="222a41775e9e4c49" providerId="LiveId" clId="{CB90208F-4777-43E7-A57B-CE2C2E26BA3B}" dt="2023-10-27T05:49:58.518" v="1828" actId="2711"/>
          <ac:spMkLst>
            <pc:docMk/>
            <pc:sldMk cId="2870761421" sldId="278"/>
            <ac:spMk id="7" creationId="{2DBF3CA3-9880-D1FD-0AB8-189689AA70A6}"/>
          </ac:spMkLst>
        </pc:spChg>
        <pc:spChg chg="add del mod">
          <ac:chgData name="Jacky Cheung" userId="222a41775e9e4c49" providerId="LiveId" clId="{CB90208F-4777-43E7-A57B-CE2C2E26BA3B}" dt="2023-10-27T05:39:55.613" v="1586" actId="478"/>
          <ac:spMkLst>
            <pc:docMk/>
            <pc:sldMk cId="2870761421" sldId="278"/>
            <ac:spMk id="8" creationId="{739E105B-0C61-222E-F359-515F55D6E3B9}"/>
          </ac:spMkLst>
        </pc:spChg>
        <pc:spChg chg="add mod">
          <ac:chgData name="Jacky Cheung" userId="222a41775e9e4c49" providerId="LiveId" clId="{CB90208F-4777-43E7-A57B-CE2C2E26BA3B}" dt="2023-10-27T05:49:58.518" v="1828" actId="2711"/>
          <ac:spMkLst>
            <pc:docMk/>
            <pc:sldMk cId="2870761421" sldId="278"/>
            <ac:spMk id="9" creationId="{72E0F492-3C9A-DD49-4211-AF932145D4F4}"/>
          </ac:spMkLst>
        </pc:spChg>
        <pc:spChg chg="add mod">
          <ac:chgData name="Jacky Cheung" userId="222a41775e9e4c49" providerId="LiveId" clId="{CB90208F-4777-43E7-A57B-CE2C2E26BA3B}" dt="2023-10-27T05:49:58.518" v="1828" actId="2711"/>
          <ac:spMkLst>
            <pc:docMk/>
            <pc:sldMk cId="2870761421" sldId="278"/>
            <ac:spMk id="10" creationId="{7975C24C-094C-3913-FD57-DA649CE5EA12}"/>
          </ac:spMkLst>
        </pc:spChg>
        <pc:spChg chg="mod">
          <ac:chgData name="Jacky Cheung" userId="222a41775e9e4c49" providerId="LiveId" clId="{CB90208F-4777-43E7-A57B-CE2C2E26BA3B}" dt="2023-10-27T05:49:58.518" v="1828" actId="2711"/>
          <ac:spMkLst>
            <pc:docMk/>
            <pc:sldMk cId="2870761421" sldId="278"/>
            <ac:spMk id="11" creationId="{064B9397-EDC7-502C-8346-2A7B48409557}"/>
          </ac:spMkLst>
        </pc:spChg>
        <pc:spChg chg="mod">
          <ac:chgData name="Jacky Cheung" userId="222a41775e9e4c49" providerId="LiveId" clId="{CB90208F-4777-43E7-A57B-CE2C2E26BA3B}" dt="2023-10-27T05:49:58.518" v="1828" actId="2711"/>
          <ac:spMkLst>
            <pc:docMk/>
            <pc:sldMk cId="2870761421" sldId="278"/>
            <ac:spMk id="12" creationId="{325DFE4D-7282-7578-E7BD-7157B317AE2C}"/>
          </ac:spMkLst>
        </pc:spChg>
        <pc:picChg chg="add mod">
          <ac:chgData name="Jacky Cheung" userId="222a41775e9e4c49" providerId="LiveId" clId="{CB90208F-4777-43E7-A57B-CE2C2E26BA3B}" dt="2023-10-27T05:52:12.646" v="1863" actId="14100"/>
          <ac:picMkLst>
            <pc:docMk/>
            <pc:sldMk cId="2870761421" sldId="278"/>
            <ac:picMk id="13" creationId="{50939284-3C43-70AE-DEBE-2038A41FA603}"/>
          </ac:picMkLst>
        </pc:picChg>
      </pc:sldChg>
      <pc:sldChg chg="new del">
        <pc:chgData name="Jacky Cheung" userId="222a41775e9e4c49" providerId="LiveId" clId="{CB90208F-4777-43E7-A57B-CE2C2E26BA3B}" dt="2023-10-27T05:10:13.706" v="1068" actId="680"/>
        <pc:sldMkLst>
          <pc:docMk/>
          <pc:sldMk cId="2979463703" sldId="278"/>
        </pc:sldMkLst>
      </pc:sldChg>
      <pc:sldChg chg="addSp delSp modSp add mod">
        <pc:chgData name="Jacky Cheung" userId="222a41775e9e4c49" providerId="LiveId" clId="{CB90208F-4777-43E7-A57B-CE2C2E26BA3B}" dt="2023-10-27T06:15:21.843" v="2372" actId="2711"/>
        <pc:sldMkLst>
          <pc:docMk/>
          <pc:sldMk cId="3959386865" sldId="279"/>
        </pc:sldMkLst>
        <pc:spChg chg="mod">
          <ac:chgData name="Jacky Cheung" userId="222a41775e9e4c49" providerId="LiveId" clId="{CB90208F-4777-43E7-A57B-CE2C2E26BA3B}" dt="2023-10-27T06:15:21.843" v="2372" actId="2711"/>
          <ac:spMkLst>
            <pc:docMk/>
            <pc:sldMk cId="3959386865" sldId="279"/>
            <ac:spMk id="2" creationId="{4B7DD928-1D95-1EF3-C7A8-5656DEE92712}"/>
          </ac:spMkLst>
        </pc:spChg>
        <pc:spChg chg="mod">
          <ac:chgData name="Jacky Cheung" userId="222a41775e9e4c49" providerId="LiveId" clId="{CB90208F-4777-43E7-A57B-CE2C2E26BA3B}" dt="2023-10-27T06:15:21.843" v="2372" actId="2711"/>
          <ac:spMkLst>
            <pc:docMk/>
            <pc:sldMk cId="3959386865" sldId="279"/>
            <ac:spMk id="3" creationId="{18C12FCC-003E-78C3-D896-D852100C28F8}"/>
          </ac:spMkLst>
        </pc:spChg>
        <pc:spChg chg="add mod">
          <ac:chgData name="Jacky Cheung" userId="222a41775e9e4c49" providerId="LiveId" clId="{CB90208F-4777-43E7-A57B-CE2C2E26BA3B}" dt="2023-10-27T06:15:21.843" v="2372" actId="2711"/>
          <ac:spMkLst>
            <pc:docMk/>
            <pc:sldMk cId="3959386865" sldId="279"/>
            <ac:spMk id="5" creationId="{D1B44727-BECB-7B05-E23D-281431646249}"/>
          </ac:spMkLst>
        </pc:spChg>
        <pc:spChg chg="mod">
          <ac:chgData name="Jacky Cheung" userId="222a41775e9e4c49" providerId="LiveId" clId="{CB90208F-4777-43E7-A57B-CE2C2E26BA3B}" dt="2023-10-27T06:15:21.843" v="2372" actId="2711"/>
          <ac:spMkLst>
            <pc:docMk/>
            <pc:sldMk cId="3959386865" sldId="279"/>
            <ac:spMk id="7" creationId="{8E23A3F9-9299-9396-AA30-E79567098B9B}"/>
          </ac:spMkLst>
        </pc:spChg>
        <pc:spChg chg="mod">
          <ac:chgData name="Jacky Cheung" userId="222a41775e9e4c49" providerId="LiveId" clId="{CB90208F-4777-43E7-A57B-CE2C2E26BA3B}" dt="2023-10-27T06:15:21.843" v="2372" actId="2711"/>
          <ac:spMkLst>
            <pc:docMk/>
            <pc:sldMk cId="3959386865" sldId="279"/>
            <ac:spMk id="8" creationId="{A20624DA-730D-BB28-8B91-D02E52DFD523}"/>
          </ac:spMkLst>
        </pc:spChg>
        <pc:spChg chg="add mod">
          <ac:chgData name="Jacky Cheung" userId="222a41775e9e4c49" providerId="LiveId" clId="{CB90208F-4777-43E7-A57B-CE2C2E26BA3B}" dt="2023-10-27T06:15:21.843" v="2372" actId="2711"/>
          <ac:spMkLst>
            <pc:docMk/>
            <pc:sldMk cId="3959386865" sldId="279"/>
            <ac:spMk id="9" creationId="{C87E7491-1A3B-8F46-4715-C7E9B880C5AB}"/>
          </ac:spMkLst>
        </pc:spChg>
        <pc:spChg chg="del">
          <ac:chgData name="Jacky Cheung" userId="222a41775e9e4c49" providerId="LiveId" clId="{CB90208F-4777-43E7-A57B-CE2C2E26BA3B}" dt="2023-10-27T06:00:02.207" v="1906" actId="478"/>
          <ac:spMkLst>
            <pc:docMk/>
            <pc:sldMk cId="3959386865" sldId="279"/>
            <ac:spMk id="10" creationId="{EEDD076D-6386-1A45-1CEC-53F2F2E879F9}"/>
          </ac:spMkLst>
        </pc:spChg>
        <pc:spChg chg="del mod">
          <ac:chgData name="Jacky Cheung" userId="222a41775e9e4c49" providerId="LiveId" clId="{CB90208F-4777-43E7-A57B-CE2C2E26BA3B}" dt="2023-10-27T06:00:00.419" v="1905" actId="478"/>
          <ac:spMkLst>
            <pc:docMk/>
            <pc:sldMk cId="3959386865" sldId="279"/>
            <ac:spMk id="12" creationId="{5FA3CD03-4428-D901-F718-B736E5B6876E}"/>
          </ac:spMkLst>
        </pc:spChg>
        <pc:spChg chg="add mod">
          <ac:chgData name="Jacky Cheung" userId="222a41775e9e4c49" providerId="LiveId" clId="{CB90208F-4777-43E7-A57B-CE2C2E26BA3B}" dt="2023-10-27T06:15:21.843" v="2372" actId="2711"/>
          <ac:spMkLst>
            <pc:docMk/>
            <pc:sldMk cId="3959386865" sldId="279"/>
            <ac:spMk id="13" creationId="{AF6DB173-B086-D318-36E8-55C1A1916A8F}"/>
          </ac:spMkLst>
        </pc:spChg>
      </pc:sldChg>
      <pc:sldChg chg="addSp delSp modSp add mod modNotesTx">
        <pc:chgData name="Jacky Cheung" userId="222a41775e9e4c49" providerId="LiveId" clId="{CB90208F-4777-43E7-A57B-CE2C2E26BA3B}" dt="2023-10-27T06:16:20.576" v="2387" actId="2711"/>
        <pc:sldMkLst>
          <pc:docMk/>
          <pc:sldMk cId="4120999298" sldId="280"/>
        </pc:sldMkLst>
        <pc:spChg chg="mod">
          <ac:chgData name="Jacky Cheung" userId="222a41775e9e4c49" providerId="LiveId" clId="{CB90208F-4777-43E7-A57B-CE2C2E26BA3B}" dt="2023-10-27T06:16:20.576" v="2387" actId="2711"/>
          <ac:spMkLst>
            <pc:docMk/>
            <pc:sldMk cId="4120999298" sldId="280"/>
            <ac:spMk id="2" creationId="{4B7DD928-1D95-1EF3-C7A8-5656DEE92712}"/>
          </ac:spMkLst>
        </pc:spChg>
        <pc:spChg chg="mod">
          <ac:chgData name="Jacky Cheung" userId="222a41775e9e4c49" providerId="LiveId" clId="{CB90208F-4777-43E7-A57B-CE2C2E26BA3B}" dt="2023-10-27T06:16:20.576" v="2387" actId="2711"/>
          <ac:spMkLst>
            <pc:docMk/>
            <pc:sldMk cId="4120999298" sldId="280"/>
            <ac:spMk id="3" creationId="{18C12FCC-003E-78C3-D896-D852100C28F8}"/>
          </ac:spMkLst>
        </pc:spChg>
        <pc:spChg chg="del">
          <ac:chgData name="Jacky Cheung" userId="222a41775e9e4c49" providerId="LiveId" clId="{CB90208F-4777-43E7-A57B-CE2C2E26BA3B}" dt="2023-10-27T06:06:17.013" v="1965" actId="478"/>
          <ac:spMkLst>
            <pc:docMk/>
            <pc:sldMk cId="4120999298" sldId="280"/>
            <ac:spMk id="5" creationId="{D1B44727-BECB-7B05-E23D-281431646249}"/>
          </ac:spMkLst>
        </pc:spChg>
        <pc:spChg chg="add mod">
          <ac:chgData name="Jacky Cheung" userId="222a41775e9e4c49" providerId="LiveId" clId="{CB90208F-4777-43E7-A57B-CE2C2E26BA3B}" dt="2023-10-27T06:16:20.576" v="2387" actId="2711"/>
          <ac:spMkLst>
            <pc:docMk/>
            <pc:sldMk cId="4120999298" sldId="280"/>
            <ac:spMk id="6" creationId="{960D2E7E-4D94-2028-89CC-13B4B83D81DC}"/>
          </ac:spMkLst>
        </pc:spChg>
        <pc:spChg chg="mod">
          <ac:chgData name="Jacky Cheung" userId="222a41775e9e4c49" providerId="LiveId" clId="{CB90208F-4777-43E7-A57B-CE2C2E26BA3B}" dt="2023-10-27T06:16:20.576" v="2387" actId="2711"/>
          <ac:spMkLst>
            <pc:docMk/>
            <pc:sldMk cId="4120999298" sldId="280"/>
            <ac:spMk id="7" creationId="{8E23A3F9-9299-9396-AA30-E79567098B9B}"/>
          </ac:spMkLst>
        </pc:spChg>
        <pc:spChg chg="mod">
          <ac:chgData name="Jacky Cheung" userId="222a41775e9e4c49" providerId="LiveId" clId="{CB90208F-4777-43E7-A57B-CE2C2E26BA3B}" dt="2023-10-27T06:16:20.576" v="2387" actId="2711"/>
          <ac:spMkLst>
            <pc:docMk/>
            <pc:sldMk cId="4120999298" sldId="280"/>
            <ac:spMk id="8" creationId="{A20624DA-730D-BB28-8B91-D02E52DFD523}"/>
          </ac:spMkLst>
        </pc:spChg>
        <pc:spChg chg="del">
          <ac:chgData name="Jacky Cheung" userId="222a41775e9e4c49" providerId="LiveId" clId="{CB90208F-4777-43E7-A57B-CE2C2E26BA3B}" dt="2023-10-27T06:06:18.216" v="1966" actId="478"/>
          <ac:spMkLst>
            <pc:docMk/>
            <pc:sldMk cId="4120999298" sldId="280"/>
            <ac:spMk id="9" creationId="{C87E7491-1A3B-8F46-4715-C7E9B880C5AB}"/>
          </ac:spMkLst>
        </pc:spChg>
        <pc:spChg chg="add mod">
          <ac:chgData name="Jacky Cheung" userId="222a41775e9e4c49" providerId="LiveId" clId="{CB90208F-4777-43E7-A57B-CE2C2E26BA3B}" dt="2023-10-27T06:16:20.576" v="2387" actId="2711"/>
          <ac:spMkLst>
            <pc:docMk/>
            <pc:sldMk cId="4120999298" sldId="280"/>
            <ac:spMk id="11" creationId="{34FEC5CA-6032-0B46-4C50-A7344B2A7FCC}"/>
          </ac:spMkLst>
        </pc:spChg>
        <pc:spChg chg="del">
          <ac:chgData name="Jacky Cheung" userId="222a41775e9e4c49" providerId="LiveId" clId="{CB90208F-4777-43E7-A57B-CE2C2E26BA3B}" dt="2023-10-27T06:06:51.744" v="1978" actId="478"/>
          <ac:spMkLst>
            <pc:docMk/>
            <pc:sldMk cId="4120999298" sldId="280"/>
            <ac:spMk id="13" creationId="{AF6DB173-B086-D318-36E8-55C1A1916A8F}"/>
          </ac:spMkLst>
        </pc:spChg>
        <pc:spChg chg="add mod">
          <ac:chgData name="Jacky Cheung" userId="222a41775e9e4c49" providerId="LiveId" clId="{CB90208F-4777-43E7-A57B-CE2C2E26BA3B}" dt="2023-10-27T06:16:20.576" v="2387" actId="2711"/>
          <ac:spMkLst>
            <pc:docMk/>
            <pc:sldMk cId="4120999298" sldId="280"/>
            <ac:spMk id="14" creationId="{4E2D5BCC-414F-C981-3987-F6B2F81EDB05}"/>
          </ac:spMkLst>
        </pc:spChg>
      </pc:sldChg>
      <pc:sldChg chg="addSp delSp modSp add mod ord">
        <pc:chgData name="Jacky Cheung" userId="222a41775e9e4c49" providerId="LiveId" clId="{CB90208F-4777-43E7-A57B-CE2C2E26BA3B}" dt="2023-10-27T06:15:24.771" v="2373" actId="2711"/>
        <pc:sldMkLst>
          <pc:docMk/>
          <pc:sldMk cId="10721214" sldId="281"/>
        </pc:sldMkLst>
        <pc:spChg chg="mod">
          <ac:chgData name="Jacky Cheung" userId="222a41775e9e4c49" providerId="LiveId" clId="{CB90208F-4777-43E7-A57B-CE2C2E26BA3B}" dt="2023-10-27T06:15:24.771" v="2373" actId="2711"/>
          <ac:spMkLst>
            <pc:docMk/>
            <pc:sldMk cId="10721214" sldId="281"/>
            <ac:spMk id="2" creationId="{4B7DD928-1D95-1EF3-C7A8-5656DEE92712}"/>
          </ac:spMkLst>
        </pc:spChg>
        <pc:spChg chg="mod">
          <ac:chgData name="Jacky Cheung" userId="222a41775e9e4c49" providerId="LiveId" clId="{CB90208F-4777-43E7-A57B-CE2C2E26BA3B}" dt="2023-10-27T06:15:24.771" v="2373" actId="2711"/>
          <ac:spMkLst>
            <pc:docMk/>
            <pc:sldMk cId="10721214" sldId="281"/>
            <ac:spMk id="3" creationId="{18C12FCC-003E-78C3-D896-D852100C28F8}"/>
          </ac:spMkLst>
        </pc:spChg>
        <pc:spChg chg="del">
          <ac:chgData name="Jacky Cheung" userId="222a41775e9e4c49" providerId="LiveId" clId="{CB90208F-4777-43E7-A57B-CE2C2E26BA3B}" dt="2023-10-27T06:08:20.284" v="2009" actId="478"/>
          <ac:spMkLst>
            <pc:docMk/>
            <pc:sldMk cId="10721214" sldId="281"/>
            <ac:spMk id="6" creationId="{960D2E7E-4D94-2028-89CC-13B4B83D81DC}"/>
          </ac:spMkLst>
        </pc:spChg>
        <pc:spChg chg="mod">
          <ac:chgData name="Jacky Cheung" userId="222a41775e9e4c49" providerId="LiveId" clId="{CB90208F-4777-43E7-A57B-CE2C2E26BA3B}" dt="2023-10-27T06:15:24.771" v="2373" actId="2711"/>
          <ac:spMkLst>
            <pc:docMk/>
            <pc:sldMk cId="10721214" sldId="281"/>
            <ac:spMk id="7" creationId="{8E23A3F9-9299-9396-AA30-E79567098B9B}"/>
          </ac:spMkLst>
        </pc:spChg>
        <pc:spChg chg="mod">
          <ac:chgData name="Jacky Cheung" userId="222a41775e9e4c49" providerId="LiveId" clId="{CB90208F-4777-43E7-A57B-CE2C2E26BA3B}" dt="2023-10-27T06:15:24.771" v="2373" actId="2711"/>
          <ac:spMkLst>
            <pc:docMk/>
            <pc:sldMk cId="10721214" sldId="281"/>
            <ac:spMk id="8" creationId="{A20624DA-730D-BB28-8B91-D02E52DFD523}"/>
          </ac:spMkLst>
        </pc:spChg>
        <pc:spChg chg="del">
          <ac:chgData name="Jacky Cheung" userId="222a41775e9e4c49" providerId="LiveId" clId="{CB90208F-4777-43E7-A57B-CE2C2E26BA3B}" dt="2023-10-27T06:08:20.284" v="2009" actId="478"/>
          <ac:spMkLst>
            <pc:docMk/>
            <pc:sldMk cId="10721214" sldId="281"/>
            <ac:spMk id="11" creationId="{34FEC5CA-6032-0B46-4C50-A7344B2A7FCC}"/>
          </ac:spMkLst>
        </pc:spChg>
        <pc:spChg chg="del">
          <ac:chgData name="Jacky Cheung" userId="222a41775e9e4c49" providerId="LiveId" clId="{CB90208F-4777-43E7-A57B-CE2C2E26BA3B}" dt="2023-10-27T06:08:20.284" v="2009" actId="478"/>
          <ac:spMkLst>
            <pc:docMk/>
            <pc:sldMk cId="10721214" sldId="281"/>
            <ac:spMk id="14" creationId="{4E2D5BCC-414F-C981-3987-F6B2F81EDB05}"/>
          </ac:spMkLst>
        </pc:spChg>
        <pc:picChg chg="add mod">
          <ac:chgData name="Jacky Cheung" userId="222a41775e9e4c49" providerId="LiveId" clId="{CB90208F-4777-43E7-A57B-CE2C2E26BA3B}" dt="2023-10-27T06:08:55.383" v="2024" actId="1440"/>
          <ac:picMkLst>
            <pc:docMk/>
            <pc:sldMk cId="10721214" sldId="281"/>
            <ac:picMk id="5" creationId="{272DF785-9BC3-4D4D-6903-B93819E2C5D3}"/>
          </ac:picMkLst>
        </pc:picChg>
      </pc:sldChg>
      <pc:sldChg chg="addSp delSp modSp add mod">
        <pc:chgData name="Jacky Cheung" userId="222a41775e9e4c49" providerId="LiveId" clId="{CB90208F-4777-43E7-A57B-CE2C2E26BA3B}" dt="2023-10-27T06:15:27.927" v="2374" actId="2711"/>
        <pc:sldMkLst>
          <pc:docMk/>
          <pc:sldMk cId="1164764426" sldId="282"/>
        </pc:sldMkLst>
        <pc:spChg chg="mod">
          <ac:chgData name="Jacky Cheung" userId="222a41775e9e4c49" providerId="LiveId" clId="{CB90208F-4777-43E7-A57B-CE2C2E26BA3B}" dt="2023-10-27T06:15:27.927" v="2374" actId="2711"/>
          <ac:spMkLst>
            <pc:docMk/>
            <pc:sldMk cId="1164764426" sldId="282"/>
            <ac:spMk id="2" creationId="{4B7DD928-1D95-1EF3-C7A8-5656DEE92712}"/>
          </ac:spMkLst>
        </pc:spChg>
        <pc:spChg chg="mod">
          <ac:chgData name="Jacky Cheung" userId="222a41775e9e4c49" providerId="LiveId" clId="{CB90208F-4777-43E7-A57B-CE2C2E26BA3B}" dt="2023-10-27T06:15:27.927" v="2374" actId="2711"/>
          <ac:spMkLst>
            <pc:docMk/>
            <pc:sldMk cId="1164764426" sldId="282"/>
            <ac:spMk id="3" creationId="{18C12FCC-003E-78C3-D896-D852100C28F8}"/>
          </ac:spMkLst>
        </pc:spChg>
        <pc:spChg chg="mod">
          <ac:chgData name="Jacky Cheung" userId="222a41775e9e4c49" providerId="LiveId" clId="{CB90208F-4777-43E7-A57B-CE2C2E26BA3B}" dt="2023-10-27T06:15:27.927" v="2374" actId="2711"/>
          <ac:spMkLst>
            <pc:docMk/>
            <pc:sldMk cId="1164764426" sldId="282"/>
            <ac:spMk id="7" creationId="{8E23A3F9-9299-9396-AA30-E79567098B9B}"/>
          </ac:spMkLst>
        </pc:spChg>
        <pc:spChg chg="mod">
          <ac:chgData name="Jacky Cheung" userId="222a41775e9e4c49" providerId="LiveId" clId="{CB90208F-4777-43E7-A57B-CE2C2E26BA3B}" dt="2023-10-27T06:15:27.927" v="2374" actId="2711"/>
          <ac:spMkLst>
            <pc:docMk/>
            <pc:sldMk cId="1164764426" sldId="282"/>
            <ac:spMk id="8" creationId="{A20624DA-730D-BB28-8B91-D02E52DFD523}"/>
          </ac:spMkLst>
        </pc:spChg>
        <pc:picChg chg="del">
          <ac:chgData name="Jacky Cheung" userId="222a41775e9e4c49" providerId="LiveId" clId="{CB90208F-4777-43E7-A57B-CE2C2E26BA3B}" dt="2023-10-27T06:09:41.748" v="2055" actId="478"/>
          <ac:picMkLst>
            <pc:docMk/>
            <pc:sldMk cId="1164764426" sldId="282"/>
            <ac:picMk id="5" creationId="{272DF785-9BC3-4D4D-6903-B93819E2C5D3}"/>
          </ac:picMkLst>
        </pc:picChg>
        <pc:picChg chg="add mod">
          <ac:chgData name="Jacky Cheung" userId="222a41775e9e4c49" providerId="LiveId" clId="{CB90208F-4777-43E7-A57B-CE2C2E26BA3B}" dt="2023-10-27T06:09:54.733" v="2058" actId="14100"/>
          <ac:picMkLst>
            <pc:docMk/>
            <pc:sldMk cId="1164764426" sldId="282"/>
            <ac:picMk id="6" creationId="{D5BF3F12-9486-D170-A07C-568DF18A657D}"/>
          </ac:picMkLst>
        </pc:picChg>
      </pc:sldChg>
      <pc:sldChg chg="addSp delSp modSp add mod">
        <pc:chgData name="Jacky Cheung" userId="222a41775e9e4c49" providerId="LiveId" clId="{CB90208F-4777-43E7-A57B-CE2C2E26BA3B}" dt="2023-10-27T06:16:13.964" v="2386" actId="11"/>
        <pc:sldMkLst>
          <pc:docMk/>
          <pc:sldMk cId="226726559" sldId="283"/>
        </pc:sldMkLst>
        <pc:spChg chg="mod">
          <ac:chgData name="Jacky Cheung" userId="222a41775e9e4c49" providerId="LiveId" clId="{CB90208F-4777-43E7-A57B-CE2C2E26BA3B}" dt="2023-10-27T06:15:07.441" v="2370" actId="2711"/>
          <ac:spMkLst>
            <pc:docMk/>
            <pc:sldMk cId="226726559" sldId="283"/>
            <ac:spMk id="2" creationId="{4B7DD928-1D95-1EF3-C7A8-5656DEE92712}"/>
          </ac:spMkLst>
        </pc:spChg>
        <pc:spChg chg="mod">
          <ac:chgData name="Jacky Cheung" userId="222a41775e9e4c49" providerId="LiveId" clId="{CB90208F-4777-43E7-A57B-CE2C2E26BA3B}" dt="2023-10-27T06:16:13.964" v="2386" actId="11"/>
          <ac:spMkLst>
            <pc:docMk/>
            <pc:sldMk cId="226726559" sldId="283"/>
            <ac:spMk id="3" creationId="{18C12FCC-003E-78C3-D896-D852100C28F8}"/>
          </ac:spMkLst>
        </pc:spChg>
        <pc:spChg chg="mod">
          <ac:chgData name="Jacky Cheung" userId="222a41775e9e4c49" providerId="LiveId" clId="{CB90208F-4777-43E7-A57B-CE2C2E26BA3B}" dt="2023-10-27T06:15:07.441" v="2370" actId="2711"/>
          <ac:spMkLst>
            <pc:docMk/>
            <pc:sldMk cId="226726559" sldId="283"/>
            <ac:spMk id="7" creationId="{8E23A3F9-9299-9396-AA30-E79567098B9B}"/>
          </ac:spMkLst>
        </pc:spChg>
        <pc:spChg chg="mod">
          <ac:chgData name="Jacky Cheung" userId="222a41775e9e4c49" providerId="LiveId" clId="{CB90208F-4777-43E7-A57B-CE2C2E26BA3B}" dt="2023-10-27T06:15:07.441" v="2370" actId="2711"/>
          <ac:spMkLst>
            <pc:docMk/>
            <pc:sldMk cId="226726559" sldId="283"/>
            <ac:spMk id="8" creationId="{A20624DA-730D-BB28-8B91-D02E52DFD523}"/>
          </ac:spMkLst>
        </pc:spChg>
        <pc:picChg chg="add mod">
          <ac:chgData name="Jacky Cheung" userId="222a41775e9e4c49" providerId="LiveId" clId="{CB90208F-4777-43E7-A57B-CE2C2E26BA3B}" dt="2023-10-27T06:14:14.941" v="2361" actId="1440"/>
          <ac:picMkLst>
            <pc:docMk/>
            <pc:sldMk cId="226726559" sldId="283"/>
            <ac:picMk id="5" creationId="{FDFEA560-E2EF-30A8-0EF5-4D7C0A399351}"/>
          </ac:picMkLst>
        </pc:picChg>
        <pc:picChg chg="del">
          <ac:chgData name="Jacky Cheung" userId="222a41775e9e4c49" providerId="LiveId" clId="{CB90208F-4777-43E7-A57B-CE2C2E26BA3B}" dt="2023-10-27T06:11:21.236" v="2118" actId="478"/>
          <ac:picMkLst>
            <pc:docMk/>
            <pc:sldMk cId="226726559" sldId="283"/>
            <ac:picMk id="6" creationId="{D5BF3F12-9486-D170-A07C-568DF18A657D}"/>
          </ac:picMkLst>
        </pc:picChg>
        <pc:picChg chg="add mod">
          <ac:chgData name="Jacky Cheung" userId="222a41775e9e4c49" providerId="LiveId" clId="{CB90208F-4777-43E7-A57B-CE2C2E26BA3B}" dt="2023-10-27T06:14:14.941" v="2361" actId="1440"/>
          <ac:picMkLst>
            <pc:docMk/>
            <pc:sldMk cId="226726559" sldId="283"/>
            <ac:picMk id="10" creationId="{2611ABA1-0B94-4EB7-442D-24F7D94008F6}"/>
          </ac:picMkLst>
        </pc:picChg>
        <pc:picChg chg="add mod">
          <ac:chgData name="Jacky Cheung" userId="222a41775e9e4c49" providerId="LiveId" clId="{CB90208F-4777-43E7-A57B-CE2C2E26BA3B}" dt="2023-10-27T06:14:14.941" v="2361" actId="1440"/>
          <ac:picMkLst>
            <pc:docMk/>
            <pc:sldMk cId="226726559" sldId="283"/>
            <ac:picMk id="12" creationId="{19B6BEC4-EC93-7C00-62A4-88EDC18DDBDA}"/>
          </ac:picMkLst>
        </pc:picChg>
        <pc:picChg chg="add mod">
          <ac:chgData name="Jacky Cheung" userId="222a41775e9e4c49" providerId="LiveId" clId="{CB90208F-4777-43E7-A57B-CE2C2E26BA3B}" dt="2023-10-27T06:15:49.480" v="2383" actId="1076"/>
          <ac:picMkLst>
            <pc:docMk/>
            <pc:sldMk cId="226726559" sldId="283"/>
            <ac:picMk id="14" creationId="{D63CF6A0-9204-E8BE-ECBE-346C857476CB}"/>
          </ac:picMkLst>
        </pc:picChg>
        <pc:picChg chg="add mod">
          <ac:chgData name="Jacky Cheung" userId="222a41775e9e4c49" providerId="LiveId" clId="{CB90208F-4777-43E7-A57B-CE2C2E26BA3B}" dt="2023-10-27T06:15:51.522" v="2384" actId="1076"/>
          <ac:picMkLst>
            <pc:docMk/>
            <pc:sldMk cId="226726559" sldId="283"/>
            <ac:picMk id="16" creationId="{3BF4AC72-3D64-222F-4C0F-D536E4D9B262}"/>
          </ac:picMkLst>
        </pc:picChg>
      </pc:sldChg>
      <pc:sldChg chg="new del">
        <pc:chgData name="Jacky Cheung" userId="222a41775e9e4c49" providerId="LiveId" clId="{CB90208F-4777-43E7-A57B-CE2C2E26BA3B}" dt="2023-10-27T06:10:58.844" v="2116" actId="680"/>
        <pc:sldMkLst>
          <pc:docMk/>
          <pc:sldMk cId="3468584237" sldId="28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F8854B-B7C1-434B-A26F-366190967B90}" type="doc">
      <dgm:prSet loTypeId="urn:microsoft.com/office/officeart/2005/8/layout/hierarchy1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CA"/>
        </a:p>
      </dgm:t>
    </dgm:pt>
    <dgm:pt modelId="{BF5DD1F3-4030-4D2A-AD34-3B8695F3CDF2}">
      <dgm:prSet phldrT="[文字]"/>
      <dgm:spPr/>
      <dgm:t>
        <a:bodyPr/>
        <a:lstStyle/>
        <a:p>
          <a:r>
            <a:rPr lang="en-CA" dirty="0">
              <a:latin typeface="Georgia Pro" panose="02040502050405020303" pitchFamily="18" charset="0"/>
            </a:rPr>
            <a:t>Homepage</a:t>
          </a:r>
        </a:p>
      </dgm:t>
    </dgm:pt>
    <dgm:pt modelId="{B4BCAD23-D5F8-40F2-81F4-9F478DBB3C38}" type="parTrans" cxnId="{1689DE48-491E-4D34-BD0A-A60DA6311612}">
      <dgm:prSet/>
      <dgm:spPr/>
      <dgm:t>
        <a:bodyPr/>
        <a:lstStyle/>
        <a:p>
          <a:endParaRPr lang="en-CA"/>
        </a:p>
      </dgm:t>
    </dgm:pt>
    <dgm:pt modelId="{F9D8FF75-40D0-485F-A678-D1393FA2FFDC}" type="sibTrans" cxnId="{1689DE48-491E-4D34-BD0A-A60DA6311612}">
      <dgm:prSet/>
      <dgm:spPr/>
      <dgm:t>
        <a:bodyPr/>
        <a:lstStyle/>
        <a:p>
          <a:endParaRPr lang="en-CA"/>
        </a:p>
      </dgm:t>
    </dgm:pt>
    <dgm:pt modelId="{CB261C2D-C54C-4C46-A104-42B9ACE08735}">
      <dgm:prSet phldrT="[文字]"/>
      <dgm:spPr/>
      <dgm:t>
        <a:bodyPr/>
        <a:lstStyle/>
        <a:p>
          <a:r>
            <a:rPr lang="en-CA" dirty="0">
              <a:latin typeface="Georgia Pro" panose="02040502050405020303" pitchFamily="18" charset="0"/>
            </a:rPr>
            <a:t>Dog Breeds</a:t>
          </a:r>
        </a:p>
      </dgm:t>
    </dgm:pt>
    <dgm:pt modelId="{26BD9AC3-9D04-4C5A-BC74-E1DD9929EB6D}" type="parTrans" cxnId="{2B856F8B-B378-4CDC-8322-A6F7C6966E10}">
      <dgm:prSet/>
      <dgm:spPr/>
      <dgm:t>
        <a:bodyPr/>
        <a:lstStyle/>
        <a:p>
          <a:endParaRPr lang="en-CA">
            <a:latin typeface="Georgia Pro" panose="02040502050405020303" pitchFamily="18" charset="0"/>
          </a:endParaRPr>
        </a:p>
      </dgm:t>
    </dgm:pt>
    <dgm:pt modelId="{70151CB6-9338-48C5-81DF-1DD28BC087D8}" type="sibTrans" cxnId="{2B856F8B-B378-4CDC-8322-A6F7C6966E10}">
      <dgm:prSet/>
      <dgm:spPr/>
      <dgm:t>
        <a:bodyPr/>
        <a:lstStyle/>
        <a:p>
          <a:endParaRPr lang="en-CA"/>
        </a:p>
      </dgm:t>
    </dgm:pt>
    <dgm:pt modelId="{A0A6F0BD-A749-4304-8B7E-BDF69CEDC206}">
      <dgm:prSet phldrT="[文字]"/>
      <dgm:spPr/>
      <dgm:t>
        <a:bodyPr/>
        <a:lstStyle/>
        <a:p>
          <a:r>
            <a:rPr lang="en-CA" dirty="0">
              <a:latin typeface="Georgia Pro" panose="02040502050405020303" pitchFamily="18" charset="0"/>
            </a:rPr>
            <a:t>Care and Advise</a:t>
          </a:r>
        </a:p>
      </dgm:t>
    </dgm:pt>
    <dgm:pt modelId="{2822357C-81EF-43B7-A178-4CF1E939C659}" type="parTrans" cxnId="{EBFADD40-DB79-437D-8C62-475C4275F324}">
      <dgm:prSet/>
      <dgm:spPr/>
      <dgm:t>
        <a:bodyPr/>
        <a:lstStyle/>
        <a:p>
          <a:endParaRPr lang="en-CA">
            <a:latin typeface="Georgia Pro" panose="02040502050405020303" pitchFamily="18" charset="0"/>
          </a:endParaRPr>
        </a:p>
      </dgm:t>
    </dgm:pt>
    <dgm:pt modelId="{AFF04B81-DC2F-428A-BE42-DC07155FE24B}" type="sibTrans" cxnId="{EBFADD40-DB79-437D-8C62-475C4275F324}">
      <dgm:prSet/>
      <dgm:spPr/>
      <dgm:t>
        <a:bodyPr/>
        <a:lstStyle/>
        <a:p>
          <a:endParaRPr lang="en-CA"/>
        </a:p>
      </dgm:t>
    </dgm:pt>
    <dgm:pt modelId="{84203F2F-8AE7-4C33-8F74-70905E824D47}">
      <dgm:prSet phldrT="[文字]"/>
      <dgm:spPr/>
      <dgm:t>
        <a:bodyPr/>
        <a:lstStyle/>
        <a:p>
          <a:r>
            <a:rPr lang="en-CA" dirty="0">
              <a:latin typeface="Georgia Pro" panose="02040502050405020303" pitchFamily="18" charset="0"/>
            </a:rPr>
            <a:t>Developer</a:t>
          </a:r>
        </a:p>
      </dgm:t>
    </dgm:pt>
    <dgm:pt modelId="{34E6BE18-B7E8-4D1D-B755-0F2409FF3CD1}" type="parTrans" cxnId="{FAEC6F14-BE28-413F-84AD-3E88C119FFBF}">
      <dgm:prSet/>
      <dgm:spPr/>
      <dgm:t>
        <a:bodyPr/>
        <a:lstStyle/>
        <a:p>
          <a:endParaRPr lang="en-CA">
            <a:latin typeface="Georgia Pro" panose="02040502050405020303" pitchFamily="18" charset="0"/>
          </a:endParaRPr>
        </a:p>
      </dgm:t>
    </dgm:pt>
    <dgm:pt modelId="{F72EFD99-2C80-4AD2-B074-CEFDF2FBC440}" type="sibTrans" cxnId="{FAEC6F14-BE28-413F-84AD-3E88C119FFBF}">
      <dgm:prSet/>
      <dgm:spPr/>
      <dgm:t>
        <a:bodyPr/>
        <a:lstStyle/>
        <a:p>
          <a:endParaRPr lang="en-CA"/>
        </a:p>
      </dgm:t>
    </dgm:pt>
    <dgm:pt modelId="{EB8692A8-1958-4FF3-9C1E-06C5D17BFD0F}">
      <dgm:prSet phldrT="[文字]"/>
      <dgm:spPr/>
      <dgm:t>
        <a:bodyPr/>
        <a:lstStyle/>
        <a:p>
          <a:r>
            <a:rPr lang="en-CA" dirty="0">
              <a:latin typeface="Georgia Pro" panose="02040502050405020303" pitchFamily="18" charset="0"/>
            </a:rPr>
            <a:t>Fing a Dog</a:t>
          </a:r>
        </a:p>
      </dgm:t>
    </dgm:pt>
    <dgm:pt modelId="{F4799F6D-145D-4FDF-92EC-E8144C9D03D0}" type="parTrans" cxnId="{B8EDA97F-9FA6-4154-9D01-BED54C67104C}">
      <dgm:prSet/>
      <dgm:spPr/>
      <dgm:t>
        <a:bodyPr/>
        <a:lstStyle/>
        <a:p>
          <a:endParaRPr lang="en-CA"/>
        </a:p>
      </dgm:t>
    </dgm:pt>
    <dgm:pt modelId="{4967B0FD-FA11-43E9-9BDA-537C33EF5DE3}" type="sibTrans" cxnId="{B8EDA97F-9FA6-4154-9D01-BED54C67104C}">
      <dgm:prSet/>
      <dgm:spPr/>
      <dgm:t>
        <a:bodyPr/>
        <a:lstStyle/>
        <a:p>
          <a:endParaRPr lang="en-CA"/>
        </a:p>
      </dgm:t>
    </dgm:pt>
    <dgm:pt modelId="{0460D13B-28FA-4D15-BD51-9F41FD83FC92}" type="pres">
      <dgm:prSet presAssocID="{5FF8854B-B7C1-434B-A26F-366190967B9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D2EE8DA-3E6C-4F49-8713-2EE28A727C87}" type="pres">
      <dgm:prSet presAssocID="{BF5DD1F3-4030-4D2A-AD34-3B8695F3CDF2}" presName="hierRoot1" presStyleCnt="0"/>
      <dgm:spPr/>
    </dgm:pt>
    <dgm:pt modelId="{2915AEEB-E2CD-4A71-AA83-917C1103CE5D}" type="pres">
      <dgm:prSet presAssocID="{BF5DD1F3-4030-4D2A-AD34-3B8695F3CDF2}" presName="composite" presStyleCnt="0"/>
      <dgm:spPr/>
    </dgm:pt>
    <dgm:pt modelId="{A6E2F34D-10E4-42A0-9481-0E22D8B0DF23}" type="pres">
      <dgm:prSet presAssocID="{BF5DD1F3-4030-4D2A-AD34-3B8695F3CDF2}" presName="background" presStyleLbl="node0" presStyleIdx="0" presStyleCnt="1"/>
      <dgm:spPr/>
    </dgm:pt>
    <dgm:pt modelId="{10BA66F1-CCF4-490A-9BCC-81B0DAC3CF85}" type="pres">
      <dgm:prSet presAssocID="{BF5DD1F3-4030-4D2A-AD34-3B8695F3CDF2}" presName="text" presStyleLbl="fgAcc0" presStyleIdx="0" presStyleCnt="1">
        <dgm:presLayoutVars>
          <dgm:chPref val="3"/>
        </dgm:presLayoutVars>
      </dgm:prSet>
      <dgm:spPr/>
    </dgm:pt>
    <dgm:pt modelId="{770C3283-91DD-4EF7-880E-DCDCF2F98EEA}" type="pres">
      <dgm:prSet presAssocID="{BF5DD1F3-4030-4D2A-AD34-3B8695F3CDF2}" presName="hierChild2" presStyleCnt="0"/>
      <dgm:spPr/>
    </dgm:pt>
    <dgm:pt modelId="{A4CFFD69-F149-471C-A77D-B984713356C5}" type="pres">
      <dgm:prSet presAssocID="{F4799F6D-145D-4FDF-92EC-E8144C9D03D0}" presName="Name10" presStyleLbl="parChTrans1D2" presStyleIdx="0" presStyleCnt="4"/>
      <dgm:spPr/>
    </dgm:pt>
    <dgm:pt modelId="{7A151B8A-3C19-485B-9ECE-C4A2FCCC7BA2}" type="pres">
      <dgm:prSet presAssocID="{EB8692A8-1958-4FF3-9C1E-06C5D17BFD0F}" presName="hierRoot2" presStyleCnt="0"/>
      <dgm:spPr/>
    </dgm:pt>
    <dgm:pt modelId="{B2A7D44D-83C7-4B69-A7D5-EB49886B5610}" type="pres">
      <dgm:prSet presAssocID="{EB8692A8-1958-4FF3-9C1E-06C5D17BFD0F}" presName="composite2" presStyleCnt="0"/>
      <dgm:spPr/>
    </dgm:pt>
    <dgm:pt modelId="{627EBF52-B938-4903-8949-631D8DE49B1B}" type="pres">
      <dgm:prSet presAssocID="{EB8692A8-1958-4FF3-9C1E-06C5D17BFD0F}" presName="background2" presStyleLbl="node2" presStyleIdx="0" presStyleCnt="4"/>
      <dgm:spPr/>
    </dgm:pt>
    <dgm:pt modelId="{47DA3729-5430-43A8-875C-626A568BE278}" type="pres">
      <dgm:prSet presAssocID="{EB8692A8-1958-4FF3-9C1E-06C5D17BFD0F}" presName="text2" presStyleLbl="fgAcc2" presStyleIdx="0" presStyleCnt="4">
        <dgm:presLayoutVars>
          <dgm:chPref val="3"/>
        </dgm:presLayoutVars>
      </dgm:prSet>
      <dgm:spPr/>
    </dgm:pt>
    <dgm:pt modelId="{6ECA85A8-C9CA-4FC1-BE46-61CFD989A581}" type="pres">
      <dgm:prSet presAssocID="{EB8692A8-1958-4FF3-9C1E-06C5D17BFD0F}" presName="hierChild3" presStyleCnt="0"/>
      <dgm:spPr/>
    </dgm:pt>
    <dgm:pt modelId="{5205B2A0-0473-4C36-9631-D942F783E25D}" type="pres">
      <dgm:prSet presAssocID="{26BD9AC3-9D04-4C5A-BC74-E1DD9929EB6D}" presName="Name10" presStyleLbl="parChTrans1D2" presStyleIdx="1" presStyleCnt="4"/>
      <dgm:spPr/>
    </dgm:pt>
    <dgm:pt modelId="{852156F9-FDC8-4D32-854B-290865EB2759}" type="pres">
      <dgm:prSet presAssocID="{CB261C2D-C54C-4C46-A104-42B9ACE08735}" presName="hierRoot2" presStyleCnt="0"/>
      <dgm:spPr/>
    </dgm:pt>
    <dgm:pt modelId="{A6D39A41-B5F3-4156-A4DA-53630126D491}" type="pres">
      <dgm:prSet presAssocID="{CB261C2D-C54C-4C46-A104-42B9ACE08735}" presName="composite2" presStyleCnt="0"/>
      <dgm:spPr/>
    </dgm:pt>
    <dgm:pt modelId="{26B25C55-BCC2-4793-AA58-ABDD7F1A1052}" type="pres">
      <dgm:prSet presAssocID="{CB261C2D-C54C-4C46-A104-42B9ACE08735}" presName="background2" presStyleLbl="node2" presStyleIdx="1" presStyleCnt="4"/>
      <dgm:spPr/>
    </dgm:pt>
    <dgm:pt modelId="{9A6F9C82-8BE2-488C-AE85-1BD77747AFD5}" type="pres">
      <dgm:prSet presAssocID="{CB261C2D-C54C-4C46-A104-42B9ACE08735}" presName="text2" presStyleLbl="fgAcc2" presStyleIdx="1" presStyleCnt="4">
        <dgm:presLayoutVars>
          <dgm:chPref val="3"/>
        </dgm:presLayoutVars>
      </dgm:prSet>
      <dgm:spPr/>
    </dgm:pt>
    <dgm:pt modelId="{B790D82C-6F1A-434A-B6A3-035193F30D00}" type="pres">
      <dgm:prSet presAssocID="{CB261C2D-C54C-4C46-A104-42B9ACE08735}" presName="hierChild3" presStyleCnt="0"/>
      <dgm:spPr/>
    </dgm:pt>
    <dgm:pt modelId="{49BC3A74-B36A-4B8A-A74C-BC7471DF27C4}" type="pres">
      <dgm:prSet presAssocID="{2822357C-81EF-43B7-A178-4CF1E939C659}" presName="Name10" presStyleLbl="parChTrans1D2" presStyleIdx="2" presStyleCnt="4"/>
      <dgm:spPr/>
    </dgm:pt>
    <dgm:pt modelId="{C648F714-0AF0-4D79-8AC5-0970437DA7ED}" type="pres">
      <dgm:prSet presAssocID="{A0A6F0BD-A749-4304-8B7E-BDF69CEDC206}" presName="hierRoot2" presStyleCnt="0"/>
      <dgm:spPr/>
    </dgm:pt>
    <dgm:pt modelId="{35C61AE4-963E-4BD7-BDED-D40A6E8E738B}" type="pres">
      <dgm:prSet presAssocID="{A0A6F0BD-A749-4304-8B7E-BDF69CEDC206}" presName="composite2" presStyleCnt="0"/>
      <dgm:spPr/>
    </dgm:pt>
    <dgm:pt modelId="{406493BC-D62F-4520-9674-CCB75512ABD5}" type="pres">
      <dgm:prSet presAssocID="{A0A6F0BD-A749-4304-8B7E-BDF69CEDC206}" presName="background2" presStyleLbl="node2" presStyleIdx="2" presStyleCnt="4"/>
      <dgm:spPr/>
    </dgm:pt>
    <dgm:pt modelId="{3267F349-87C3-460D-93C1-45A32BF569D3}" type="pres">
      <dgm:prSet presAssocID="{A0A6F0BD-A749-4304-8B7E-BDF69CEDC206}" presName="text2" presStyleLbl="fgAcc2" presStyleIdx="2" presStyleCnt="4">
        <dgm:presLayoutVars>
          <dgm:chPref val="3"/>
        </dgm:presLayoutVars>
      </dgm:prSet>
      <dgm:spPr/>
    </dgm:pt>
    <dgm:pt modelId="{6EF7B2DE-B3E9-4F8D-990F-E057701D9B1B}" type="pres">
      <dgm:prSet presAssocID="{A0A6F0BD-A749-4304-8B7E-BDF69CEDC206}" presName="hierChild3" presStyleCnt="0"/>
      <dgm:spPr/>
    </dgm:pt>
    <dgm:pt modelId="{EE1AF699-F38A-454D-B091-A1D59857A585}" type="pres">
      <dgm:prSet presAssocID="{34E6BE18-B7E8-4D1D-B755-0F2409FF3CD1}" presName="Name10" presStyleLbl="parChTrans1D2" presStyleIdx="3" presStyleCnt="4"/>
      <dgm:spPr/>
    </dgm:pt>
    <dgm:pt modelId="{66437AE4-61D2-4B80-A6D6-B45A8878B05E}" type="pres">
      <dgm:prSet presAssocID="{84203F2F-8AE7-4C33-8F74-70905E824D47}" presName="hierRoot2" presStyleCnt="0"/>
      <dgm:spPr/>
    </dgm:pt>
    <dgm:pt modelId="{165D71AB-FFF7-4A66-96C3-8CB3CA592AE5}" type="pres">
      <dgm:prSet presAssocID="{84203F2F-8AE7-4C33-8F74-70905E824D47}" presName="composite2" presStyleCnt="0"/>
      <dgm:spPr/>
    </dgm:pt>
    <dgm:pt modelId="{23125EFC-3CCA-4E78-8597-5BA6A5602BBE}" type="pres">
      <dgm:prSet presAssocID="{84203F2F-8AE7-4C33-8F74-70905E824D47}" presName="background2" presStyleLbl="node2" presStyleIdx="3" presStyleCnt="4"/>
      <dgm:spPr/>
    </dgm:pt>
    <dgm:pt modelId="{D10DC6F1-5CC7-4027-BA8D-C9D59706F8B1}" type="pres">
      <dgm:prSet presAssocID="{84203F2F-8AE7-4C33-8F74-70905E824D47}" presName="text2" presStyleLbl="fgAcc2" presStyleIdx="3" presStyleCnt="4">
        <dgm:presLayoutVars>
          <dgm:chPref val="3"/>
        </dgm:presLayoutVars>
      </dgm:prSet>
      <dgm:spPr/>
    </dgm:pt>
    <dgm:pt modelId="{A374C9B4-A0AD-4A49-9E47-F821EDE50D11}" type="pres">
      <dgm:prSet presAssocID="{84203F2F-8AE7-4C33-8F74-70905E824D47}" presName="hierChild3" presStyleCnt="0"/>
      <dgm:spPr/>
    </dgm:pt>
  </dgm:ptLst>
  <dgm:cxnLst>
    <dgm:cxn modelId="{4D92AB0C-AB9B-4962-BB3A-2BBD920C0DA0}" type="presOf" srcId="{EB8692A8-1958-4FF3-9C1E-06C5D17BFD0F}" destId="{47DA3729-5430-43A8-875C-626A568BE278}" srcOrd="0" destOrd="0" presId="urn:microsoft.com/office/officeart/2005/8/layout/hierarchy1"/>
    <dgm:cxn modelId="{FAEC6F14-BE28-413F-84AD-3E88C119FFBF}" srcId="{BF5DD1F3-4030-4D2A-AD34-3B8695F3CDF2}" destId="{84203F2F-8AE7-4C33-8F74-70905E824D47}" srcOrd="3" destOrd="0" parTransId="{34E6BE18-B7E8-4D1D-B755-0F2409FF3CD1}" sibTransId="{F72EFD99-2C80-4AD2-B074-CEFDF2FBC440}"/>
    <dgm:cxn modelId="{C0B67929-290B-48E2-A4BD-7A3CC2DF679E}" type="presOf" srcId="{2822357C-81EF-43B7-A178-4CF1E939C659}" destId="{49BC3A74-B36A-4B8A-A74C-BC7471DF27C4}" srcOrd="0" destOrd="0" presId="urn:microsoft.com/office/officeart/2005/8/layout/hierarchy1"/>
    <dgm:cxn modelId="{EBFADD40-DB79-437D-8C62-475C4275F324}" srcId="{BF5DD1F3-4030-4D2A-AD34-3B8695F3CDF2}" destId="{A0A6F0BD-A749-4304-8B7E-BDF69CEDC206}" srcOrd="2" destOrd="0" parTransId="{2822357C-81EF-43B7-A178-4CF1E939C659}" sibTransId="{AFF04B81-DC2F-428A-BE42-DC07155FE24B}"/>
    <dgm:cxn modelId="{27099261-3F1B-45F7-8EF9-8488A155A0C7}" type="presOf" srcId="{34E6BE18-B7E8-4D1D-B755-0F2409FF3CD1}" destId="{EE1AF699-F38A-454D-B091-A1D59857A585}" srcOrd="0" destOrd="0" presId="urn:microsoft.com/office/officeart/2005/8/layout/hierarchy1"/>
    <dgm:cxn modelId="{FA846468-4F52-4DB9-8ED9-0366C198689B}" type="presOf" srcId="{A0A6F0BD-A749-4304-8B7E-BDF69CEDC206}" destId="{3267F349-87C3-460D-93C1-45A32BF569D3}" srcOrd="0" destOrd="0" presId="urn:microsoft.com/office/officeart/2005/8/layout/hierarchy1"/>
    <dgm:cxn modelId="{1689DE48-491E-4D34-BD0A-A60DA6311612}" srcId="{5FF8854B-B7C1-434B-A26F-366190967B90}" destId="{BF5DD1F3-4030-4D2A-AD34-3B8695F3CDF2}" srcOrd="0" destOrd="0" parTransId="{B4BCAD23-D5F8-40F2-81F4-9F478DBB3C38}" sibTransId="{F9D8FF75-40D0-485F-A678-D1393FA2FFDC}"/>
    <dgm:cxn modelId="{C6648A56-A828-4237-B260-6718CD694456}" type="presOf" srcId="{84203F2F-8AE7-4C33-8F74-70905E824D47}" destId="{D10DC6F1-5CC7-4027-BA8D-C9D59706F8B1}" srcOrd="0" destOrd="0" presId="urn:microsoft.com/office/officeart/2005/8/layout/hierarchy1"/>
    <dgm:cxn modelId="{B8EDA97F-9FA6-4154-9D01-BED54C67104C}" srcId="{BF5DD1F3-4030-4D2A-AD34-3B8695F3CDF2}" destId="{EB8692A8-1958-4FF3-9C1E-06C5D17BFD0F}" srcOrd="0" destOrd="0" parTransId="{F4799F6D-145D-4FDF-92EC-E8144C9D03D0}" sibTransId="{4967B0FD-FA11-43E9-9BDA-537C33EF5DE3}"/>
    <dgm:cxn modelId="{2B856F8B-B378-4CDC-8322-A6F7C6966E10}" srcId="{BF5DD1F3-4030-4D2A-AD34-3B8695F3CDF2}" destId="{CB261C2D-C54C-4C46-A104-42B9ACE08735}" srcOrd="1" destOrd="0" parTransId="{26BD9AC3-9D04-4C5A-BC74-E1DD9929EB6D}" sibTransId="{70151CB6-9338-48C5-81DF-1DD28BC087D8}"/>
    <dgm:cxn modelId="{F55FE7AA-9CA4-44BD-A05D-7ADD728E99FF}" type="presOf" srcId="{BF5DD1F3-4030-4D2A-AD34-3B8695F3CDF2}" destId="{10BA66F1-CCF4-490A-9BCC-81B0DAC3CF85}" srcOrd="0" destOrd="0" presId="urn:microsoft.com/office/officeart/2005/8/layout/hierarchy1"/>
    <dgm:cxn modelId="{05BCDBB0-B6CE-4854-A862-3E5C2F223F0A}" type="presOf" srcId="{CB261C2D-C54C-4C46-A104-42B9ACE08735}" destId="{9A6F9C82-8BE2-488C-AE85-1BD77747AFD5}" srcOrd="0" destOrd="0" presId="urn:microsoft.com/office/officeart/2005/8/layout/hierarchy1"/>
    <dgm:cxn modelId="{D36535C8-0916-4653-A87E-24222334443C}" type="presOf" srcId="{5FF8854B-B7C1-434B-A26F-366190967B90}" destId="{0460D13B-28FA-4D15-BD51-9F41FD83FC92}" srcOrd="0" destOrd="0" presId="urn:microsoft.com/office/officeart/2005/8/layout/hierarchy1"/>
    <dgm:cxn modelId="{A07BD8C9-0933-4E9A-A606-2FE89D1A770A}" type="presOf" srcId="{26BD9AC3-9D04-4C5A-BC74-E1DD9929EB6D}" destId="{5205B2A0-0473-4C36-9631-D942F783E25D}" srcOrd="0" destOrd="0" presId="urn:microsoft.com/office/officeart/2005/8/layout/hierarchy1"/>
    <dgm:cxn modelId="{6E568CDE-A172-46C2-A6BC-C4FD8CE03DB3}" type="presOf" srcId="{F4799F6D-145D-4FDF-92EC-E8144C9D03D0}" destId="{A4CFFD69-F149-471C-A77D-B984713356C5}" srcOrd="0" destOrd="0" presId="urn:microsoft.com/office/officeart/2005/8/layout/hierarchy1"/>
    <dgm:cxn modelId="{43DED365-E266-478E-AD80-78A727726D87}" type="presParOf" srcId="{0460D13B-28FA-4D15-BD51-9F41FD83FC92}" destId="{8D2EE8DA-3E6C-4F49-8713-2EE28A727C87}" srcOrd="0" destOrd="0" presId="urn:microsoft.com/office/officeart/2005/8/layout/hierarchy1"/>
    <dgm:cxn modelId="{F24CF9E3-DC86-4323-B7A7-A7551F6B540A}" type="presParOf" srcId="{8D2EE8DA-3E6C-4F49-8713-2EE28A727C87}" destId="{2915AEEB-E2CD-4A71-AA83-917C1103CE5D}" srcOrd="0" destOrd="0" presId="urn:microsoft.com/office/officeart/2005/8/layout/hierarchy1"/>
    <dgm:cxn modelId="{C6E49979-FD94-40B3-97C7-40507FACBC75}" type="presParOf" srcId="{2915AEEB-E2CD-4A71-AA83-917C1103CE5D}" destId="{A6E2F34D-10E4-42A0-9481-0E22D8B0DF23}" srcOrd="0" destOrd="0" presId="urn:microsoft.com/office/officeart/2005/8/layout/hierarchy1"/>
    <dgm:cxn modelId="{C6E695B9-0EEE-41C5-B7BA-2D1BD3132F32}" type="presParOf" srcId="{2915AEEB-E2CD-4A71-AA83-917C1103CE5D}" destId="{10BA66F1-CCF4-490A-9BCC-81B0DAC3CF85}" srcOrd="1" destOrd="0" presId="urn:microsoft.com/office/officeart/2005/8/layout/hierarchy1"/>
    <dgm:cxn modelId="{E1E6B827-C25E-4C21-A6AB-431282573795}" type="presParOf" srcId="{8D2EE8DA-3E6C-4F49-8713-2EE28A727C87}" destId="{770C3283-91DD-4EF7-880E-DCDCF2F98EEA}" srcOrd="1" destOrd="0" presId="urn:microsoft.com/office/officeart/2005/8/layout/hierarchy1"/>
    <dgm:cxn modelId="{2D8C3554-EBFF-4C0E-8C23-15431883EE11}" type="presParOf" srcId="{770C3283-91DD-4EF7-880E-DCDCF2F98EEA}" destId="{A4CFFD69-F149-471C-A77D-B984713356C5}" srcOrd="0" destOrd="0" presId="urn:microsoft.com/office/officeart/2005/8/layout/hierarchy1"/>
    <dgm:cxn modelId="{10767135-768A-4A23-B717-2B847008217B}" type="presParOf" srcId="{770C3283-91DD-4EF7-880E-DCDCF2F98EEA}" destId="{7A151B8A-3C19-485B-9ECE-C4A2FCCC7BA2}" srcOrd="1" destOrd="0" presId="urn:microsoft.com/office/officeart/2005/8/layout/hierarchy1"/>
    <dgm:cxn modelId="{F22835B7-69E7-44C0-86BA-052EC267098E}" type="presParOf" srcId="{7A151B8A-3C19-485B-9ECE-C4A2FCCC7BA2}" destId="{B2A7D44D-83C7-4B69-A7D5-EB49886B5610}" srcOrd="0" destOrd="0" presId="urn:microsoft.com/office/officeart/2005/8/layout/hierarchy1"/>
    <dgm:cxn modelId="{7BCE92A1-85AE-471B-B136-D5402F9A093E}" type="presParOf" srcId="{B2A7D44D-83C7-4B69-A7D5-EB49886B5610}" destId="{627EBF52-B938-4903-8949-631D8DE49B1B}" srcOrd="0" destOrd="0" presId="urn:microsoft.com/office/officeart/2005/8/layout/hierarchy1"/>
    <dgm:cxn modelId="{062BEDB7-86A4-4D23-97EE-FA9163B30D12}" type="presParOf" srcId="{B2A7D44D-83C7-4B69-A7D5-EB49886B5610}" destId="{47DA3729-5430-43A8-875C-626A568BE278}" srcOrd="1" destOrd="0" presId="urn:microsoft.com/office/officeart/2005/8/layout/hierarchy1"/>
    <dgm:cxn modelId="{27D4CA6B-7DAD-4B49-B2FC-D34D0EE934BD}" type="presParOf" srcId="{7A151B8A-3C19-485B-9ECE-C4A2FCCC7BA2}" destId="{6ECA85A8-C9CA-4FC1-BE46-61CFD989A581}" srcOrd="1" destOrd="0" presId="urn:microsoft.com/office/officeart/2005/8/layout/hierarchy1"/>
    <dgm:cxn modelId="{C3DB68E4-732C-4680-A211-AF2B2F1312B6}" type="presParOf" srcId="{770C3283-91DD-4EF7-880E-DCDCF2F98EEA}" destId="{5205B2A0-0473-4C36-9631-D942F783E25D}" srcOrd="2" destOrd="0" presId="urn:microsoft.com/office/officeart/2005/8/layout/hierarchy1"/>
    <dgm:cxn modelId="{676589FE-3D7D-4BFC-9FD0-29BD11E41B1B}" type="presParOf" srcId="{770C3283-91DD-4EF7-880E-DCDCF2F98EEA}" destId="{852156F9-FDC8-4D32-854B-290865EB2759}" srcOrd="3" destOrd="0" presId="urn:microsoft.com/office/officeart/2005/8/layout/hierarchy1"/>
    <dgm:cxn modelId="{37C9B46E-6843-4FE4-9491-2201A7A9FE99}" type="presParOf" srcId="{852156F9-FDC8-4D32-854B-290865EB2759}" destId="{A6D39A41-B5F3-4156-A4DA-53630126D491}" srcOrd="0" destOrd="0" presId="urn:microsoft.com/office/officeart/2005/8/layout/hierarchy1"/>
    <dgm:cxn modelId="{720EF073-C456-42AF-AD83-D394540894C6}" type="presParOf" srcId="{A6D39A41-B5F3-4156-A4DA-53630126D491}" destId="{26B25C55-BCC2-4793-AA58-ABDD7F1A1052}" srcOrd="0" destOrd="0" presId="urn:microsoft.com/office/officeart/2005/8/layout/hierarchy1"/>
    <dgm:cxn modelId="{B4C3BDE0-1AF1-4CDB-93BD-BE2434313195}" type="presParOf" srcId="{A6D39A41-B5F3-4156-A4DA-53630126D491}" destId="{9A6F9C82-8BE2-488C-AE85-1BD77747AFD5}" srcOrd="1" destOrd="0" presId="urn:microsoft.com/office/officeart/2005/8/layout/hierarchy1"/>
    <dgm:cxn modelId="{EBCBC4A7-24C2-4B82-A3B5-4B3CBBC4E0CE}" type="presParOf" srcId="{852156F9-FDC8-4D32-854B-290865EB2759}" destId="{B790D82C-6F1A-434A-B6A3-035193F30D00}" srcOrd="1" destOrd="0" presId="urn:microsoft.com/office/officeart/2005/8/layout/hierarchy1"/>
    <dgm:cxn modelId="{4235A674-5B2F-42F5-B6A5-27C9B70D55DD}" type="presParOf" srcId="{770C3283-91DD-4EF7-880E-DCDCF2F98EEA}" destId="{49BC3A74-B36A-4B8A-A74C-BC7471DF27C4}" srcOrd="4" destOrd="0" presId="urn:microsoft.com/office/officeart/2005/8/layout/hierarchy1"/>
    <dgm:cxn modelId="{BFBC25C6-F49A-4943-9E51-61EAE3268C98}" type="presParOf" srcId="{770C3283-91DD-4EF7-880E-DCDCF2F98EEA}" destId="{C648F714-0AF0-4D79-8AC5-0970437DA7ED}" srcOrd="5" destOrd="0" presId="urn:microsoft.com/office/officeart/2005/8/layout/hierarchy1"/>
    <dgm:cxn modelId="{5F4E7560-D6B9-48BF-8022-AFE7AE0330FE}" type="presParOf" srcId="{C648F714-0AF0-4D79-8AC5-0970437DA7ED}" destId="{35C61AE4-963E-4BD7-BDED-D40A6E8E738B}" srcOrd="0" destOrd="0" presId="urn:microsoft.com/office/officeart/2005/8/layout/hierarchy1"/>
    <dgm:cxn modelId="{5613C275-6B4F-40C0-8DE4-9C23B5103F9C}" type="presParOf" srcId="{35C61AE4-963E-4BD7-BDED-D40A6E8E738B}" destId="{406493BC-D62F-4520-9674-CCB75512ABD5}" srcOrd="0" destOrd="0" presId="urn:microsoft.com/office/officeart/2005/8/layout/hierarchy1"/>
    <dgm:cxn modelId="{7E37B2E7-4340-4201-ABC9-74A100DEA71B}" type="presParOf" srcId="{35C61AE4-963E-4BD7-BDED-D40A6E8E738B}" destId="{3267F349-87C3-460D-93C1-45A32BF569D3}" srcOrd="1" destOrd="0" presId="urn:microsoft.com/office/officeart/2005/8/layout/hierarchy1"/>
    <dgm:cxn modelId="{B94ADAFA-FBD1-4F58-A157-5C76F7F9927B}" type="presParOf" srcId="{C648F714-0AF0-4D79-8AC5-0970437DA7ED}" destId="{6EF7B2DE-B3E9-4F8D-990F-E057701D9B1B}" srcOrd="1" destOrd="0" presId="urn:microsoft.com/office/officeart/2005/8/layout/hierarchy1"/>
    <dgm:cxn modelId="{73860709-0550-4400-A2D0-2EF8CD04AF75}" type="presParOf" srcId="{770C3283-91DD-4EF7-880E-DCDCF2F98EEA}" destId="{EE1AF699-F38A-454D-B091-A1D59857A585}" srcOrd="6" destOrd="0" presId="urn:microsoft.com/office/officeart/2005/8/layout/hierarchy1"/>
    <dgm:cxn modelId="{C549AC0D-826C-405F-BB46-65F88B26D08C}" type="presParOf" srcId="{770C3283-91DD-4EF7-880E-DCDCF2F98EEA}" destId="{66437AE4-61D2-4B80-A6D6-B45A8878B05E}" srcOrd="7" destOrd="0" presId="urn:microsoft.com/office/officeart/2005/8/layout/hierarchy1"/>
    <dgm:cxn modelId="{E4DF202B-AF22-496A-A4F7-5E5A31EAE20E}" type="presParOf" srcId="{66437AE4-61D2-4B80-A6D6-B45A8878B05E}" destId="{165D71AB-FFF7-4A66-96C3-8CB3CA592AE5}" srcOrd="0" destOrd="0" presId="urn:microsoft.com/office/officeart/2005/8/layout/hierarchy1"/>
    <dgm:cxn modelId="{3DC81B7E-7154-49D9-92C8-9A0410A68BE0}" type="presParOf" srcId="{165D71AB-FFF7-4A66-96C3-8CB3CA592AE5}" destId="{23125EFC-3CCA-4E78-8597-5BA6A5602BBE}" srcOrd="0" destOrd="0" presId="urn:microsoft.com/office/officeart/2005/8/layout/hierarchy1"/>
    <dgm:cxn modelId="{918DDDFF-E6F5-4ED3-B19E-8CFF77B11C56}" type="presParOf" srcId="{165D71AB-FFF7-4A66-96C3-8CB3CA592AE5}" destId="{D10DC6F1-5CC7-4027-BA8D-C9D59706F8B1}" srcOrd="1" destOrd="0" presId="urn:microsoft.com/office/officeart/2005/8/layout/hierarchy1"/>
    <dgm:cxn modelId="{9999387A-636C-46C4-AFEB-48021EA9312F}" type="presParOf" srcId="{66437AE4-61D2-4B80-A6D6-B45A8878B05E}" destId="{A374C9B4-A0AD-4A49-9E47-F821EDE50D1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1AF699-F38A-454D-B091-A1D59857A585}">
      <dsp:nvSpPr>
        <dsp:cNvPr id="0" name=""/>
        <dsp:cNvSpPr/>
      </dsp:nvSpPr>
      <dsp:spPr>
        <a:xfrm>
          <a:off x="4912310" y="1594358"/>
          <a:ext cx="3857357" cy="6119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7003"/>
              </a:lnTo>
              <a:lnTo>
                <a:pt x="3857357" y="417003"/>
              </a:lnTo>
              <a:lnTo>
                <a:pt x="3857357" y="611917"/>
              </a:lnTo>
            </a:path>
          </a:pathLst>
        </a:custGeom>
        <a:noFill/>
        <a:ln w="1587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BC3A74-B36A-4B8A-A74C-BC7471DF27C4}">
      <dsp:nvSpPr>
        <dsp:cNvPr id="0" name=""/>
        <dsp:cNvSpPr/>
      </dsp:nvSpPr>
      <dsp:spPr>
        <a:xfrm>
          <a:off x="4912310" y="1594358"/>
          <a:ext cx="1285785" cy="6119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7003"/>
              </a:lnTo>
              <a:lnTo>
                <a:pt x="1285785" y="417003"/>
              </a:lnTo>
              <a:lnTo>
                <a:pt x="1285785" y="611917"/>
              </a:lnTo>
            </a:path>
          </a:pathLst>
        </a:custGeom>
        <a:noFill/>
        <a:ln w="1587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05B2A0-0473-4C36-9631-D942F783E25D}">
      <dsp:nvSpPr>
        <dsp:cNvPr id="0" name=""/>
        <dsp:cNvSpPr/>
      </dsp:nvSpPr>
      <dsp:spPr>
        <a:xfrm>
          <a:off x="3626524" y="1594358"/>
          <a:ext cx="1285785" cy="611917"/>
        </a:xfrm>
        <a:custGeom>
          <a:avLst/>
          <a:gdLst/>
          <a:ahLst/>
          <a:cxnLst/>
          <a:rect l="0" t="0" r="0" b="0"/>
          <a:pathLst>
            <a:path>
              <a:moveTo>
                <a:pt x="1285785" y="0"/>
              </a:moveTo>
              <a:lnTo>
                <a:pt x="1285785" y="417003"/>
              </a:lnTo>
              <a:lnTo>
                <a:pt x="0" y="417003"/>
              </a:lnTo>
              <a:lnTo>
                <a:pt x="0" y="611917"/>
              </a:lnTo>
            </a:path>
          </a:pathLst>
        </a:custGeom>
        <a:noFill/>
        <a:ln w="1587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CFFD69-F149-471C-A77D-B984713356C5}">
      <dsp:nvSpPr>
        <dsp:cNvPr id="0" name=""/>
        <dsp:cNvSpPr/>
      </dsp:nvSpPr>
      <dsp:spPr>
        <a:xfrm>
          <a:off x="1054953" y="1594358"/>
          <a:ext cx="3857357" cy="611917"/>
        </a:xfrm>
        <a:custGeom>
          <a:avLst/>
          <a:gdLst/>
          <a:ahLst/>
          <a:cxnLst/>
          <a:rect l="0" t="0" r="0" b="0"/>
          <a:pathLst>
            <a:path>
              <a:moveTo>
                <a:pt x="3857357" y="0"/>
              </a:moveTo>
              <a:lnTo>
                <a:pt x="3857357" y="417003"/>
              </a:lnTo>
              <a:lnTo>
                <a:pt x="0" y="417003"/>
              </a:lnTo>
              <a:lnTo>
                <a:pt x="0" y="611917"/>
              </a:lnTo>
            </a:path>
          </a:pathLst>
        </a:custGeom>
        <a:noFill/>
        <a:ln w="1587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E2F34D-10E4-42A0-9481-0E22D8B0DF23}">
      <dsp:nvSpPr>
        <dsp:cNvPr id="0" name=""/>
        <dsp:cNvSpPr/>
      </dsp:nvSpPr>
      <dsp:spPr>
        <a:xfrm>
          <a:off x="3860303" y="258310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BA66F1-CCF4-490A-9BCC-81B0DAC3CF85}">
      <dsp:nvSpPr>
        <dsp:cNvPr id="0" name=""/>
        <dsp:cNvSpPr/>
      </dsp:nvSpPr>
      <dsp:spPr>
        <a:xfrm>
          <a:off x="4094083" y="480400"/>
          <a:ext cx="2104012" cy="1336048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 dirty="0">
              <a:latin typeface="Georgia Pro" panose="02040502050405020303" pitchFamily="18" charset="0"/>
            </a:rPr>
            <a:t>Homepage</a:t>
          </a:r>
        </a:p>
      </dsp:txBody>
      <dsp:txXfrm>
        <a:off x="4133215" y="519532"/>
        <a:ext cx="2025748" cy="1257784"/>
      </dsp:txXfrm>
    </dsp:sp>
    <dsp:sp modelId="{627EBF52-B938-4903-8949-631D8DE49B1B}">
      <dsp:nvSpPr>
        <dsp:cNvPr id="0" name=""/>
        <dsp:cNvSpPr/>
      </dsp:nvSpPr>
      <dsp:spPr>
        <a:xfrm>
          <a:off x="2946" y="2206275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DA3729-5430-43A8-875C-626A568BE278}">
      <dsp:nvSpPr>
        <dsp:cNvPr id="0" name=""/>
        <dsp:cNvSpPr/>
      </dsp:nvSpPr>
      <dsp:spPr>
        <a:xfrm>
          <a:off x="236726" y="2428366"/>
          <a:ext cx="2104012" cy="1336048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 dirty="0">
              <a:latin typeface="Georgia Pro" panose="02040502050405020303" pitchFamily="18" charset="0"/>
            </a:rPr>
            <a:t>Fing a Dog</a:t>
          </a:r>
        </a:p>
      </dsp:txBody>
      <dsp:txXfrm>
        <a:off x="275858" y="2467498"/>
        <a:ext cx="2025748" cy="1257784"/>
      </dsp:txXfrm>
    </dsp:sp>
    <dsp:sp modelId="{26B25C55-BCC2-4793-AA58-ABDD7F1A1052}">
      <dsp:nvSpPr>
        <dsp:cNvPr id="0" name=""/>
        <dsp:cNvSpPr/>
      </dsp:nvSpPr>
      <dsp:spPr>
        <a:xfrm>
          <a:off x="2574518" y="2206275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6F9C82-8BE2-488C-AE85-1BD77747AFD5}">
      <dsp:nvSpPr>
        <dsp:cNvPr id="0" name=""/>
        <dsp:cNvSpPr/>
      </dsp:nvSpPr>
      <dsp:spPr>
        <a:xfrm>
          <a:off x="2808297" y="2428366"/>
          <a:ext cx="2104012" cy="1336048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 dirty="0">
              <a:latin typeface="Georgia Pro" panose="02040502050405020303" pitchFamily="18" charset="0"/>
            </a:rPr>
            <a:t>Dog Breeds</a:t>
          </a:r>
        </a:p>
      </dsp:txBody>
      <dsp:txXfrm>
        <a:off x="2847429" y="2467498"/>
        <a:ext cx="2025748" cy="1257784"/>
      </dsp:txXfrm>
    </dsp:sp>
    <dsp:sp modelId="{406493BC-D62F-4520-9674-CCB75512ABD5}">
      <dsp:nvSpPr>
        <dsp:cNvPr id="0" name=""/>
        <dsp:cNvSpPr/>
      </dsp:nvSpPr>
      <dsp:spPr>
        <a:xfrm>
          <a:off x="5146089" y="2206275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67F349-87C3-460D-93C1-45A32BF569D3}">
      <dsp:nvSpPr>
        <dsp:cNvPr id="0" name=""/>
        <dsp:cNvSpPr/>
      </dsp:nvSpPr>
      <dsp:spPr>
        <a:xfrm>
          <a:off x="5379868" y="2428366"/>
          <a:ext cx="2104012" cy="1336048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 dirty="0">
              <a:latin typeface="Georgia Pro" panose="02040502050405020303" pitchFamily="18" charset="0"/>
            </a:rPr>
            <a:t>Care and Advise</a:t>
          </a:r>
        </a:p>
      </dsp:txBody>
      <dsp:txXfrm>
        <a:off x="5419000" y="2467498"/>
        <a:ext cx="2025748" cy="1257784"/>
      </dsp:txXfrm>
    </dsp:sp>
    <dsp:sp modelId="{23125EFC-3CCA-4E78-8597-5BA6A5602BBE}">
      <dsp:nvSpPr>
        <dsp:cNvPr id="0" name=""/>
        <dsp:cNvSpPr/>
      </dsp:nvSpPr>
      <dsp:spPr>
        <a:xfrm>
          <a:off x="7717661" y="2206275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DC6F1-5CC7-4027-BA8D-C9D59706F8B1}">
      <dsp:nvSpPr>
        <dsp:cNvPr id="0" name=""/>
        <dsp:cNvSpPr/>
      </dsp:nvSpPr>
      <dsp:spPr>
        <a:xfrm>
          <a:off x="7951440" y="2428366"/>
          <a:ext cx="2104012" cy="1336048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 dirty="0">
              <a:latin typeface="Georgia Pro" panose="02040502050405020303" pitchFamily="18" charset="0"/>
            </a:rPr>
            <a:t>Developer</a:t>
          </a:r>
        </a:p>
      </dsp:txBody>
      <dsp:txXfrm>
        <a:off x="7990572" y="2467498"/>
        <a:ext cx="2025748" cy="1257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5476D-B827-41DA-B9AB-F92404FAA846}" type="datetimeFigureOut">
              <a:rPr lang="en-CA" smtClean="0"/>
              <a:t>2023-12-07</a:t>
            </a:fld>
            <a:endParaRPr lang="en-CA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CA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36728-3BA8-4FE9-8C82-1D1EFBC9EE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7979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36728-3BA8-4FE9-8C82-1D1EFBC9EEC8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3163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36728-3BA8-4FE9-8C82-1D1EFBC9EEC8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9197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36728-3BA8-4FE9-8C82-1D1EFBC9EEC8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2384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36728-3BA8-4FE9-8C82-1D1EFBC9EEC8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4894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36728-3BA8-4FE9-8C82-1D1EFBC9EEC8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940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36728-3BA8-4FE9-8C82-1D1EFBC9EEC8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749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EB0C-522E-45BF-B5F5-1550EB7D358D}" type="datetime1">
              <a:rPr lang="en-CA" smtClean="0"/>
              <a:t>2023-12-07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Group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E97-0B85-43BE-A4CC-E66052ADB6F2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73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2511-ED25-43C7-B5FF-3BB2F073D5C4}" type="datetime1">
              <a:rPr lang="en-CA" smtClean="0"/>
              <a:t>2023-12-07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Group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E97-0B85-43BE-A4CC-E66052ADB6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8671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425B-4D6C-4B02-814B-6107B9853760}" type="datetime1">
              <a:rPr lang="en-CA" smtClean="0"/>
              <a:t>2023-12-07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Group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E97-0B85-43BE-A4CC-E66052ADB6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401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94B5-75EF-47AA-B951-610EB4EAE1D9}" type="datetime1">
              <a:rPr lang="en-CA" smtClean="0"/>
              <a:t>2023-12-07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Group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E97-0B85-43BE-A4CC-E66052ADB6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776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4B2C-E2DC-4F5C-A50C-4AE5D6858387}" type="datetime1">
              <a:rPr lang="en-CA" smtClean="0"/>
              <a:t>2023-12-07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Group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E97-0B85-43BE-A4CC-E66052ADB6F2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185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CD94-0C52-4459-BD44-B4DCD6418950}" type="datetime1">
              <a:rPr lang="en-CA" smtClean="0"/>
              <a:t>2023-12-07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Group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E97-0B85-43BE-A4CC-E66052ADB6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987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B7E5-6A78-4BB4-BB2B-B8CCED80C2AC}" type="datetime1">
              <a:rPr lang="en-CA" smtClean="0"/>
              <a:t>2023-12-07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Group project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E97-0B85-43BE-A4CC-E66052ADB6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6321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AEE8-174F-4D11-AAEB-0A42751A7B2F}" type="datetime1">
              <a:rPr lang="en-CA" smtClean="0"/>
              <a:t>2023-12-07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Group project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E97-0B85-43BE-A4CC-E66052ADB6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426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15CA-0AFB-430D-B78A-6C172F6509F2}" type="datetime1">
              <a:rPr lang="en-CA" smtClean="0"/>
              <a:t>2023-12-07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CA"/>
              <a:t>Group project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E97-0B85-43BE-A4CC-E66052ADB6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570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4B7D108-F25E-46AE-AACB-273380B55871}" type="datetime1">
              <a:rPr lang="en-CA" smtClean="0"/>
              <a:t>2023-12-07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CA"/>
              <a:t>Group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CFFE97-0B85-43BE-A4CC-E66052ADB6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387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AC3F-61A5-4823-8385-E7DD0698FBB7}" type="datetime1">
              <a:rPr lang="en-CA" smtClean="0"/>
              <a:t>2023-12-07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Group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E97-0B85-43BE-A4CC-E66052ADB6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118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BC3177-94FF-4AA0-AC01-1FC7E7636F52}" type="datetime1">
              <a:rPr lang="en-CA" smtClean="0"/>
              <a:t>2023-12-07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CA"/>
              <a:t>Group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2CFFE97-0B85-43BE-A4CC-E66052ADB6F2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897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469AF5-FDFC-9AB1-280F-AAC97129A1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latin typeface="Georgia Pro" panose="02040502050405020303" pitchFamily="18" charset="0"/>
              </a:rPr>
              <a:t>CST8117 Cross Platform Web Design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3EE9A3-FD3F-B66C-46A0-B5131A22C7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>
                <a:latin typeface="Georgia Pro" panose="02040502050405020303" pitchFamily="18" charset="0"/>
              </a:rPr>
              <a:t>Assignment 2</a:t>
            </a:r>
          </a:p>
          <a:p>
            <a:r>
              <a:rPr lang="en-CA" dirty="0">
                <a:latin typeface="Georgia Pro" panose="02040502050405020303" pitchFamily="18" charset="0"/>
              </a:rPr>
              <a:t>The Style Guide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A8DA2F-2B30-FE75-E9F0-56011C52C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E97-0B85-43BE-A4CC-E66052ADB6F2}" type="slidenum">
              <a:rPr lang="en-CA" smtClean="0"/>
              <a:t>1</a:t>
            </a:fld>
            <a:endParaRPr lang="en-CA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AA2C18-9ED4-FF50-FE28-A520333E4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Group project</a:t>
            </a:r>
          </a:p>
        </p:txBody>
      </p:sp>
    </p:spTree>
    <p:extLst>
      <p:ext uri="{BB962C8B-B14F-4D97-AF65-F5344CB8AC3E}">
        <p14:creationId xmlns:p14="http://schemas.microsoft.com/office/powerpoint/2010/main" val="2829691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A6A34-70BE-8484-4B9F-F64F0A057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Georgia Pro" panose="02040502050405020303" pitchFamily="18" charset="0"/>
              </a:rPr>
              <a:t>3. Color palette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2135056-AA56-992D-463E-A9E95B636805}"/>
              </a:ext>
            </a:extLst>
          </p:cNvPr>
          <p:cNvSpPr txBox="1"/>
          <p:nvPr/>
        </p:nvSpPr>
        <p:spPr>
          <a:xfrm>
            <a:off x="3047387" y="1842829"/>
            <a:ext cx="212914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tx1"/>
                </a:solidFill>
                <a:latin typeface="Georgia Pro" panose="02040502050405020303" pitchFamily="18" charset="0"/>
              </a:rPr>
              <a:t>#</a:t>
            </a:r>
            <a:r>
              <a:rPr lang="en-CA" sz="1800" dirty="0">
                <a:solidFill>
                  <a:schemeClr val="tx1"/>
                </a:solidFill>
                <a:latin typeface="Georgia Pro" panose="02040502050405020303" pitchFamily="18" charset="0"/>
              </a:rPr>
              <a:t>efe2d2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Dog advice container background color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29C65E2-781D-F06A-D9E3-DC7C65254B33}"/>
              </a:ext>
            </a:extLst>
          </p:cNvPr>
          <p:cNvSpPr txBox="1"/>
          <p:nvPr/>
        </p:nvSpPr>
        <p:spPr>
          <a:xfrm>
            <a:off x="6321933" y="1841093"/>
            <a:ext cx="15890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Georgia Pro" panose="02040502050405020303" pitchFamily="18" charset="0"/>
              </a:rPr>
              <a:t>#f1f2be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Dog cards’ background 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69ED0CA-091B-2CE0-5E42-DE1906B7B98E}"/>
              </a:ext>
            </a:extLst>
          </p:cNvPr>
          <p:cNvSpPr txBox="1"/>
          <p:nvPr/>
        </p:nvSpPr>
        <p:spPr>
          <a:xfrm>
            <a:off x="7893511" y="1848607"/>
            <a:ext cx="2129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solidFill>
                  <a:schemeClr val="tx1"/>
                </a:solidFill>
                <a:latin typeface="Georgia Pro" panose="02040502050405020303" pitchFamily="18" charset="0"/>
              </a:rPr>
              <a:t>#f6f6f2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Section div background color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A71E82A-73AF-FEFC-A36E-BDE5F0A3B633}"/>
              </a:ext>
            </a:extLst>
          </p:cNvPr>
          <p:cNvSpPr txBox="1"/>
          <p:nvPr/>
        </p:nvSpPr>
        <p:spPr>
          <a:xfrm>
            <a:off x="1097281" y="1842829"/>
            <a:ext cx="20593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200" b="0" dirty="0">
                <a:effectLst/>
                <a:latin typeface="Consolas" panose="020B0609020204030204" pitchFamily="49" charset="0"/>
              </a:rPr>
              <a:t>#</a:t>
            </a:r>
            <a:r>
              <a:rPr lang="en-HK" sz="1800" b="0" dirty="0">
                <a:effectLst/>
                <a:latin typeface="Georgia Pro" panose="02040502050405020303" pitchFamily="18" charset="0"/>
              </a:rPr>
              <a:t>6c584c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Pagination hover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Pagination active status</a:t>
            </a:r>
            <a:endParaRPr lang="en-HK" dirty="0">
              <a:latin typeface="Georgia Pro" panose="02040502050405020303" pitchFamily="18" charset="0"/>
            </a:endParaRPr>
          </a:p>
          <a:p>
            <a:r>
              <a:rPr lang="en-HK" sz="1800" b="0" dirty="0">
                <a:effectLst/>
                <a:latin typeface="Georgia Pro" panose="02040502050405020303" pitchFamily="18" charset="0"/>
              </a:rPr>
              <a:t>#8a817c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Dog card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Pagination static status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507E708-A484-F18A-2433-02D900F73B4B}"/>
              </a:ext>
            </a:extLst>
          </p:cNvPr>
          <p:cNvSpPr txBox="1"/>
          <p:nvPr/>
        </p:nvSpPr>
        <p:spPr>
          <a:xfrm>
            <a:off x="4866189" y="1841093"/>
            <a:ext cx="1589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solidFill>
                  <a:schemeClr val="tx1"/>
                </a:solidFill>
                <a:latin typeface="Georgia Pro" panose="02040502050405020303" pitchFamily="18" charset="0"/>
              </a:rPr>
              <a:t>#f3eee8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Body background color</a:t>
            </a:r>
          </a:p>
        </p:txBody>
      </p:sp>
      <p:sp>
        <p:nvSpPr>
          <p:cNvPr id="16" name="投影片編號版面配置區 15">
            <a:extLst>
              <a:ext uri="{FF2B5EF4-FFF2-40B4-BE49-F238E27FC236}">
                <a16:creationId xmlns:a16="http://schemas.microsoft.com/office/drawing/2014/main" id="{A8DA6CF7-F177-0765-3C30-F91CC7C19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E97-0B85-43BE-A4CC-E66052ADB6F2}" type="slidenum">
              <a:rPr lang="en-CA" smtClean="0"/>
              <a:t>10</a:t>
            </a:fld>
            <a:endParaRPr lang="en-CA"/>
          </a:p>
        </p:txBody>
      </p:sp>
      <p:sp>
        <p:nvSpPr>
          <p:cNvPr id="17" name="頁尾版面配置區 16">
            <a:extLst>
              <a:ext uri="{FF2B5EF4-FFF2-40B4-BE49-F238E27FC236}">
                <a16:creationId xmlns:a16="http://schemas.microsoft.com/office/drawing/2014/main" id="{EDFE1F1D-D830-A1AD-2F74-3825A78B2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Group project</a:t>
            </a:r>
          </a:p>
        </p:txBody>
      </p:sp>
      <p:sp>
        <p:nvSpPr>
          <p:cNvPr id="25" name="橢圓 8">
            <a:extLst>
              <a:ext uri="{FF2B5EF4-FFF2-40B4-BE49-F238E27FC236}">
                <a16:creationId xmlns:a16="http://schemas.microsoft.com/office/drawing/2014/main" id="{AE68DC1B-D1FB-62DE-912B-82397A364AB3}"/>
              </a:ext>
            </a:extLst>
          </p:cNvPr>
          <p:cNvSpPr>
            <a:spLocks noChangeAspect="1"/>
          </p:cNvSpPr>
          <p:nvPr/>
        </p:nvSpPr>
        <p:spPr>
          <a:xfrm>
            <a:off x="134806" y="4390934"/>
            <a:ext cx="1909046" cy="1856200"/>
          </a:xfrm>
          <a:prstGeom prst="ellipse">
            <a:avLst/>
          </a:prstGeom>
          <a:solidFill>
            <a:srgbClr val="6C58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HK" sz="2400" b="0" dirty="0">
                <a:solidFill>
                  <a:schemeClr val="bg1"/>
                </a:solidFill>
                <a:effectLst/>
                <a:latin typeface="Georgia Pro" panose="02040502050405020303" pitchFamily="18" charset="0"/>
              </a:rPr>
              <a:t>6c584c</a:t>
            </a:r>
          </a:p>
        </p:txBody>
      </p:sp>
      <p:sp>
        <p:nvSpPr>
          <p:cNvPr id="26" name="橢圓 8">
            <a:extLst>
              <a:ext uri="{FF2B5EF4-FFF2-40B4-BE49-F238E27FC236}">
                <a16:creationId xmlns:a16="http://schemas.microsoft.com/office/drawing/2014/main" id="{441F51E7-79E6-0268-2ABC-D743EC20BA9C}"/>
              </a:ext>
            </a:extLst>
          </p:cNvPr>
          <p:cNvSpPr>
            <a:spLocks noChangeAspect="1"/>
          </p:cNvSpPr>
          <p:nvPr/>
        </p:nvSpPr>
        <p:spPr>
          <a:xfrm>
            <a:off x="1734603" y="4461122"/>
            <a:ext cx="1811480" cy="1715824"/>
          </a:xfrm>
          <a:prstGeom prst="ellipse">
            <a:avLst/>
          </a:prstGeom>
          <a:solidFill>
            <a:srgbClr val="8A81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HK" sz="2400" b="0" dirty="0">
                <a:solidFill>
                  <a:schemeClr val="bg1"/>
                </a:solidFill>
                <a:effectLst/>
                <a:latin typeface="Georgia Pro" panose="02040502050405020303" pitchFamily="18" charset="0"/>
              </a:rPr>
              <a:t>8a817c</a:t>
            </a:r>
          </a:p>
        </p:txBody>
      </p:sp>
      <p:sp>
        <p:nvSpPr>
          <p:cNvPr id="27" name="橢圓 5">
            <a:extLst>
              <a:ext uri="{FF2B5EF4-FFF2-40B4-BE49-F238E27FC236}">
                <a16:creationId xmlns:a16="http://schemas.microsoft.com/office/drawing/2014/main" id="{113E3383-679F-D8F3-4F1B-2C89C9023183}"/>
              </a:ext>
            </a:extLst>
          </p:cNvPr>
          <p:cNvSpPr>
            <a:spLocks noChangeAspect="1"/>
          </p:cNvSpPr>
          <p:nvPr/>
        </p:nvSpPr>
        <p:spPr>
          <a:xfrm>
            <a:off x="3228961" y="4500420"/>
            <a:ext cx="1637228" cy="1637227"/>
          </a:xfrm>
          <a:prstGeom prst="ellipse">
            <a:avLst/>
          </a:prstGeom>
          <a:solidFill>
            <a:srgbClr val="EFE2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  <a:latin typeface="Georgia Pro" panose="02040502050405020303" pitchFamily="18" charset="0"/>
              </a:rPr>
              <a:t>#</a:t>
            </a:r>
            <a:r>
              <a:rPr lang="en-CA" sz="2000" dirty="0">
                <a:solidFill>
                  <a:schemeClr val="tx1"/>
                </a:solidFill>
                <a:latin typeface="Georgia Pro" panose="02040502050405020303" pitchFamily="18" charset="0"/>
              </a:rPr>
              <a:t>efe2d2</a:t>
            </a:r>
          </a:p>
        </p:txBody>
      </p:sp>
      <p:sp>
        <p:nvSpPr>
          <p:cNvPr id="28" name="橢圓 6">
            <a:extLst>
              <a:ext uri="{FF2B5EF4-FFF2-40B4-BE49-F238E27FC236}">
                <a16:creationId xmlns:a16="http://schemas.microsoft.com/office/drawing/2014/main" id="{5393F88D-9BC8-C2E9-D5C6-BCD3DBBA2848}"/>
              </a:ext>
            </a:extLst>
          </p:cNvPr>
          <p:cNvSpPr>
            <a:spLocks noChangeAspect="1"/>
          </p:cNvSpPr>
          <p:nvPr/>
        </p:nvSpPr>
        <p:spPr>
          <a:xfrm>
            <a:off x="4561879" y="4545052"/>
            <a:ext cx="1533315" cy="1547961"/>
          </a:xfrm>
          <a:prstGeom prst="ellipse">
            <a:avLst/>
          </a:prstGeom>
          <a:solidFill>
            <a:srgbClr val="F3EE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  <a:latin typeface="Georgia Pro" panose="02040502050405020303" pitchFamily="18" charset="0"/>
              </a:rPr>
              <a:t>#f3eee8</a:t>
            </a:r>
          </a:p>
        </p:txBody>
      </p:sp>
      <p:sp>
        <p:nvSpPr>
          <p:cNvPr id="29" name="橢圓 8">
            <a:extLst>
              <a:ext uri="{FF2B5EF4-FFF2-40B4-BE49-F238E27FC236}">
                <a16:creationId xmlns:a16="http://schemas.microsoft.com/office/drawing/2014/main" id="{5247E454-684B-8AE4-9D4E-979C20CBCD54}"/>
              </a:ext>
            </a:extLst>
          </p:cNvPr>
          <p:cNvSpPr>
            <a:spLocks noChangeAspect="1"/>
          </p:cNvSpPr>
          <p:nvPr/>
        </p:nvSpPr>
        <p:spPr>
          <a:xfrm>
            <a:off x="5776768" y="4593653"/>
            <a:ext cx="1461189" cy="1450757"/>
          </a:xfrm>
          <a:prstGeom prst="ellipse">
            <a:avLst/>
          </a:prstGeom>
          <a:solidFill>
            <a:srgbClr val="F1F2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600" b="0" dirty="0"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#f1f2eb</a:t>
            </a:r>
          </a:p>
        </p:txBody>
      </p:sp>
      <p:sp>
        <p:nvSpPr>
          <p:cNvPr id="30" name="橢圓 8">
            <a:extLst>
              <a:ext uri="{FF2B5EF4-FFF2-40B4-BE49-F238E27FC236}">
                <a16:creationId xmlns:a16="http://schemas.microsoft.com/office/drawing/2014/main" id="{D9578406-68F9-0F77-C371-882F171AE6D9}"/>
              </a:ext>
            </a:extLst>
          </p:cNvPr>
          <p:cNvSpPr>
            <a:spLocks/>
          </p:cNvSpPr>
          <p:nvPr/>
        </p:nvSpPr>
        <p:spPr>
          <a:xfrm>
            <a:off x="6844288" y="4593652"/>
            <a:ext cx="1454305" cy="1450757"/>
          </a:xfrm>
          <a:prstGeom prst="ellipse">
            <a:avLst/>
          </a:prstGeom>
          <a:solidFill>
            <a:srgbClr val="F6F6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Georgia Pro" panose="02040502050405020303" pitchFamily="18" charset="0"/>
              </a:rPr>
              <a:t>#f6f6f2</a:t>
            </a:r>
          </a:p>
        </p:txBody>
      </p:sp>
      <p:sp>
        <p:nvSpPr>
          <p:cNvPr id="31" name="橢圓 8">
            <a:extLst>
              <a:ext uri="{FF2B5EF4-FFF2-40B4-BE49-F238E27FC236}">
                <a16:creationId xmlns:a16="http://schemas.microsoft.com/office/drawing/2014/main" id="{649F3CFF-40EB-1BF5-D831-17DFEB70AECA}"/>
              </a:ext>
            </a:extLst>
          </p:cNvPr>
          <p:cNvSpPr>
            <a:spLocks noChangeAspect="1"/>
          </p:cNvSpPr>
          <p:nvPr/>
        </p:nvSpPr>
        <p:spPr>
          <a:xfrm>
            <a:off x="7947932" y="4672388"/>
            <a:ext cx="1296446" cy="1293283"/>
          </a:xfrm>
          <a:prstGeom prst="ellipse">
            <a:avLst/>
          </a:prstGeom>
          <a:solidFill>
            <a:srgbClr val="1334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HK" sz="1600" b="0" dirty="0">
                <a:solidFill>
                  <a:schemeClr val="bg1"/>
                </a:solidFill>
                <a:effectLst/>
                <a:latin typeface="Georgia Pro" panose="02040502050405020303" pitchFamily="18" charset="0"/>
              </a:rPr>
              <a:t>#</a:t>
            </a:r>
            <a:r>
              <a:rPr lang="en-HK" sz="1400" b="0" dirty="0">
                <a:solidFill>
                  <a:schemeClr val="bg1"/>
                </a:solidFill>
                <a:effectLst/>
                <a:latin typeface="Georgia Pro" panose="02040502050405020303" pitchFamily="18" charset="0"/>
              </a:rPr>
              <a:t>13348e</a:t>
            </a:r>
          </a:p>
        </p:txBody>
      </p:sp>
      <p:sp>
        <p:nvSpPr>
          <p:cNvPr id="32" name="橢圓 8">
            <a:extLst>
              <a:ext uri="{FF2B5EF4-FFF2-40B4-BE49-F238E27FC236}">
                <a16:creationId xmlns:a16="http://schemas.microsoft.com/office/drawing/2014/main" id="{90AD7A0D-70DE-8297-F502-54CA5B4984E5}"/>
              </a:ext>
            </a:extLst>
          </p:cNvPr>
          <p:cNvSpPr/>
          <p:nvPr/>
        </p:nvSpPr>
        <p:spPr>
          <a:xfrm>
            <a:off x="8958085" y="4743644"/>
            <a:ext cx="1183660" cy="1150769"/>
          </a:xfrm>
          <a:prstGeom prst="ellipse">
            <a:avLst/>
          </a:prstGeom>
          <a:solidFill>
            <a:srgbClr val="3273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b="0" dirty="0">
                <a:solidFill>
                  <a:schemeClr val="bg1"/>
                </a:solidFill>
                <a:effectLst/>
                <a:latin typeface="Georgia Pro" panose="02040502050405020303" pitchFamily="18" charset="0"/>
              </a:rPr>
              <a:t>#3273F6</a:t>
            </a:r>
          </a:p>
        </p:txBody>
      </p:sp>
      <p:sp>
        <p:nvSpPr>
          <p:cNvPr id="33" name="橢圓 8">
            <a:extLst>
              <a:ext uri="{FF2B5EF4-FFF2-40B4-BE49-F238E27FC236}">
                <a16:creationId xmlns:a16="http://schemas.microsoft.com/office/drawing/2014/main" id="{9F5077AB-3E15-78F8-1200-85CC57E866B4}"/>
              </a:ext>
            </a:extLst>
          </p:cNvPr>
          <p:cNvSpPr/>
          <p:nvPr/>
        </p:nvSpPr>
        <p:spPr>
          <a:xfrm>
            <a:off x="9903870" y="4751514"/>
            <a:ext cx="1183660" cy="1150769"/>
          </a:xfrm>
          <a:prstGeom prst="ellipse">
            <a:avLst/>
          </a:prstGeom>
          <a:solidFill>
            <a:srgbClr val="F64C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HK" sz="1200" b="0" dirty="0">
                <a:solidFill>
                  <a:schemeClr val="bg1"/>
                </a:solidFill>
                <a:effectLst/>
                <a:latin typeface="Georgia Pro" panose="02040502050405020303" pitchFamily="18" charset="0"/>
              </a:rPr>
              <a:t>#F64C72</a:t>
            </a:r>
          </a:p>
        </p:txBody>
      </p:sp>
      <p:sp>
        <p:nvSpPr>
          <p:cNvPr id="34" name="橢圓 8">
            <a:extLst>
              <a:ext uri="{FF2B5EF4-FFF2-40B4-BE49-F238E27FC236}">
                <a16:creationId xmlns:a16="http://schemas.microsoft.com/office/drawing/2014/main" id="{5C0364A4-E31F-C60B-3956-79E6DB8E732A}"/>
              </a:ext>
            </a:extLst>
          </p:cNvPr>
          <p:cNvSpPr/>
          <p:nvPr/>
        </p:nvSpPr>
        <p:spPr>
          <a:xfrm>
            <a:off x="10867657" y="4743643"/>
            <a:ext cx="1183660" cy="1150769"/>
          </a:xfrm>
          <a:prstGeom prst="ellipse">
            <a:avLst/>
          </a:prstGeom>
          <a:solidFill>
            <a:srgbClr val="FFD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HK" sz="1200" b="0" dirty="0"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#ffd700</a:t>
            </a:r>
          </a:p>
        </p:txBody>
      </p:sp>
      <p:sp>
        <p:nvSpPr>
          <p:cNvPr id="35" name="文字方塊 12">
            <a:extLst>
              <a:ext uri="{FF2B5EF4-FFF2-40B4-BE49-F238E27FC236}">
                <a16:creationId xmlns:a16="http://schemas.microsoft.com/office/drawing/2014/main" id="{C83F9FC0-EB54-140C-1C92-2396FA15B190}"/>
              </a:ext>
            </a:extLst>
          </p:cNvPr>
          <p:cNvSpPr txBox="1"/>
          <p:nvPr/>
        </p:nvSpPr>
        <p:spPr>
          <a:xfrm>
            <a:off x="9900458" y="1848607"/>
            <a:ext cx="201873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b="0" dirty="0">
                <a:effectLst/>
                <a:latin typeface="Georgia Pro" panose="02040502050405020303" pitchFamily="18" charset="0"/>
              </a:rPr>
              <a:t>#</a:t>
            </a:r>
            <a:r>
              <a:rPr lang="en-HK" sz="1800" b="0" dirty="0">
                <a:effectLst/>
                <a:latin typeface="Georgia Pro" panose="02040502050405020303" pitchFamily="18" charset="0"/>
              </a:rPr>
              <a:t>13348e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Nav items color</a:t>
            </a:r>
          </a:p>
          <a:p>
            <a:r>
              <a:rPr lang="en-HK" sz="1800" b="0" dirty="0">
                <a:effectLst/>
                <a:latin typeface="Georgia Pro" panose="02040502050405020303" pitchFamily="18" charset="0"/>
              </a:rPr>
              <a:t>#F64C72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Nav items and dog cards’ hover status color</a:t>
            </a:r>
          </a:p>
        </p:txBody>
      </p:sp>
      <p:sp>
        <p:nvSpPr>
          <p:cNvPr id="36" name="文字方塊 12">
            <a:extLst>
              <a:ext uri="{FF2B5EF4-FFF2-40B4-BE49-F238E27FC236}">
                <a16:creationId xmlns:a16="http://schemas.microsoft.com/office/drawing/2014/main" id="{D06FDA00-5479-00BD-FDF0-E83D764A14CF}"/>
              </a:ext>
            </a:extLst>
          </p:cNvPr>
          <p:cNvSpPr txBox="1"/>
          <p:nvPr/>
        </p:nvSpPr>
        <p:spPr>
          <a:xfrm>
            <a:off x="3047387" y="3178894"/>
            <a:ext cx="2129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800" b="0" dirty="0">
                <a:effectLst/>
                <a:latin typeface="Georgia Pro" panose="02040502050405020303" pitchFamily="18" charset="0"/>
              </a:rPr>
              <a:t>#3273F6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Form slider and buttons color</a:t>
            </a:r>
          </a:p>
        </p:txBody>
      </p:sp>
      <p:sp>
        <p:nvSpPr>
          <p:cNvPr id="37" name="文字方塊 12">
            <a:extLst>
              <a:ext uri="{FF2B5EF4-FFF2-40B4-BE49-F238E27FC236}">
                <a16:creationId xmlns:a16="http://schemas.microsoft.com/office/drawing/2014/main" id="{A461AE5F-A998-B103-3A99-B3C6234F3972}"/>
              </a:ext>
            </a:extLst>
          </p:cNvPr>
          <p:cNvSpPr txBox="1"/>
          <p:nvPr/>
        </p:nvSpPr>
        <p:spPr>
          <a:xfrm>
            <a:off x="4957121" y="3183995"/>
            <a:ext cx="2129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800" b="0" dirty="0"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#ffd700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Dog parameter stars colors</a:t>
            </a:r>
          </a:p>
        </p:txBody>
      </p:sp>
    </p:spTree>
    <p:extLst>
      <p:ext uri="{BB962C8B-B14F-4D97-AF65-F5344CB8AC3E}">
        <p14:creationId xmlns:p14="http://schemas.microsoft.com/office/powerpoint/2010/main" val="1974522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51759B-C18F-314F-2798-B97253EC2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Georgia Pro" panose="02040502050405020303" pitchFamily="18" charset="0"/>
              </a:rPr>
              <a:t>4. Platform - </a:t>
            </a:r>
            <a:r>
              <a:rPr lang="en-US" dirty="0">
                <a:latin typeface="Georgia Pro" panose="02040502050405020303" pitchFamily="18" charset="0"/>
              </a:rPr>
              <a:t>Responsive layout </a:t>
            </a:r>
            <a:endParaRPr lang="en-CA" dirty="0">
              <a:latin typeface="Georgia Pro" panose="02040502050405020303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C50C1A-09C6-2C7A-D685-6DB0396A5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 Pro" panose="02040502050405020303" pitchFamily="18" charset="0"/>
              </a:rPr>
              <a:t>Responsive layout rules</a:t>
            </a:r>
            <a:endParaRPr lang="en-CA" dirty="0">
              <a:latin typeface="Georgia Pro" panose="02040502050405020303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689FC0D-3B70-6E90-6415-AC8FFD1E0019}"/>
              </a:ext>
            </a:extLst>
          </p:cNvPr>
          <p:cNvSpPr txBox="1"/>
          <p:nvPr/>
        </p:nvSpPr>
        <p:spPr>
          <a:xfrm>
            <a:off x="1097280" y="2328051"/>
            <a:ext cx="49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Georgia Pro" panose="02040502050405020303" pitchFamily="18" charset="0"/>
              </a:rPr>
              <a:t>Fixed Nav in large monitors (50px)</a:t>
            </a:r>
          </a:p>
        </p:txBody>
      </p:sp>
      <p:sp>
        <p:nvSpPr>
          <p:cNvPr id="16" name="投影片編號版面配置區 15">
            <a:extLst>
              <a:ext uri="{FF2B5EF4-FFF2-40B4-BE49-F238E27FC236}">
                <a16:creationId xmlns:a16="http://schemas.microsoft.com/office/drawing/2014/main" id="{3B433C6E-4ADA-3AF7-F36D-5FA0DBDB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E97-0B85-43BE-A4CC-E66052ADB6F2}" type="slidenum">
              <a:rPr lang="en-CA" smtClean="0">
                <a:latin typeface="Georgia Pro" panose="02040502050405020303" pitchFamily="18" charset="0"/>
              </a:rPr>
              <a:t>11</a:t>
            </a:fld>
            <a:endParaRPr lang="en-CA">
              <a:latin typeface="Georgia Pro" panose="02040502050405020303" pitchFamily="18" charset="0"/>
            </a:endParaRPr>
          </a:p>
        </p:txBody>
      </p:sp>
      <p:sp>
        <p:nvSpPr>
          <p:cNvPr id="17" name="頁尾版面配置區 16">
            <a:extLst>
              <a:ext uri="{FF2B5EF4-FFF2-40B4-BE49-F238E27FC236}">
                <a16:creationId xmlns:a16="http://schemas.microsoft.com/office/drawing/2014/main" id="{951A561E-BDDC-5DDB-ACF0-03EED4AD2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>
                <a:latin typeface="Georgia Pro" panose="02040502050405020303" pitchFamily="18" charset="0"/>
              </a:rPr>
              <a:t>Group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C971C4-3A94-20F6-38A9-12797D66A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189" y="2805757"/>
            <a:ext cx="7344800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544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51759B-C18F-314F-2798-B97253EC2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Georgia Pro" panose="02040502050405020303" pitchFamily="18" charset="0"/>
              </a:rPr>
              <a:t>4. Platform - </a:t>
            </a:r>
            <a:r>
              <a:rPr lang="en-US" dirty="0">
                <a:latin typeface="Georgia Pro" panose="02040502050405020303" pitchFamily="18" charset="0"/>
              </a:rPr>
              <a:t>Responsive layout </a:t>
            </a:r>
            <a:endParaRPr lang="en-CA" dirty="0">
              <a:latin typeface="Georgia Pro" panose="02040502050405020303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C50C1A-09C6-2C7A-D685-6DB0396A5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 Pro" panose="02040502050405020303" pitchFamily="18" charset="0"/>
              </a:rPr>
              <a:t>Responsive layout rules</a:t>
            </a:r>
            <a:endParaRPr lang="en-CA" dirty="0">
              <a:latin typeface="Georgia Pro" panose="02040502050405020303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689FC0D-3B70-6E90-6415-AC8FFD1E0019}"/>
              </a:ext>
            </a:extLst>
          </p:cNvPr>
          <p:cNvSpPr txBox="1"/>
          <p:nvPr/>
        </p:nvSpPr>
        <p:spPr>
          <a:xfrm>
            <a:off x="278250" y="2443230"/>
            <a:ext cx="5346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Georgia Pro" panose="02040502050405020303" pitchFamily="18" charset="0"/>
              </a:rPr>
              <a:t>Form from two column in large monitors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A7C30E3-E945-2A7D-5300-5113B39189F7}"/>
              </a:ext>
            </a:extLst>
          </p:cNvPr>
          <p:cNvSpPr txBox="1"/>
          <p:nvPr/>
        </p:nvSpPr>
        <p:spPr>
          <a:xfrm>
            <a:off x="7221932" y="1840223"/>
            <a:ext cx="47527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Georgia Pro" panose="02040502050405020303" pitchFamily="18" charset="0"/>
              </a:rPr>
              <a:t>Form in one column in mobile devices</a:t>
            </a:r>
          </a:p>
          <a:p>
            <a:r>
              <a:rPr lang="en-US" b="1" dirty="0">
                <a:latin typeface="Georgia Pro" panose="02040502050405020303" pitchFamily="18" charset="0"/>
              </a:rPr>
              <a:t>(max-width: 610px)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B1A90E73-AEC8-1DEC-FFD4-197AE4813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E97-0B85-43BE-A4CC-E66052ADB6F2}" type="slidenum">
              <a:rPr lang="en-CA" smtClean="0">
                <a:latin typeface="Georgia Pro" panose="02040502050405020303" pitchFamily="18" charset="0"/>
              </a:rPr>
              <a:t>12</a:t>
            </a:fld>
            <a:endParaRPr lang="en-CA">
              <a:latin typeface="Georgia Pro" panose="02040502050405020303" pitchFamily="18" charset="0"/>
            </a:endParaRPr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22DC7F37-A2F0-E629-678C-4D4F947C3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>
                <a:latin typeface="Georgia Pro" panose="02040502050405020303" pitchFamily="18" charset="0"/>
              </a:rPr>
              <a:t>Group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3F4F58-C796-91B9-73DC-4846E2FAB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68" y="2766694"/>
            <a:ext cx="6199888" cy="33774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FE90A1-15A0-B3F7-430F-54D1A69B4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241" y="2635161"/>
            <a:ext cx="2713217" cy="366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92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51759B-C18F-314F-2798-B97253EC2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Georgia Pro" panose="02040502050405020303" pitchFamily="18" charset="0"/>
              </a:rPr>
              <a:t>4. Platform - </a:t>
            </a:r>
            <a:r>
              <a:rPr lang="en-US" dirty="0">
                <a:latin typeface="Georgia Pro" panose="02040502050405020303" pitchFamily="18" charset="0"/>
              </a:rPr>
              <a:t>Responsive layout </a:t>
            </a:r>
            <a:endParaRPr lang="en-CA" dirty="0">
              <a:latin typeface="Georgia Pro" panose="02040502050405020303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C50C1A-09C6-2C7A-D685-6DB0396A5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 Pro" panose="02040502050405020303" pitchFamily="18" charset="0"/>
              </a:rPr>
              <a:t>Responsive layout rules</a:t>
            </a:r>
            <a:endParaRPr lang="en-CA" dirty="0">
              <a:latin typeface="Georgia Pro" panose="02040502050405020303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689FC0D-3B70-6E90-6415-AC8FFD1E0019}"/>
              </a:ext>
            </a:extLst>
          </p:cNvPr>
          <p:cNvSpPr txBox="1"/>
          <p:nvPr/>
        </p:nvSpPr>
        <p:spPr>
          <a:xfrm>
            <a:off x="1036320" y="2239785"/>
            <a:ext cx="3876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Georgia Pro" panose="02040502050405020303" pitchFamily="18" charset="0"/>
              </a:rPr>
              <a:t>Dog Breeds session with 4 to 4 grid in large monitors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A7C30E3-E945-2A7D-5300-5113B39189F7}"/>
              </a:ext>
            </a:extLst>
          </p:cNvPr>
          <p:cNvSpPr txBox="1"/>
          <p:nvPr/>
        </p:nvSpPr>
        <p:spPr>
          <a:xfrm>
            <a:off x="6624787" y="1811411"/>
            <a:ext cx="32756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Georgia Pro" panose="02040502050405020303" pitchFamily="18" charset="0"/>
              </a:rPr>
              <a:t>Dog Breeds session with 2 to 8 grid in small mobile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396EDA-7624-F458-A476-41131A274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E97-0B85-43BE-A4CC-E66052ADB6F2}" type="slidenum">
              <a:rPr lang="en-CA" smtClean="0">
                <a:latin typeface="Georgia Pro" panose="02040502050405020303" pitchFamily="18" charset="0"/>
              </a:rPr>
              <a:t>13</a:t>
            </a:fld>
            <a:endParaRPr lang="en-CA">
              <a:latin typeface="Georgia Pro" panose="02040502050405020303" pitchFamily="18" charset="0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0D4DA5-7612-B745-85E4-FD1A2B33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>
                <a:latin typeface="Georgia Pro" panose="02040502050405020303" pitchFamily="18" charset="0"/>
              </a:rPr>
              <a:t>Group project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09B04B-B60F-37F3-7B1C-5028D22C3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967274"/>
            <a:ext cx="3381848" cy="32281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90722E-2405-F0A7-967C-47D42F68B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521" y="2457742"/>
            <a:ext cx="2781833" cy="424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53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51759B-C18F-314F-2798-B97253EC2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Georgia Pro" panose="02040502050405020303" pitchFamily="18" charset="0"/>
              </a:rPr>
              <a:t>4. Platform - </a:t>
            </a:r>
            <a:r>
              <a:rPr lang="en-US" dirty="0">
                <a:latin typeface="Georgia Pro" panose="02040502050405020303" pitchFamily="18" charset="0"/>
              </a:rPr>
              <a:t>Responsive layout </a:t>
            </a:r>
            <a:endParaRPr lang="en-CA" dirty="0">
              <a:latin typeface="Georgia Pro" panose="02040502050405020303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C50C1A-09C6-2C7A-D685-6DB0396A5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 Pro" panose="02040502050405020303" pitchFamily="18" charset="0"/>
              </a:rPr>
              <a:t>Responsive layout rules</a:t>
            </a:r>
            <a:endParaRPr lang="en-CA" dirty="0">
              <a:latin typeface="Georgia Pro" panose="02040502050405020303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689FC0D-3B70-6E90-6415-AC8FFD1E0019}"/>
              </a:ext>
            </a:extLst>
          </p:cNvPr>
          <p:cNvSpPr txBox="1"/>
          <p:nvPr/>
        </p:nvSpPr>
        <p:spPr>
          <a:xfrm>
            <a:off x="479502" y="2720230"/>
            <a:ext cx="52154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Georgia Pro" panose="02040502050405020303" pitchFamily="18" charset="0"/>
              </a:rPr>
              <a:t>Developer session with grid (3, 1fr) in large monitors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A7C30E3-E945-2A7D-5300-5113B39189F7}"/>
              </a:ext>
            </a:extLst>
          </p:cNvPr>
          <p:cNvSpPr txBox="1"/>
          <p:nvPr/>
        </p:nvSpPr>
        <p:spPr>
          <a:xfrm>
            <a:off x="6624787" y="1982422"/>
            <a:ext cx="4587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Georgia Pro" panose="02040502050405020303" pitchFamily="18" charset="0"/>
              </a:rPr>
              <a:t>Developer session with grid (1fr) in large monitors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396EDA-7624-F458-A476-41131A274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E97-0B85-43BE-A4CC-E66052ADB6F2}" type="slidenum">
              <a:rPr lang="en-CA" smtClean="0">
                <a:latin typeface="Georgia Pro" panose="02040502050405020303" pitchFamily="18" charset="0"/>
              </a:rPr>
              <a:t>14</a:t>
            </a:fld>
            <a:endParaRPr lang="en-CA">
              <a:latin typeface="Georgia Pro" panose="02040502050405020303" pitchFamily="18" charset="0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0D4DA5-7612-B745-85E4-FD1A2B33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>
                <a:latin typeface="Georgia Pro" panose="02040502050405020303" pitchFamily="18" charset="0"/>
              </a:rPr>
              <a:t>Group project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E15D5C-3F14-22D4-3039-32660DA37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712" y="2765441"/>
            <a:ext cx="2909296" cy="36943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237E0E-933B-29BA-E674-E45DA17ED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23" y="3474935"/>
            <a:ext cx="5472119" cy="217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71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DD928-1D95-1EF3-C7A8-5656DEE9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Georgia Pro" panose="02040502050405020303" pitchFamily="18" charset="0"/>
              </a:rPr>
              <a:t>5. Semantic design guide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C12FCC-003E-78C3-D896-D852100C2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eorgia Pro" panose="02040502050405020303" pitchFamily="18" charset="0"/>
              </a:rPr>
              <a:t>Index page – signature div design guide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1E857C3-17F9-8B47-CB5F-A718F48C6676}"/>
              </a:ext>
            </a:extLst>
          </p:cNvPr>
          <p:cNvSpPr txBox="1"/>
          <p:nvPr/>
        </p:nvSpPr>
        <p:spPr>
          <a:xfrm>
            <a:off x="1097280" y="2323142"/>
            <a:ext cx="460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Georgia Pro" panose="02040502050405020303" pitchFamily="18" charset="0"/>
              </a:rPr>
              <a:t>div signature background color sequence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26746F3B-FB78-DC07-D869-53B9A9B26E15}"/>
              </a:ext>
            </a:extLst>
          </p:cNvPr>
          <p:cNvSpPr/>
          <p:nvPr/>
        </p:nvSpPr>
        <p:spPr>
          <a:xfrm>
            <a:off x="1770622" y="2692474"/>
            <a:ext cx="1394608" cy="1394608"/>
          </a:xfrm>
          <a:prstGeom prst="ellipse">
            <a:avLst/>
          </a:prstGeom>
          <a:solidFill>
            <a:srgbClr val="DBD3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dirty="0">
                <a:solidFill>
                  <a:schemeClr val="tx1"/>
                </a:solidFill>
                <a:latin typeface="Georgia Pro" panose="02040502050405020303" pitchFamily="18" charset="0"/>
              </a:rPr>
              <a:t>#dbd3be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2D0DD1E-824D-820F-43F5-AC6A6FE9DE2C}"/>
              </a:ext>
            </a:extLst>
          </p:cNvPr>
          <p:cNvSpPr/>
          <p:nvPr/>
        </p:nvSpPr>
        <p:spPr>
          <a:xfrm>
            <a:off x="3890844" y="2692475"/>
            <a:ext cx="1394608" cy="1394608"/>
          </a:xfrm>
          <a:prstGeom prst="ellipse">
            <a:avLst/>
          </a:prstGeom>
          <a:solidFill>
            <a:srgbClr val="9C81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dirty="0">
                <a:latin typeface="Georgia Pro" panose="02040502050405020303" pitchFamily="18" charset="0"/>
              </a:rPr>
              <a:t>#9c813c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DBF3CA3-9880-D1FD-0AB8-189689AA70A6}"/>
              </a:ext>
            </a:extLst>
          </p:cNvPr>
          <p:cNvSpPr txBox="1"/>
          <p:nvPr/>
        </p:nvSpPr>
        <p:spPr>
          <a:xfrm>
            <a:off x="1097280" y="4096117"/>
            <a:ext cx="460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Georgia Pro" panose="02040502050405020303" pitchFamily="18" charset="0"/>
              </a:rPr>
              <a:t>div signature font color sequence</a:t>
            </a: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72E0F492-3C9A-DD49-4211-AF932145D4F4}"/>
              </a:ext>
            </a:extLst>
          </p:cNvPr>
          <p:cNvSpPr/>
          <p:nvPr/>
        </p:nvSpPr>
        <p:spPr>
          <a:xfrm>
            <a:off x="3890844" y="4465450"/>
            <a:ext cx="1394608" cy="13946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dirty="0">
                <a:solidFill>
                  <a:schemeClr val="tx1"/>
                </a:solidFill>
                <a:latin typeface="Georgia Pro" panose="02040502050405020303" pitchFamily="18" charset="0"/>
              </a:rPr>
              <a:t>#fff</a:t>
            </a:r>
          </a:p>
          <a:p>
            <a:pPr algn="ctr"/>
            <a:r>
              <a:rPr lang="en-CA" sz="1050" dirty="0">
                <a:solidFill>
                  <a:schemeClr val="tx1"/>
                </a:solidFill>
                <a:latin typeface="Georgia Pro" panose="02040502050405020303" pitchFamily="18" charset="0"/>
              </a:rPr>
              <a:t>With grey shadow #333</a:t>
            </a: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7975C24C-094C-3913-FD57-DA649CE5EA12}"/>
              </a:ext>
            </a:extLst>
          </p:cNvPr>
          <p:cNvSpPr/>
          <p:nvPr/>
        </p:nvSpPr>
        <p:spPr>
          <a:xfrm>
            <a:off x="1770622" y="4465450"/>
            <a:ext cx="1394608" cy="1394608"/>
          </a:xfrm>
          <a:prstGeom prst="ellipse">
            <a:avLst/>
          </a:prstGeom>
          <a:solidFill>
            <a:srgbClr val="775A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dirty="0">
                <a:solidFill>
                  <a:schemeClr val="bg1"/>
                </a:solidFill>
                <a:latin typeface="Georgia Pro" panose="02040502050405020303" pitchFamily="18" charset="0"/>
              </a:rPr>
              <a:t>#775a0e</a:t>
            </a:r>
          </a:p>
          <a:p>
            <a:pPr algn="ctr"/>
            <a:r>
              <a:rPr lang="en-CA" sz="1050" dirty="0">
                <a:solidFill>
                  <a:schemeClr val="bg1"/>
                </a:solidFill>
                <a:latin typeface="Georgia Pro" panose="02040502050405020303" pitchFamily="18" charset="0"/>
              </a:rPr>
              <a:t>With white shadow (2px)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064B9397-EDC7-502C-8346-2A7B4840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E97-0B85-43BE-A4CC-E66052ADB6F2}" type="slidenum">
              <a:rPr lang="en-CA" smtClean="0">
                <a:latin typeface="Georgia Pro" panose="02040502050405020303" pitchFamily="18" charset="0"/>
              </a:rPr>
              <a:t>15</a:t>
            </a:fld>
            <a:endParaRPr lang="en-CA">
              <a:latin typeface="Georgia Pro" panose="02040502050405020303" pitchFamily="18" charset="0"/>
            </a:endParaRPr>
          </a:p>
        </p:txBody>
      </p:sp>
      <p:sp>
        <p:nvSpPr>
          <p:cNvPr id="12" name="頁尾版面配置區 11">
            <a:extLst>
              <a:ext uri="{FF2B5EF4-FFF2-40B4-BE49-F238E27FC236}">
                <a16:creationId xmlns:a16="http://schemas.microsoft.com/office/drawing/2014/main" id="{325DFE4D-7282-7578-E7BD-7157B317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>
                <a:latin typeface="Georgia Pro" panose="02040502050405020303" pitchFamily="18" charset="0"/>
              </a:rPr>
              <a:t>Group project</a:t>
            </a:r>
          </a:p>
        </p:txBody>
      </p:sp>
    </p:spTree>
    <p:extLst>
      <p:ext uri="{BB962C8B-B14F-4D97-AF65-F5344CB8AC3E}">
        <p14:creationId xmlns:p14="http://schemas.microsoft.com/office/powerpoint/2010/main" val="2870761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DD928-1D95-1EF3-C7A8-5656DEE9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Georgia Pro" panose="02040502050405020303" pitchFamily="18" charset="0"/>
              </a:rPr>
              <a:t>5. Semantic design guide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C12FCC-003E-78C3-D896-D852100C2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latin typeface="Georgia Pro" panose="02040502050405020303" pitchFamily="18" charset="0"/>
              </a:rPr>
              <a:t>Header and</a:t>
            </a:r>
            <a:r>
              <a:rPr lang="zh-TW" altLang="en-US" dirty="0">
                <a:latin typeface="Georgia Pro" panose="02040502050405020303" pitchFamily="18" charset="0"/>
              </a:rPr>
              <a:t> </a:t>
            </a:r>
            <a:r>
              <a:rPr lang="en-CA" altLang="zh-TW" dirty="0">
                <a:latin typeface="Georgia Pro" panose="02040502050405020303" pitchFamily="18" charset="0"/>
              </a:rPr>
              <a:t>Nav</a:t>
            </a:r>
            <a:r>
              <a:rPr lang="zh-TW" altLang="en-US" dirty="0">
                <a:latin typeface="Georgia Pro" panose="02040502050405020303" pitchFamily="18" charset="0"/>
              </a:rPr>
              <a:t> </a:t>
            </a:r>
            <a:r>
              <a:rPr lang="en-CA" dirty="0">
                <a:latin typeface="Georgia Pro" panose="02040502050405020303" pitchFamily="18" charset="0"/>
              </a:rPr>
              <a:t>design guide </a:t>
            </a:r>
          </a:p>
          <a:p>
            <a:endParaRPr lang="en-CA" b="0" dirty="0">
              <a:solidFill>
                <a:srgbClr val="CCCCCC"/>
              </a:solidFill>
              <a:effectLst/>
              <a:latin typeface="Georgia Pro" panose="02040502050405020303" pitchFamily="18" charset="0"/>
            </a:endParaRPr>
          </a:p>
          <a:p>
            <a:pPr marL="0" indent="0">
              <a:buNone/>
            </a:pPr>
            <a:endParaRPr lang="en-CA" dirty="0">
              <a:latin typeface="Georgia Pro" panose="02040502050405020303" pitchFamily="18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23A3F9-9299-9396-AA30-E79567098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E97-0B85-43BE-A4CC-E66052ADB6F2}" type="slidenum">
              <a:rPr lang="en-CA" smtClean="0">
                <a:latin typeface="Georgia Pro" panose="02040502050405020303" pitchFamily="18" charset="0"/>
              </a:rPr>
              <a:t>16</a:t>
            </a:fld>
            <a:endParaRPr lang="en-CA">
              <a:latin typeface="Georgia Pro" panose="02040502050405020303" pitchFamily="18" charset="0"/>
            </a:endParaRP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20624DA-730D-BB28-8B91-D02E52DF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>
                <a:latin typeface="Georgia Pro" panose="02040502050405020303" pitchFamily="18" charset="0"/>
              </a:rPr>
              <a:t>Group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858984-5C36-D567-2E02-8BF1E82AF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177" y="2966973"/>
            <a:ext cx="9459645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961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DD928-1D95-1EF3-C7A8-5656DEE9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Georgia Pro" panose="02040502050405020303" pitchFamily="18" charset="0"/>
              </a:rPr>
              <a:t>5. Semantic design guide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C12FCC-003E-78C3-D896-D852100C2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latin typeface="Georgia Pro" panose="02040502050405020303" pitchFamily="18" charset="0"/>
              </a:rPr>
              <a:t>Main section include carousel design guide </a:t>
            </a:r>
          </a:p>
          <a:p>
            <a:endParaRPr lang="en-CA" b="0" dirty="0">
              <a:solidFill>
                <a:srgbClr val="CCCCCC"/>
              </a:solidFill>
              <a:effectLst/>
              <a:latin typeface="Georgia Pro" panose="02040502050405020303" pitchFamily="18" charset="0"/>
            </a:endParaRPr>
          </a:p>
          <a:p>
            <a:pPr marL="0" indent="0">
              <a:buNone/>
            </a:pPr>
            <a:endParaRPr lang="en-CA" dirty="0">
              <a:latin typeface="Georgia Pro" panose="02040502050405020303" pitchFamily="18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23A3F9-9299-9396-AA30-E79567098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E97-0B85-43BE-A4CC-E66052ADB6F2}" type="slidenum">
              <a:rPr lang="en-CA" smtClean="0">
                <a:latin typeface="Georgia Pro" panose="02040502050405020303" pitchFamily="18" charset="0"/>
              </a:rPr>
              <a:t>17</a:t>
            </a:fld>
            <a:endParaRPr lang="en-CA">
              <a:latin typeface="Georgia Pro" panose="02040502050405020303" pitchFamily="18" charset="0"/>
            </a:endParaRP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20624DA-730D-BB28-8B91-D02E52DF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>
                <a:latin typeface="Georgia Pro" panose="02040502050405020303" pitchFamily="18" charset="0"/>
              </a:rPr>
              <a:t>Group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9A19D0-90DE-099F-793B-8C474FC04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235779"/>
            <a:ext cx="7350591" cy="440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1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DD928-1D95-1EF3-C7A8-5656DEE9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Georgia Pro" panose="02040502050405020303" pitchFamily="18" charset="0"/>
              </a:rPr>
              <a:t>5. Semantic design guide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C12FCC-003E-78C3-D896-D852100C2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latin typeface="Georgia Pro" panose="02040502050405020303" pitchFamily="18" charset="0"/>
              </a:rPr>
              <a:t>Main section include </a:t>
            </a:r>
            <a:r>
              <a:rPr lang="en-CA" dirty="0" err="1">
                <a:latin typeface="Georgia Pro" panose="02040502050405020303" pitchFamily="18" charset="0"/>
              </a:rPr>
              <a:t>Puppedia</a:t>
            </a:r>
            <a:r>
              <a:rPr lang="en-CA" dirty="0">
                <a:latin typeface="Georgia Pro" panose="02040502050405020303" pitchFamily="18" charset="0"/>
              </a:rPr>
              <a:t> intro design guide </a:t>
            </a:r>
          </a:p>
          <a:p>
            <a:endParaRPr lang="en-CA" b="0" dirty="0">
              <a:solidFill>
                <a:srgbClr val="CCCCCC"/>
              </a:solidFill>
              <a:effectLst/>
              <a:latin typeface="Georgia Pro" panose="02040502050405020303" pitchFamily="18" charset="0"/>
            </a:endParaRPr>
          </a:p>
          <a:p>
            <a:pPr marL="0" indent="0">
              <a:buNone/>
            </a:pPr>
            <a:endParaRPr lang="en-CA" dirty="0">
              <a:latin typeface="Georgia Pro" panose="02040502050405020303" pitchFamily="18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23A3F9-9299-9396-AA30-E79567098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E97-0B85-43BE-A4CC-E66052ADB6F2}" type="slidenum">
              <a:rPr lang="en-CA" smtClean="0">
                <a:latin typeface="Georgia Pro" panose="02040502050405020303" pitchFamily="18" charset="0"/>
              </a:rPr>
              <a:t>18</a:t>
            </a:fld>
            <a:endParaRPr lang="en-CA">
              <a:latin typeface="Georgia Pro" panose="02040502050405020303" pitchFamily="18" charset="0"/>
            </a:endParaRP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20624DA-730D-BB28-8B91-D02E52DF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>
                <a:latin typeface="Georgia Pro" panose="02040502050405020303" pitchFamily="18" charset="0"/>
              </a:rPr>
              <a:t>Group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89EB04-3B3E-51EA-8502-985A8CA9E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360135"/>
            <a:ext cx="7741920" cy="360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64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DD928-1D95-1EF3-C7A8-5656DEE9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Georgia Pro" panose="02040502050405020303" pitchFamily="18" charset="0"/>
              </a:rPr>
              <a:t>5. Semantic design guide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C12FCC-003E-78C3-D896-D852100C2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latin typeface="Georgia Pro" panose="02040502050405020303" pitchFamily="18" charset="0"/>
              </a:rPr>
              <a:t>Main section </a:t>
            </a:r>
          </a:p>
          <a:p>
            <a:pPr marL="457200" indent="-457200">
              <a:buClr>
                <a:schemeClr val="accent5"/>
              </a:buClr>
              <a:buFont typeface="+mj-lt"/>
              <a:buAutoNum type="arabicPeriod"/>
            </a:pPr>
            <a:r>
              <a:rPr lang="en-CA" dirty="0">
                <a:latin typeface="Georgia Pro" panose="02040502050405020303" pitchFamily="18" charset="0"/>
              </a:rPr>
              <a:t>Find the Dogs design guide </a:t>
            </a:r>
          </a:p>
          <a:p>
            <a:pPr marL="457200" indent="-457200">
              <a:buClr>
                <a:schemeClr val="accent5"/>
              </a:buClr>
              <a:buFont typeface="+mj-lt"/>
              <a:buAutoNum type="arabicPeriod"/>
            </a:pPr>
            <a:r>
              <a:rPr lang="en-CA" dirty="0">
                <a:latin typeface="Georgia Pro" panose="02040502050405020303" pitchFamily="18" charset="0"/>
              </a:rPr>
              <a:t>Dog Breeds design guide </a:t>
            </a:r>
          </a:p>
          <a:p>
            <a:pPr marL="457200" indent="-457200">
              <a:buClr>
                <a:schemeClr val="accent5"/>
              </a:buClr>
              <a:buFont typeface="+mj-lt"/>
              <a:buAutoNum type="arabicPeriod"/>
            </a:pPr>
            <a:r>
              <a:rPr lang="en-CA" dirty="0">
                <a:latin typeface="Georgia Pro" panose="02040502050405020303" pitchFamily="18" charset="0"/>
              </a:rPr>
              <a:t>Developers design guide</a:t>
            </a:r>
          </a:p>
          <a:p>
            <a:pPr marL="0" indent="0">
              <a:buNone/>
            </a:pPr>
            <a:endParaRPr lang="en-CA" dirty="0">
              <a:latin typeface="Georgia Pro" panose="02040502050405020303" pitchFamily="18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23A3F9-9299-9396-AA30-E79567098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E97-0B85-43BE-A4CC-E66052ADB6F2}" type="slidenum">
              <a:rPr lang="en-CA" smtClean="0">
                <a:latin typeface="Georgia Pro" panose="02040502050405020303" pitchFamily="18" charset="0"/>
              </a:rPr>
              <a:t>19</a:t>
            </a:fld>
            <a:endParaRPr lang="en-CA">
              <a:latin typeface="Georgia Pro" panose="02040502050405020303" pitchFamily="18" charset="0"/>
            </a:endParaRP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20624DA-730D-BB28-8B91-D02E52DF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>
                <a:latin typeface="Georgia Pro" panose="02040502050405020303" pitchFamily="18" charset="0"/>
              </a:rPr>
              <a:t>Group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A1DC9C-8C88-4918-9B54-79E546620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074" y="1978243"/>
            <a:ext cx="5109926" cy="14507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2EFEEA-C409-6300-098B-EB8834100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960" y="3429000"/>
            <a:ext cx="5654040" cy="29270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842437E-971C-FC4E-A3DD-A368CE95AD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579" y="4728392"/>
            <a:ext cx="5574082" cy="162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26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F152EC-4936-EA3A-2D08-223EC7DDD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Georgia Pro" panose="02040502050405020303" pitchFamily="18" charset="0"/>
              </a:rPr>
              <a:t>The Style Guide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5C096C4-6160-6D7A-ED56-4C22B83A66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latin typeface="Georgia Pro" panose="02040502050405020303" pitchFamily="18" charset="0"/>
              </a:rPr>
              <a:t>Welcome to </a:t>
            </a:r>
            <a:r>
              <a:rPr lang="en-CA" dirty="0" err="1">
                <a:latin typeface="Georgia Pro" panose="02040502050405020303" pitchFamily="18" charset="0"/>
              </a:rPr>
              <a:t>Puppedia</a:t>
            </a:r>
            <a:endParaRPr lang="en-CA" dirty="0">
              <a:latin typeface="Georgia Pro" panose="02040502050405020303" pitchFamily="18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8E608A8-76C4-1F93-950E-BB09C0BA1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E97-0B85-43BE-A4CC-E66052ADB6F2}" type="slidenum">
              <a:rPr lang="en-CA" smtClean="0"/>
              <a:t>2</a:t>
            </a:fld>
            <a:endParaRPr lang="en-CA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868FE80-20E6-8BA3-3D9A-4A9E7A53A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Group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E41A94-22D6-F086-CE70-93D67A83EB96}"/>
              </a:ext>
            </a:extLst>
          </p:cNvPr>
          <p:cNvSpPr txBox="1"/>
          <p:nvPr/>
        </p:nvSpPr>
        <p:spPr>
          <a:xfrm>
            <a:off x="8193984" y="4546694"/>
            <a:ext cx="39980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Roles: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Team leader: Steven</a:t>
            </a:r>
          </a:p>
          <a:p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Frontend UI designer: </a:t>
            </a:r>
            <a:r>
              <a:rPr lang="en-US" dirty="0">
                <a:latin typeface="Consolas" panose="020B0609020204030204" pitchFamily="49" charset="0"/>
              </a:rPr>
              <a:t>L</a:t>
            </a:r>
            <a:r>
              <a:rPr lang="en-US" b="0" dirty="0">
                <a:effectLst/>
                <a:latin typeface="Consolas" panose="020B0609020204030204" pitchFamily="49" charset="0"/>
              </a:rPr>
              <a:t>ynn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Frontend designer: Jacky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Frontend developer: Steven</a:t>
            </a:r>
          </a:p>
        </p:txBody>
      </p:sp>
    </p:spTree>
    <p:extLst>
      <p:ext uri="{BB962C8B-B14F-4D97-AF65-F5344CB8AC3E}">
        <p14:creationId xmlns:p14="http://schemas.microsoft.com/office/powerpoint/2010/main" val="1528687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8D282D-C6C1-E111-2FEA-12008EB1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Georgia Pro" panose="02040502050405020303" pitchFamily="18" charset="0"/>
              </a:rPr>
              <a:t>6. Website Map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5BEE7704-C4A3-CD9C-F159-10F737E562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0077171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4FAF69C-54C8-2808-486F-89BB941C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E97-0B85-43BE-A4CC-E66052ADB6F2}" type="slidenum">
              <a:rPr lang="en-CA" smtClean="0">
                <a:latin typeface="Georgia Pro" panose="02040502050405020303" pitchFamily="18" charset="0"/>
              </a:rPr>
              <a:t>20</a:t>
            </a:fld>
            <a:endParaRPr lang="en-CA">
              <a:latin typeface="Georgia Pro" panose="02040502050405020303" pitchFamily="18" charset="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618078-D1D3-9DFB-279B-50156A7BC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>
                <a:latin typeface="Georgia Pro" panose="02040502050405020303" pitchFamily="18" charset="0"/>
              </a:rPr>
              <a:t>Group project</a:t>
            </a:r>
          </a:p>
        </p:txBody>
      </p:sp>
    </p:spTree>
    <p:extLst>
      <p:ext uri="{BB962C8B-B14F-4D97-AF65-F5344CB8AC3E}">
        <p14:creationId xmlns:p14="http://schemas.microsoft.com/office/powerpoint/2010/main" val="3781643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AD1A42-7AB4-E88D-5BD0-F657B3436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Georgia Pro" panose="02040502050405020303" pitchFamily="18" charset="0"/>
              </a:rPr>
              <a:t>The Client of Website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D5F28D-2EE9-F539-EDDA-552B6F305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>
                <a:latin typeface="Georgia Pro" panose="02040502050405020303" pitchFamily="18" charset="0"/>
              </a:rPr>
              <a:t>Design and build </a:t>
            </a:r>
            <a:r>
              <a:rPr lang="en-CA" sz="5400" dirty="0" err="1">
                <a:latin typeface="Bree Serif" panose="02000503040000020004" pitchFamily="2" charset="0"/>
              </a:rPr>
              <a:t>Puppedia</a:t>
            </a:r>
            <a:r>
              <a:rPr lang="en-CA" sz="2800" dirty="0">
                <a:latin typeface="Georgia Pro" panose="02040502050405020303" pitchFamily="18" charset="0"/>
              </a:rPr>
              <a:t> website.</a:t>
            </a:r>
          </a:p>
          <a:p>
            <a:r>
              <a:rPr lang="en-CA" sz="2800" dirty="0">
                <a:latin typeface="Georgia Pro" panose="02040502050405020303" pitchFamily="18" charset="0"/>
              </a:rPr>
              <a:t>The target customer is:</a:t>
            </a:r>
          </a:p>
          <a:p>
            <a:r>
              <a:rPr lang="en-CA" sz="2800" dirty="0">
                <a:latin typeface="Georgia Pro" panose="02040502050405020303" pitchFamily="18" charset="0"/>
              </a:rPr>
              <a:t>Dog lovers</a:t>
            </a:r>
          </a:p>
          <a:p>
            <a:pPr marL="0" indent="0">
              <a:buClr>
                <a:schemeClr val="accent5"/>
              </a:buClr>
              <a:buNone/>
            </a:pPr>
            <a:endParaRPr lang="en-CA" sz="2800" dirty="0">
              <a:latin typeface="Georgia Pro" panose="02040502050405020303" pitchFamily="18" charset="0"/>
            </a:endParaRPr>
          </a:p>
          <a:p>
            <a:pPr marL="0" indent="0">
              <a:buClr>
                <a:schemeClr val="accent5"/>
              </a:buClr>
              <a:buNone/>
            </a:pPr>
            <a:r>
              <a:rPr lang="en-CA" sz="2800" dirty="0">
                <a:latin typeface="Georgia Pro" panose="02040502050405020303" pitchFamily="18" charset="0"/>
              </a:rPr>
              <a:t>Our slogan:</a:t>
            </a:r>
          </a:p>
          <a:p>
            <a:r>
              <a:rPr lang="en-CA" sz="2800" dirty="0">
                <a:latin typeface="Georgia Pro" panose="02040502050405020303" pitchFamily="18" charset="0"/>
              </a:rPr>
              <a:t>Your dog decision guide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082411-EF8A-0567-6431-2B9440E5E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E97-0B85-43BE-A4CC-E66052ADB6F2}" type="slidenum">
              <a:rPr lang="en-CA" smtClean="0"/>
              <a:t>3</a:t>
            </a:fld>
            <a:endParaRPr lang="en-CA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19AED1-61CD-7C0B-88FE-784AC222E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Group project</a:t>
            </a:r>
          </a:p>
        </p:txBody>
      </p:sp>
    </p:spTree>
    <p:extLst>
      <p:ext uri="{BB962C8B-B14F-4D97-AF65-F5344CB8AC3E}">
        <p14:creationId xmlns:p14="http://schemas.microsoft.com/office/powerpoint/2010/main" val="2493029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0A22D3-45DE-356C-CD42-7433D42B5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Georgia Pro" panose="02040502050405020303" pitchFamily="18" charset="0"/>
              </a:rPr>
              <a:t>The Style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8D8F6B-CD4D-8223-3DEF-54EB1940C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 Pro" panose="02040502050405020303" pitchFamily="18" charset="0"/>
              </a:rPr>
              <a:t>Our website is inspired by Wikipedia but is designed specifically for dog enthusiasts. As our slogan states, we aim to assist people considering getting a dog by providing information about various dog breeds. Users can also find breed-specific advice on our site.</a:t>
            </a:r>
          </a:p>
          <a:p>
            <a:r>
              <a:rPr lang="en-US" dirty="0">
                <a:latin typeface="Georgia Pro" panose="02040502050405020303" pitchFamily="18" charset="0"/>
              </a:rPr>
              <a:t>We chose colors that closely resemble the fur colors of dogs as the theme for our site. Contract are created with different colors applied between sections.</a:t>
            </a:r>
          </a:p>
          <a:p>
            <a:endParaRPr lang="en-US" dirty="0">
              <a:latin typeface="Georgia Pro" panose="02040502050405020303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5E79D4A-F9DE-5FCA-A36A-D29CF574A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E97-0B85-43BE-A4CC-E66052ADB6F2}" type="slidenum">
              <a:rPr lang="en-CA" smtClean="0"/>
              <a:t>4</a:t>
            </a:fld>
            <a:endParaRPr lang="en-CA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0A8218-7C3F-C185-FB7A-C41ACC8C9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Group project</a:t>
            </a:r>
          </a:p>
        </p:txBody>
      </p:sp>
    </p:spTree>
    <p:extLst>
      <p:ext uri="{BB962C8B-B14F-4D97-AF65-F5344CB8AC3E}">
        <p14:creationId xmlns:p14="http://schemas.microsoft.com/office/powerpoint/2010/main" val="1403012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9A02599-C567-4094-87C3-49FAF32AC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Georgia Pro" panose="02040502050405020303" pitchFamily="18" charset="0"/>
              </a:rPr>
              <a:t>1. Typography - Header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519B31CE-64BA-A346-E53B-C81B53AC9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>
                <a:latin typeface="Bree Serif" panose="02000503040000020004" pitchFamily="2" charset="0"/>
              </a:rPr>
              <a:t>Font: “Bree Serif”</a:t>
            </a:r>
          </a:p>
          <a:p>
            <a:r>
              <a:rPr lang="en-CA" sz="3200" dirty="0">
                <a:latin typeface="Bree Serif" panose="02000503040000020004" pitchFamily="2" charset="0"/>
              </a:rPr>
              <a:t>Font size: 34px (&lt;h1&gt; tag)</a:t>
            </a:r>
          </a:p>
          <a:p>
            <a:r>
              <a:rPr lang="en-CA" sz="3200" dirty="0">
                <a:latin typeface="Bree Serif" panose="02000503040000020004" pitchFamily="2" charset="0"/>
              </a:rPr>
              <a:t>Font weight: bold</a:t>
            </a:r>
          </a:p>
          <a:p>
            <a:r>
              <a:rPr lang="en-CA" sz="3200" dirty="0">
                <a:latin typeface="Bree Serif" panose="02000503040000020004" pitchFamily="2" charset="0"/>
              </a:rPr>
              <a:t>Color:</a:t>
            </a:r>
            <a:endParaRPr lang="en-CA" sz="3200" dirty="0">
              <a:solidFill>
                <a:srgbClr val="775A0E"/>
              </a:solidFill>
              <a:latin typeface="Bree Serif" panose="02000503040000020004" pitchFamily="2" charset="0"/>
            </a:endParaRPr>
          </a:p>
          <a:p>
            <a:r>
              <a:rPr lang="en-CA" sz="3200" dirty="0">
                <a:solidFill>
                  <a:srgbClr val="775A0E"/>
                </a:solidFill>
                <a:latin typeface="Bree Serif" panose="02000503040000020004" pitchFamily="2" charset="0"/>
              </a:rPr>
              <a:t>     </a:t>
            </a:r>
            <a:r>
              <a:rPr lang="en-CA" sz="3200" dirty="0">
                <a:latin typeface="Bree Serif" panose="02000503040000020004" pitchFamily="2" charset="0"/>
              </a:rPr>
              <a:t>#13348E (nav text)</a:t>
            </a:r>
          </a:p>
          <a:p>
            <a:r>
              <a:rPr lang="en-CA" sz="3200" dirty="0">
                <a:latin typeface="Bree Serif" panose="02000503040000020004" pitchFamily="2" charset="0"/>
              </a:rPr>
              <a:t>     </a:t>
            </a:r>
            <a:r>
              <a:rPr lang="en-CA" sz="3200" b="0" dirty="0">
                <a:effectLst/>
                <a:latin typeface="Bree Serif" panose="02000503040000020004" pitchFamily="2" charset="0"/>
              </a:rPr>
              <a:t>#000000  (section header)</a:t>
            </a:r>
            <a:endParaRPr lang="en-CA" sz="2800" b="0" dirty="0">
              <a:effectLst/>
              <a:latin typeface="Bree Serif" panose="02000503040000020004" pitchFamily="2" charset="0"/>
            </a:endParaRPr>
          </a:p>
          <a:p>
            <a:endParaRPr lang="en-CA" sz="3200" dirty="0">
              <a:latin typeface="Marck Script" panose="02000000000000000000" pitchFamily="2" charset="0"/>
            </a:endParaRPr>
          </a:p>
          <a:p>
            <a:pPr marL="0" indent="0">
              <a:buNone/>
            </a:pPr>
            <a:endParaRPr lang="en-CA" sz="3200" dirty="0">
              <a:latin typeface="Marck Script" panose="02000000000000000000" pitchFamily="2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478510A-0859-B457-9A8A-099854548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E97-0B85-43BE-A4CC-E66052ADB6F2}" type="slidenum">
              <a:rPr lang="en-CA" smtClean="0"/>
              <a:t>5</a:t>
            </a:fld>
            <a:endParaRPr lang="en-CA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09594D-4356-194E-AEAD-B002E4A9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Group project</a:t>
            </a:r>
          </a:p>
        </p:txBody>
      </p:sp>
      <p:pic>
        <p:nvPicPr>
          <p:cNvPr id="7" name="Picture 6" descr="A blue square with white lines&#10;&#10;Description automatically generated">
            <a:extLst>
              <a:ext uri="{FF2B5EF4-FFF2-40B4-BE49-F238E27FC236}">
                <a16:creationId xmlns:a16="http://schemas.microsoft.com/office/drawing/2014/main" id="{C794C70F-0F73-445E-E927-082D2248A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340" y="4455888"/>
            <a:ext cx="358425" cy="201614"/>
          </a:xfrm>
          <a:prstGeom prst="rect">
            <a:avLst/>
          </a:prstGeom>
        </p:spPr>
      </p:pic>
      <p:sp>
        <p:nvSpPr>
          <p:cNvPr id="8" name="AutoShape 2">
            <a:extLst>
              <a:ext uri="{FF2B5EF4-FFF2-40B4-BE49-F238E27FC236}">
                <a16:creationId xmlns:a16="http://schemas.microsoft.com/office/drawing/2014/main" id="{166848B4-F2F8-F990-F0E0-FF971A9C0B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4537" y="40733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HK"/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43E68E01-87C3-DDAF-9A8A-CE4599F09E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HK"/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C219F88-3590-D069-14A3-939ADB71CE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340" y="5051173"/>
            <a:ext cx="358425" cy="20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623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9A02599-C567-4094-87C3-49FAF32AC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Georgia Pro" panose="02040502050405020303" pitchFamily="18" charset="0"/>
              </a:rPr>
              <a:t>1. Typography - Content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519B31CE-64BA-A346-E53B-C81B53AC9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>
                <a:latin typeface="PT Sans" panose="020B0503020203020204" pitchFamily="34" charset="0"/>
              </a:rPr>
              <a:t>Font: “PT Sans”</a:t>
            </a:r>
          </a:p>
          <a:p>
            <a:r>
              <a:rPr lang="en-CA" sz="3200" dirty="0">
                <a:latin typeface="PT Sans" panose="020B0503020203020204" pitchFamily="34" charset="0"/>
              </a:rPr>
              <a:t>Font size: 16px (&lt;p&gt; tag)</a:t>
            </a:r>
          </a:p>
          <a:p>
            <a:r>
              <a:rPr lang="en-CA" sz="3200" dirty="0">
                <a:latin typeface="PT Sans" panose="020B0503020203020204" pitchFamily="34" charset="0"/>
              </a:rPr>
              <a:t>Font weight: regular</a:t>
            </a:r>
          </a:p>
          <a:p>
            <a:r>
              <a:rPr lang="en-CA" sz="3200" dirty="0">
                <a:solidFill>
                  <a:srgbClr val="775A0E"/>
                </a:solidFill>
                <a:latin typeface="PT Sans" panose="020B0503020203020204" pitchFamily="34" charset="0"/>
              </a:rPr>
              <a:t>Color: </a:t>
            </a:r>
            <a:endParaRPr lang="en-CA" sz="2800" dirty="0">
              <a:solidFill>
                <a:srgbClr val="775A0E"/>
              </a:solidFill>
              <a:effectLst/>
              <a:latin typeface="PT Sans" panose="020B0503020203020204" pitchFamily="34" charset="0"/>
            </a:endParaRPr>
          </a:p>
          <a:p>
            <a:endParaRPr lang="en-CA" sz="3200" dirty="0">
              <a:latin typeface="Marck Script" panose="02000000000000000000" pitchFamily="2" charset="0"/>
            </a:endParaRPr>
          </a:p>
          <a:p>
            <a:pPr marL="0" indent="0">
              <a:buNone/>
            </a:pPr>
            <a:endParaRPr lang="en-CA" sz="3200" dirty="0">
              <a:latin typeface="Marck Script" panose="02000000000000000000" pitchFamily="2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D7DE610-94CD-21B2-096A-04255AC75CFF}"/>
              </a:ext>
            </a:extLst>
          </p:cNvPr>
          <p:cNvSpPr txBox="1"/>
          <p:nvPr/>
        </p:nvSpPr>
        <p:spPr>
          <a:xfrm>
            <a:off x="5598695" y="3577391"/>
            <a:ext cx="2741456" cy="861774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txBody>
          <a:bodyPr wrap="none" rtlCol="0">
            <a:spAutoFit/>
          </a:bodyPr>
          <a:lstStyle/>
          <a:p>
            <a:r>
              <a:rPr lang="en-CA" sz="5000" dirty="0" err="1">
                <a:solidFill>
                  <a:srgbClr val="775A0E"/>
                </a:solidFill>
                <a:latin typeface="PT Sans" panose="020B0503020203020204" pitchFamily="34" charset="0"/>
              </a:rPr>
              <a:t>Puppedia</a:t>
            </a:r>
            <a:endParaRPr lang="en-CA" sz="5000" dirty="0">
              <a:solidFill>
                <a:srgbClr val="775A0E"/>
              </a:solidFill>
              <a:latin typeface="PT Sans" panose="020B0503020203020204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478510A-0859-B457-9A8A-099854548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E97-0B85-43BE-A4CC-E66052ADB6F2}" type="slidenum">
              <a:rPr lang="en-CA" smtClean="0"/>
              <a:t>6</a:t>
            </a:fld>
            <a:endParaRPr lang="en-CA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09594D-4356-194E-AEAD-B002E4A9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Group project</a:t>
            </a:r>
          </a:p>
        </p:txBody>
      </p:sp>
    </p:spTree>
    <p:extLst>
      <p:ext uri="{BB962C8B-B14F-4D97-AF65-F5344CB8AC3E}">
        <p14:creationId xmlns:p14="http://schemas.microsoft.com/office/powerpoint/2010/main" val="76039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9A02599-C567-4094-87C3-49FAF32AC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Georgia Pro" panose="02040502050405020303" pitchFamily="18" charset="0"/>
              </a:rPr>
              <a:t>2. Logotypes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519B31CE-64BA-A346-E53B-C81B53AC9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>
                <a:latin typeface="Georgia Pro" panose="02040502050405020303" pitchFamily="18" charset="0"/>
              </a:rPr>
              <a:t>Size: (1200 x 1200 </a:t>
            </a:r>
            <a:r>
              <a:rPr lang="en-CA" sz="3200" dirty="0" err="1">
                <a:latin typeface="Georgia Pro" panose="02040502050405020303" pitchFamily="18" charset="0"/>
              </a:rPr>
              <a:t>px</a:t>
            </a:r>
            <a:r>
              <a:rPr lang="en-CA" sz="3200" dirty="0">
                <a:latin typeface="Georgia Pro" panose="02040502050405020303" pitchFamily="18" charset="0"/>
              </a:rPr>
              <a:t>)</a:t>
            </a:r>
          </a:p>
          <a:p>
            <a:pPr marL="0" indent="0">
              <a:buNone/>
            </a:pPr>
            <a:endParaRPr lang="en-CA" sz="3200" dirty="0">
              <a:latin typeface="Georgia Pro" panose="02040502050405020303" pitchFamily="18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DA30DF9-21AD-C145-B130-3B7456C00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E97-0B85-43BE-A4CC-E66052ADB6F2}" type="slidenum">
              <a:rPr lang="en-CA" smtClean="0"/>
              <a:t>7</a:t>
            </a:fld>
            <a:endParaRPr lang="en-CA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587821C-C9BE-4634-392A-402C8E114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Group project</a:t>
            </a:r>
          </a:p>
        </p:txBody>
      </p:sp>
      <p:pic>
        <p:nvPicPr>
          <p:cNvPr id="6" name="Picture 5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2EA0DA99-845F-5392-D3FC-CB586F201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-111319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92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A6A34-70BE-8484-4B9F-F64F0A057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Georgia Pro" panose="02040502050405020303" pitchFamily="18" charset="0"/>
              </a:rPr>
              <a:t>3. Color palette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8FF340-F9D6-C655-CE27-6F341EA3B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E97-0B85-43BE-A4CC-E66052ADB6F2}" type="slidenum">
              <a:rPr lang="en-CA" smtClean="0"/>
              <a:t>8</a:t>
            </a:fld>
            <a:endParaRPr lang="en-CA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290F743-D2F5-9116-2EC9-83E48CCC6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Group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3C0593-0040-7914-CD4B-E67E0CA3D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8442"/>
            <a:ext cx="6096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25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A6A34-70BE-8484-4B9F-F64F0A057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Georgia Pro" panose="02040502050405020303" pitchFamily="18" charset="0"/>
              </a:rPr>
              <a:t>3. Color palette</a:t>
            </a: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0BC59249-64FD-3B9B-4146-EA9E31471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E97-0B85-43BE-A4CC-E66052ADB6F2}" type="slidenum">
              <a:rPr lang="en-CA" smtClean="0"/>
              <a:t>9</a:t>
            </a:fld>
            <a:endParaRPr lang="en-CA" dirty="0"/>
          </a:p>
        </p:txBody>
      </p:sp>
      <p:sp>
        <p:nvSpPr>
          <p:cNvPr id="11" name="頁尾版面配置區 10">
            <a:extLst>
              <a:ext uri="{FF2B5EF4-FFF2-40B4-BE49-F238E27FC236}">
                <a16:creationId xmlns:a16="http://schemas.microsoft.com/office/drawing/2014/main" id="{ACB82C96-AAAE-D653-39B6-222B7ED1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Group project</a:t>
            </a:r>
          </a:p>
        </p:txBody>
      </p:sp>
      <p:sp>
        <p:nvSpPr>
          <p:cNvPr id="18" name="橢圓 8">
            <a:extLst>
              <a:ext uri="{FF2B5EF4-FFF2-40B4-BE49-F238E27FC236}">
                <a16:creationId xmlns:a16="http://schemas.microsoft.com/office/drawing/2014/main" id="{A6200D21-B309-921E-7C6A-2D4569DAFA3A}"/>
              </a:ext>
            </a:extLst>
          </p:cNvPr>
          <p:cNvSpPr>
            <a:spLocks noChangeAspect="1"/>
          </p:cNvSpPr>
          <p:nvPr/>
        </p:nvSpPr>
        <p:spPr>
          <a:xfrm>
            <a:off x="142757" y="2817811"/>
            <a:ext cx="1909046" cy="1856200"/>
          </a:xfrm>
          <a:prstGeom prst="ellipse">
            <a:avLst/>
          </a:prstGeom>
          <a:solidFill>
            <a:srgbClr val="6C58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HK" sz="2400" b="0" dirty="0">
                <a:solidFill>
                  <a:schemeClr val="bg1"/>
                </a:solidFill>
                <a:effectLst/>
                <a:latin typeface="Georgia Pro" panose="02040502050405020303" pitchFamily="18" charset="0"/>
              </a:rPr>
              <a:t>6c584c</a:t>
            </a:r>
          </a:p>
        </p:txBody>
      </p:sp>
      <p:sp>
        <p:nvSpPr>
          <p:cNvPr id="17" name="橢圓 8">
            <a:extLst>
              <a:ext uri="{FF2B5EF4-FFF2-40B4-BE49-F238E27FC236}">
                <a16:creationId xmlns:a16="http://schemas.microsoft.com/office/drawing/2014/main" id="{98B607BD-F5C1-9F9B-E076-F3B98157DD1E}"/>
              </a:ext>
            </a:extLst>
          </p:cNvPr>
          <p:cNvSpPr>
            <a:spLocks noChangeAspect="1"/>
          </p:cNvSpPr>
          <p:nvPr/>
        </p:nvSpPr>
        <p:spPr>
          <a:xfrm>
            <a:off x="1742554" y="2887999"/>
            <a:ext cx="1811480" cy="1715824"/>
          </a:xfrm>
          <a:prstGeom prst="ellipse">
            <a:avLst/>
          </a:prstGeom>
          <a:solidFill>
            <a:srgbClr val="8A81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HK" sz="2400" b="0" dirty="0">
                <a:solidFill>
                  <a:schemeClr val="bg1"/>
                </a:solidFill>
                <a:effectLst/>
                <a:latin typeface="Georgia Pro" panose="02040502050405020303" pitchFamily="18" charset="0"/>
              </a:rPr>
              <a:t>8a817c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35B028BA-6886-522D-4EB1-3B695F17CA12}"/>
              </a:ext>
            </a:extLst>
          </p:cNvPr>
          <p:cNvSpPr>
            <a:spLocks noChangeAspect="1"/>
          </p:cNvSpPr>
          <p:nvPr/>
        </p:nvSpPr>
        <p:spPr>
          <a:xfrm>
            <a:off x="3236912" y="2927297"/>
            <a:ext cx="1637228" cy="1637227"/>
          </a:xfrm>
          <a:prstGeom prst="ellipse">
            <a:avLst/>
          </a:prstGeom>
          <a:solidFill>
            <a:srgbClr val="EFE2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  <a:latin typeface="Georgia Pro" panose="02040502050405020303" pitchFamily="18" charset="0"/>
              </a:rPr>
              <a:t>#</a:t>
            </a:r>
            <a:r>
              <a:rPr lang="en-CA" sz="2000" dirty="0">
                <a:solidFill>
                  <a:schemeClr val="tx1"/>
                </a:solidFill>
                <a:latin typeface="Georgia Pro" panose="02040502050405020303" pitchFamily="18" charset="0"/>
              </a:rPr>
              <a:t>efe2d2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EC6A924-17DE-EF0A-9341-8B56501F4131}"/>
              </a:ext>
            </a:extLst>
          </p:cNvPr>
          <p:cNvSpPr>
            <a:spLocks noChangeAspect="1"/>
          </p:cNvSpPr>
          <p:nvPr/>
        </p:nvSpPr>
        <p:spPr>
          <a:xfrm>
            <a:off x="4569830" y="2971929"/>
            <a:ext cx="1533315" cy="1547961"/>
          </a:xfrm>
          <a:prstGeom prst="ellipse">
            <a:avLst/>
          </a:prstGeom>
          <a:solidFill>
            <a:srgbClr val="F3EE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  <a:latin typeface="Georgia Pro" panose="02040502050405020303" pitchFamily="18" charset="0"/>
              </a:rPr>
              <a:t>#f3eee8</a:t>
            </a:r>
          </a:p>
        </p:txBody>
      </p:sp>
      <p:sp>
        <p:nvSpPr>
          <p:cNvPr id="16" name="橢圓 8">
            <a:extLst>
              <a:ext uri="{FF2B5EF4-FFF2-40B4-BE49-F238E27FC236}">
                <a16:creationId xmlns:a16="http://schemas.microsoft.com/office/drawing/2014/main" id="{221CF804-B9CA-05F6-B642-075E8DB49719}"/>
              </a:ext>
            </a:extLst>
          </p:cNvPr>
          <p:cNvSpPr>
            <a:spLocks noChangeAspect="1"/>
          </p:cNvSpPr>
          <p:nvPr/>
        </p:nvSpPr>
        <p:spPr>
          <a:xfrm>
            <a:off x="5784719" y="3020530"/>
            <a:ext cx="1461189" cy="1450757"/>
          </a:xfrm>
          <a:prstGeom prst="ellipse">
            <a:avLst/>
          </a:prstGeom>
          <a:solidFill>
            <a:srgbClr val="F1F2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600" b="0" dirty="0"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#f1f2eb</a:t>
            </a: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8FA1828-E03E-509E-65D8-3AF98EC43069}"/>
              </a:ext>
            </a:extLst>
          </p:cNvPr>
          <p:cNvSpPr>
            <a:spLocks/>
          </p:cNvSpPr>
          <p:nvPr/>
        </p:nvSpPr>
        <p:spPr>
          <a:xfrm>
            <a:off x="6852239" y="3020529"/>
            <a:ext cx="1454305" cy="1450757"/>
          </a:xfrm>
          <a:prstGeom prst="ellipse">
            <a:avLst/>
          </a:prstGeom>
          <a:solidFill>
            <a:srgbClr val="F6F6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Georgia Pro" panose="02040502050405020303" pitchFamily="18" charset="0"/>
              </a:rPr>
              <a:t>#f6f6f2</a:t>
            </a:r>
          </a:p>
        </p:txBody>
      </p:sp>
      <p:sp>
        <p:nvSpPr>
          <p:cNvPr id="4" name="橢圓 8">
            <a:extLst>
              <a:ext uri="{FF2B5EF4-FFF2-40B4-BE49-F238E27FC236}">
                <a16:creationId xmlns:a16="http://schemas.microsoft.com/office/drawing/2014/main" id="{D02EB9BF-7763-43C9-5B5E-0E05943AEA51}"/>
              </a:ext>
            </a:extLst>
          </p:cNvPr>
          <p:cNvSpPr>
            <a:spLocks noChangeAspect="1"/>
          </p:cNvSpPr>
          <p:nvPr/>
        </p:nvSpPr>
        <p:spPr>
          <a:xfrm>
            <a:off x="7955883" y="3099265"/>
            <a:ext cx="1296446" cy="1293283"/>
          </a:xfrm>
          <a:prstGeom prst="ellipse">
            <a:avLst/>
          </a:prstGeom>
          <a:solidFill>
            <a:srgbClr val="1334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HK" sz="1600" b="0" dirty="0">
                <a:solidFill>
                  <a:schemeClr val="bg1"/>
                </a:solidFill>
                <a:effectLst/>
                <a:latin typeface="Georgia Pro" panose="02040502050405020303" pitchFamily="18" charset="0"/>
              </a:rPr>
              <a:t>#</a:t>
            </a:r>
            <a:r>
              <a:rPr lang="en-HK" sz="1400" b="0" dirty="0">
                <a:solidFill>
                  <a:schemeClr val="bg1"/>
                </a:solidFill>
                <a:effectLst/>
                <a:latin typeface="Georgia Pro" panose="02040502050405020303" pitchFamily="18" charset="0"/>
              </a:rPr>
              <a:t>13348e</a:t>
            </a:r>
          </a:p>
        </p:txBody>
      </p:sp>
      <p:sp>
        <p:nvSpPr>
          <p:cNvPr id="15" name="橢圓 8">
            <a:extLst>
              <a:ext uri="{FF2B5EF4-FFF2-40B4-BE49-F238E27FC236}">
                <a16:creationId xmlns:a16="http://schemas.microsoft.com/office/drawing/2014/main" id="{58269473-43B2-B394-E12F-99A65212DA74}"/>
              </a:ext>
            </a:extLst>
          </p:cNvPr>
          <p:cNvSpPr/>
          <p:nvPr/>
        </p:nvSpPr>
        <p:spPr>
          <a:xfrm>
            <a:off x="8966036" y="3170521"/>
            <a:ext cx="1183660" cy="1150769"/>
          </a:xfrm>
          <a:prstGeom prst="ellipse">
            <a:avLst/>
          </a:prstGeom>
          <a:solidFill>
            <a:srgbClr val="3273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b="0" dirty="0">
                <a:solidFill>
                  <a:schemeClr val="bg1"/>
                </a:solidFill>
                <a:effectLst/>
                <a:latin typeface="Georgia Pro" panose="02040502050405020303" pitchFamily="18" charset="0"/>
              </a:rPr>
              <a:t>#3273F6</a:t>
            </a:r>
          </a:p>
        </p:txBody>
      </p:sp>
      <p:sp>
        <p:nvSpPr>
          <p:cNvPr id="14" name="橢圓 8">
            <a:extLst>
              <a:ext uri="{FF2B5EF4-FFF2-40B4-BE49-F238E27FC236}">
                <a16:creationId xmlns:a16="http://schemas.microsoft.com/office/drawing/2014/main" id="{C6D46A2F-B0B6-77E6-4C34-01E1DE7A4EBF}"/>
              </a:ext>
            </a:extLst>
          </p:cNvPr>
          <p:cNvSpPr/>
          <p:nvPr/>
        </p:nvSpPr>
        <p:spPr>
          <a:xfrm>
            <a:off x="9911821" y="3178391"/>
            <a:ext cx="1183660" cy="1150769"/>
          </a:xfrm>
          <a:prstGeom prst="ellipse">
            <a:avLst/>
          </a:prstGeom>
          <a:solidFill>
            <a:srgbClr val="F64C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HK" sz="1200" b="0" dirty="0">
                <a:solidFill>
                  <a:schemeClr val="bg1"/>
                </a:solidFill>
                <a:effectLst/>
                <a:latin typeface="Georgia Pro" panose="02040502050405020303" pitchFamily="18" charset="0"/>
              </a:rPr>
              <a:t>#F64C72</a:t>
            </a:r>
          </a:p>
        </p:txBody>
      </p:sp>
      <p:sp>
        <p:nvSpPr>
          <p:cNvPr id="19" name="橢圓 8">
            <a:extLst>
              <a:ext uri="{FF2B5EF4-FFF2-40B4-BE49-F238E27FC236}">
                <a16:creationId xmlns:a16="http://schemas.microsoft.com/office/drawing/2014/main" id="{85E6FCD2-CD98-3653-FEA4-1814240677B8}"/>
              </a:ext>
            </a:extLst>
          </p:cNvPr>
          <p:cNvSpPr/>
          <p:nvPr/>
        </p:nvSpPr>
        <p:spPr>
          <a:xfrm>
            <a:off x="10875608" y="3170520"/>
            <a:ext cx="1183660" cy="1150769"/>
          </a:xfrm>
          <a:prstGeom prst="ellipse">
            <a:avLst/>
          </a:prstGeom>
          <a:solidFill>
            <a:srgbClr val="FFD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HK" sz="1200" b="0" dirty="0"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#ffd700</a:t>
            </a:r>
          </a:p>
        </p:txBody>
      </p:sp>
    </p:spTree>
    <p:extLst>
      <p:ext uri="{BB962C8B-B14F-4D97-AF65-F5344CB8AC3E}">
        <p14:creationId xmlns:p14="http://schemas.microsoft.com/office/powerpoint/2010/main" val="280624562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1297</TotalTime>
  <Words>616</Words>
  <Application>Microsoft Office PowerPoint</Application>
  <PresentationFormat>Widescreen</PresentationFormat>
  <Paragraphs>169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Bree Serif</vt:lpstr>
      <vt:lpstr>Calibri</vt:lpstr>
      <vt:lpstr>Calibri Light</vt:lpstr>
      <vt:lpstr>Consolas</vt:lpstr>
      <vt:lpstr>Georgia Pro</vt:lpstr>
      <vt:lpstr>Marck Script</vt:lpstr>
      <vt:lpstr>PT Sans</vt:lpstr>
      <vt:lpstr>回顧</vt:lpstr>
      <vt:lpstr>CST8117 Cross Platform Web Design</vt:lpstr>
      <vt:lpstr>The Style Guide</vt:lpstr>
      <vt:lpstr>The Client of Website</vt:lpstr>
      <vt:lpstr>The Style</vt:lpstr>
      <vt:lpstr>1. Typography - Header</vt:lpstr>
      <vt:lpstr>1. Typography - Content</vt:lpstr>
      <vt:lpstr>2. Logotypes</vt:lpstr>
      <vt:lpstr>3. Color palette</vt:lpstr>
      <vt:lpstr>3. Color palette</vt:lpstr>
      <vt:lpstr>3. Color palette</vt:lpstr>
      <vt:lpstr>4. Platform - Responsive layout </vt:lpstr>
      <vt:lpstr>4. Platform - Responsive layout </vt:lpstr>
      <vt:lpstr>4. Platform - Responsive layout </vt:lpstr>
      <vt:lpstr>4. Platform - Responsive layout </vt:lpstr>
      <vt:lpstr>5. Semantic design guide</vt:lpstr>
      <vt:lpstr>5. Semantic design guide</vt:lpstr>
      <vt:lpstr>5. Semantic design guide</vt:lpstr>
      <vt:lpstr>5. Semantic design guide</vt:lpstr>
      <vt:lpstr>5. Semantic design guide</vt:lpstr>
      <vt:lpstr>6. Website 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CST8117 Cross Platform Web Design</dc:title>
  <dc:creator>Jacky Cheung</dc:creator>
  <cp:lastModifiedBy>Jacky Cheung</cp:lastModifiedBy>
  <cp:revision>12</cp:revision>
  <dcterms:created xsi:type="dcterms:W3CDTF">2023-10-08T03:40:04Z</dcterms:created>
  <dcterms:modified xsi:type="dcterms:W3CDTF">2023-12-08T02:24:04Z</dcterms:modified>
</cp:coreProperties>
</file>