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10" d="100"/>
          <a:sy n="110" d="100"/>
        </p:scale>
        <p:origin x="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DE49-F97A-4454-97D5-01455616B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B8FC5-88F7-40F8-8ACE-EE70FBBF4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3801D-E1AC-4E44-807E-94F01627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2989-1BFC-4684-AAF0-16D171E0F2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F214-B6F7-48AF-A600-6D2C85BA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A20C-CE00-4BD4-B46A-1D57CCB0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B5B9-411F-4E52-B8CF-6082BE85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C26D-C8F7-4EAE-8E49-C6D42BCF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DE93B-758A-40F9-91FD-D2EDD1B67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DE873-8272-4B4B-972F-34C3074C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2989-1BFC-4684-AAF0-16D171E0F2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9B1F5-4B9D-40E9-8D46-9299EB0E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5A864-0F4A-4833-B17F-47100B4C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B5B9-411F-4E52-B8CF-6082BE85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0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2D2C0-BFC4-4F7E-8205-D37AC1F23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5D56-7CD1-49E8-BD6C-97D111CC1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A6C41-8F54-485F-8D88-EF8BCBE3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2989-1BFC-4684-AAF0-16D171E0F2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A2EE-693B-4C72-917A-08D45380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9B79A-2F9C-48A1-A8A3-8083D10E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B5B9-411F-4E52-B8CF-6082BE85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B827-1698-4F18-B857-2F9958B4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64C3-5C6C-426E-B000-D1FFDB209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ACE6-F4A2-4AD9-8DBB-E08803C7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2989-1BFC-4684-AAF0-16D171E0F2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E776A-E85D-4312-A4A8-FEC60130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44CA5-1252-402E-BF00-7AF838AF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B5B9-411F-4E52-B8CF-6082BE85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3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EAA6-BAC2-4755-BCD9-B4FC71B9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A074C-5A7F-423F-A74C-27F0C919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BCAD1-69FF-4D87-82F0-4A739DD3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2989-1BFC-4684-AAF0-16D171E0F2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5BFD1-C706-4C48-87C0-F9B001C8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6CD83-5CAD-49A0-975F-D8B06E82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B5B9-411F-4E52-B8CF-6082BE85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3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89AE-28F1-4173-94F7-D797CAF0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79AB-4AF3-4568-BB11-D3B2FC83D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F363C-9ADD-4B43-B81D-C30697BDA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BD02D-D41B-4B2B-9448-4551FEC2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2989-1BFC-4684-AAF0-16D171E0F2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009CF-6E7A-47DE-9AB7-8C0AA44A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6306E-341B-4715-A7B1-E23FE072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B5B9-411F-4E52-B8CF-6082BE85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6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2C30-AD2E-4DF9-8FBF-70EDE9A7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C8AAE-D383-423A-95C7-A0F9FAC3C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7CFE1-C55D-4811-B6AB-6E2B8F3B1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3D837-94C2-4076-BAEE-E2AE07C4A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55DA6-D78A-4DC0-9810-59D4D67E9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4FAA4-830C-46A1-805C-70E01521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2989-1BFC-4684-AAF0-16D171E0F2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0D0DD-7038-4A16-B03F-2C6456A0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F8850-A5AE-4AEA-BB99-2089B49B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B5B9-411F-4E52-B8CF-6082BE85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EA69-8CC5-41C1-8C6B-04C0ED36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C2EBB-EFFD-400F-9E44-FA8F85A7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2989-1BFC-4684-AAF0-16D171E0F2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941E6-760C-493C-8DC4-9B0706AB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FB546-A104-482E-B124-3D1534FD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B5B9-411F-4E52-B8CF-6082BE85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4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141F3-0DE1-4BDB-84DD-845C7609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2989-1BFC-4684-AAF0-16D171E0F2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A2203-C6F9-4B74-A9DF-788038BB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13D36-66D0-4973-9BAA-FADE53C0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B5B9-411F-4E52-B8CF-6082BE85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1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FCE-453C-4E8F-9A35-18DF2273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7DEB-358D-4163-8149-393668971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95B47-A2EF-4E15-9E09-D12862EC9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41B34-3094-4A4F-9B5E-4EE9EC21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2989-1BFC-4684-AAF0-16D171E0F2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169B0-30A3-4649-9DA1-7241F177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51910-E92E-44FC-AB71-BDB1089C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B5B9-411F-4E52-B8CF-6082BE85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8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8369-FDCE-4728-ABC3-17F43B92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89458-5154-4087-852E-C34399360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7940B-6466-4592-9B6F-28A3AD6C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9BFB9-1BEE-4E91-B8E3-28A714A3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82989-1BFC-4684-AAF0-16D171E0F2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1A2D1-B422-42F3-8F19-6FB9ABA7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8E1E2-E7B7-41FB-9023-3E60AE0E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5B5B9-411F-4E52-B8CF-6082BE85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7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711A6-20B3-4F79-BCAC-B33E0F46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0A05F-A109-43A7-9942-62CAD80AE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BCEA2-510A-459B-977A-B88E3D2F4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82989-1BFC-4684-AAF0-16D171E0F273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6AD3C-C12B-44B7-9089-E918C89AF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8AC6-5316-492D-B82D-72AF4E6B0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5B5B9-411F-4E52-B8CF-6082BE85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4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5E2B0E-EFBA-441D-86E2-0A9D50A40AAE}"/>
              </a:ext>
            </a:extLst>
          </p:cNvPr>
          <p:cNvSpPr/>
          <p:nvPr/>
        </p:nvSpPr>
        <p:spPr>
          <a:xfrm>
            <a:off x="2102300" y="3347519"/>
            <a:ext cx="1924594" cy="149787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C2AC3F-E2E8-40AE-A2FB-AA64890A927A}"/>
              </a:ext>
            </a:extLst>
          </p:cNvPr>
          <p:cNvSpPr/>
          <p:nvPr/>
        </p:nvSpPr>
        <p:spPr>
          <a:xfrm>
            <a:off x="2102300" y="2833713"/>
            <a:ext cx="1924594" cy="51380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CCCDF-84A3-4253-83B9-EF897E1859C4}"/>
              </a:ext>
            </a:extLst>
          </p:cNvPr>
          <p:cNvSpPr/>
          <p:nvPr/>
        </p:nvSpPr>
        <p:spPr>
          <a:xfrm>
            <a:off x="2204736" y="4026787"/>
            <a:ext cx="809898" cy="513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Pod-1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86BAA5-5AF0-4A67-84F3-151C68807692}"/>
              </a:ext>
            </a:extLst>
          </p:cNvPr>
          <p:cNvSpPr/>
          <p:nvPr/>
        </p:nvSpPr>
        <p:spPr>
          <a:xfrm>
            <a:off x="3705496" y="944878"/>
            <a:ext cx="966651" cy="55734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pic>
        <p:nvPicPr>
          <p:cNvPr id="19" name="Graphic 18" descr="Single gear">
            <a:extLst>
              <a:ext uri="{FF2B5EF4-FFF2-40B4-BE49-F238E27FC236}">
                <a16:creationId xmlns:a16="http://schemas.microsoft.com/office/drawing/2014/main" id="{E826373A-F67A-474C-A804-E1138B43F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2049" y="4095367"/>
            <a:ext cx="368050" cy="37664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FC11354-FDDA-4BF5-9DF1-7AAB06D99877}"/>
              </a:ext>
            </a:extLst>
          </p:cNvPr>
          <p:cNvSpPr/>
          <p:nvPr/>
        </p:nvSpPr>
        <p:spPr>
          <a:xfrm>
            <a:off x="3088656" y="4026787"/>
            <a:ext cx="809898" cy="513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Pod-2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2" name="Graphic 21" descr="Single gear">
            <a:extLst>
              <a:ext uri="{FF2B5EF4-FFF2-40B4-BE49-F238E27FC236}">
                <a16:creationId xmlns:a16="http://schemas.microsoft.com/office/drawing/2014/main" id="{E0AB18DB-C4E2-429C-9951-8A68C6C72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3152" y="4108970"/>
            <a:ext cx="376645" cy="37664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6A4811F-5829-45DE-9706-91F5BCEA552A}"/>
              </a:ext>
            </a:extLst>
          </p:cNvPr>
          <p:cNvSpPr/>
          <p:nvPr/>
        </p:nvSpPr>
        <p:spPr>
          <a:xfrm>
            <a:off x="1004935" y="2704009"/>
            <a:ext cx="6427960" cy="2447413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C49E87-48DE-405B-90E9-7AA7AF8DA213}"/>
              </a:ext>
            </a:extLst>
          </p:cNvPr>
          <p:cNvCxnSpPr>
            <a:stCxn id="11" idx="2"/>
          </p:cNvCxnSpPr>
          <p:nvPr/>
        </p:nvCxnSpPr>
        <p:spPr>
          <a:xfrm>
            <a:off x="4188822" y="1502227"/>
            <a:ext cx="2932" cy="942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B861DB-63DC-408B-B412-49FCC1BD3535}"/>
              </a:ext>
            </a:extLst>
          </p:cNvPr>
          <p:cNvCxnSpPr>
            <a:cxnSpLocks/>
          </p:cNvCxnSpPr>
          <p:nvPr/>
        </p:nvCxnSpPr>
        <p:spPr>
          <a:xfrm>
            <a:off x="3064597" y="2444436"/>
            <a:ext cx="2405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7B124F-976B-40B6-A664-67FC0F02CCB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064597" y="2444436"/>
            <a:ext cx="0" cy="38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D2E326-11FD-4417-A1FB-33AF727644E0}"/>
              </a:ext>
            </a:extLst>
          </p:cNvPr>
          <p:cNvCxnSpPr>
            <a:cxnSpLocks/>
          </p:cNvCxnSpPr>
          <p:nvPr/>
        </p:nvCxnSpPr>
        <p:spPr>
          <a:xfrm>
            <a:off x="5470450" y="2444436"/>
            <a:ext cx="0" cy="38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46BEDE-BC75-48CB-9FF7-076D2F30ECAA}"/>
              </a:ext>
            </a:extLst>
          </p:cNvPr>
          <p:cNvSpPr/>
          <p:nvPr/>
        </p:nvSpPr>
        <p:spPr>
          <a:xfrm>
            <a:off x="1210489" y="1872341"/>
            <a:ext cx="5956663" cy="46155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D67DD9-6612-4584-935D-A9ECEEC8C3D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064597" y="3347519"/>
            <a:ext cx="0" cy="38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F145452-9320-4514-8252-95501175D447}"/>
              </a:ext>
            </a:extLst>
          </p:cNvPr>
          <p:cNvCxnSpPr>
            <a:cxnSpLocks/>
          </p:cNvCxnSpPr>
          <p:nvPr/>
        </p:nvCxnSpPr>
        <p:spPr>
          <a:xfrm>
            <a:off x="2609685" y="3734199"/>
            <a:ext cx="883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A7543B7-AE23-4F4B-8498-A48D3487E60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09685" y="3734199"/>
            <a:ext cx="0" cy="29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5CDEF2-4580-42CD-90FB-65004238AB8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493605" y="3734199"/>
            <a:ext cx="0" cy="29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A719EB8-10EC-47B4-9F7E-51B0E4D49E35}"/>
              </a:ext>
            </a:extLst>
          </p:cNvPr>
          <p:cNvSpPr/>
          <p:nvPr/>
        </p:nvSpPr>
        <p:spPr>
          <a:xfrm>
            <a:off x="4487924" y="3361122"/>
            <a:ext cx="1924594" cy="1497874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2B6E311-1E76-4772-860F-BFF1F2705BC5}"/>
              </a:ext>
            </a:extLst>
          </p:cNvPr>
          <p:cNvSpPr/>
          <p:nvPr/>
        </p:nvSpPr>
        <p:spPr>
          <a:xfrm>
            <a:off x="4487924" y="2847316"/>
            <a:ext cx="1924594" cy="51380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894C9B3-C33E-4DEF-9C4E-ED2C0979AA28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5450221" y="3361122"/>
            <a:ext cx="0" cy="386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1F5A156-3290-47E9-91FC-AC17A6A58FE0}"/>
              </a:ext>
            </a:extLst>
          </p:cNvPr>
          <p:cNvGrpSpPr/>
          <p:nvPr/>
        </p:nvGrpSpPr>
        <p:grpSpPr>
          <a:xfrm>
            <a:off x="4995309" y="3747802"/>
            <a:ext cx="454912" cy="292588"/>
            <a:chOff x="4995309" y="3747802"/>
            <a:chExt cx="454912" cy="292588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B452C5C-1B87-472A-A917-78F978D91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309" y="3747802"/>
              <a:ext cx="4549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34E11D3-6F3F-4C3C-8BD2-05D4AE33ED78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>
              <a:off x="4995309" y="3747802"/>
              <a:ext cx="0" cy="292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F7E2D79-DDF1-442C-868C-042A2B65E42A}"/>
              </a:ext>
            </a:extLst>
          </p:cNvPr>
          <p:cNvSpPr txBox="1"/>
          <p:nvPr/>
        </p:nvSpPr>
        <p:spPr>
          <a:xfrm>
            <a:off x="2770792" y="4358657"/>
            <a:ext cx="433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v1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CD4FB4-E217-4D6A-AD33-C56A21D9DD2A}"/>
              </a:ext>
            </a:extLst>
          </p:cNvPr>
          <p:cNvSpPr txBox="1"/>
          <p:nvPr/>
        </p:nvSpPr>
        <p:spPr>
          <a:xfrm>
            <a:off x="3655911" y="4345054"/>
            <a:ext cx="4332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v1</a:t>
            </a:r>
            <a:endParaRPr lang="en-US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5C87894-1DF0-4E27-AEC3-BD0B5FEE43CD}"/>
              </a:ext>
            </a:extLst>
          </p:cNvPr>
          <p:cNvGrpSpPr/>
          <p:nvPr/>
        </p:nvGrpSpPr>
        <p:grpSpPr>
          <a:xfrm>
            <a:off x="4590360" y="4040390"/>
            <a:ext cx="999310" cy="572183"/>
            <a:chOff x="4590360" y="4040390"/>
            <a:chExt cx="999310" cy="57218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3164E96-D3D8-4A98-8668-1288D095058C}"/>
                </a:ext>
              </a:extLst>
            </p:cNvPr>
            <p:cNvSpPr/>
            <p:nvPr/>
          </p:nvSpPr>
          <p:spPr>
            <a:xfrm>
              <a:off x="4590360" y="4040390"/>
              <a:ext cx="809898" cy="513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Pod-3</a:t>
              </a:r>
            </a:p>
          </p:txBody>
        </p:sp>
        <p:pic>
          <p:nvPicPr>
            <p:cNvPr id="64" name="Graphic 63" descr="Single gear">
              <a:extLst>
                <a:ext uri="{FF2B5EF4-FFF2-40B4-BE49-F238E27FC236}">
                  <a16:creationId xmlns:a16="http://schemas.microsoft.com/office/drawing/2014/main" id="{5EBC8C8F-BB2E-4EB6-8F1C-9E6B90532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0873" y="4108970"/>
              <a:ext cx="376645" cy="376645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CC3A6B9-B265-4A29-9299-3B4D267F583E}"/>
                </a:ext>
              </a:extLst>
            </p:cNvPr>
            <p:cNvSpPr txBox="1"/>
            <p:nvPr/>
          </p:nvSpPr>
          <p:spPr>
            <a:xfrm>
              <a:off x="5156416" y="4358657"/>
              <a:ext cx="43325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v1</a:t>
              </a:r>
              <a:endParaRPr lang="en-US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FE5C73-E611-4773-A8F6-4FD8EA263C51}"/>
              </a:ext>
            </a:extLst>
          </p:cNvPr>
          <p:cNvGrpSpPr/>
          <p:nvPr/>
        </p:nvGrpSpPr>
        <p:grpSpPr>
          <a:xfrm>
            <a:off x="9090390" y="3082188"/>
            <a:ext cx="999310" cy="572183"/>
            <a:chOff x="9177366" y="3172097"/>
            <a:chExt cx="999310" cy="57218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791EB18-97B8-4542-9269-4E9B38A83FEF}"/>
                </a:ext>
              </a:extLst>
            </p:cNvPr>
            <p:cNvSpPr/>
            <p:nvPr/>
          </p:nvSpPr>
          <p:spPr>
            <a:xfrm>
              <a:off x="9177366" y="3172097"/>
              <a:ext cx="809898" cy="5138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Pod-4</a:t>
              </a:r>
            </a:p>
          </p:txBody>
        </p:sp>
        <p:pic>
          <p:nvPicPr>
            <p:cNvPr id="79" name="Graphic 78" descr="Single gear">
              <a:extLst>
                <a:ext uri="{FF2B5EF4-FFF2-40B4-BE49-F238E27FC236}">
                  <a16:creationId xmlns:a16="http://schemas.microsoft.com/office/drawing/2014/main" id="{1BD610F2-58DA-4CAE-9D2D-F5B914D50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2784" y="3240677"/>
              <a:ext cx="376645" cy="37664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EB57D74-9113-45DA-83A3-6F0D33A13611}"/>
                </a:ext>
              </a:extLst>
            </p:cNvPr>
            <p:cNvSpPr txBox="1"/>
            <p:nvPr/>
          </p:nvSpPr>
          <p:spPr>
            <a:xfrm>
              <a:off x="9743422" y="3490364"/>
              <a:ext cx="43325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v2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7F92359-B37D-44F5-A1D9-54744AD55F9B}"/>
              </a:ext>
            </a:extLst>
          </p:cNvPr>
          <p:cNvSpPr/>
          <p:nvPr/>
        </p:nvSpPr>
        <p:spPr>
          <a:xfrm>
            <a:off x="5156416" y="1990793"/>
            <a:ext cx="1468046" cy="271859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Count: 3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37DFA59-2755-45A1-B943-E85F7169E5C2}"/>
              </a:ext>
            </a:extLst>
          </p:cNvPr>
          <p:cNvSpPr/>
          <p:nvPr/>
        </p:nvSpPr>
        <p:spPr>
          <a:xfrm>
            <a:off x="5156416" y="1988920"/>
            <a:ext cx="1468046" cy="2718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Pod Count: 4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47DC0F8-5F70-4A7A-B3D1-3D4C44F9907C}"/>
              </a:ext>
            </a:extLst>
          </p:cNvPr>
          <p:cNvGrpSpPr/>
          <p:nvPr/>
        </p:nvGrpSpPr>
        <p:grpSpPr>
          <a:xfrm>
            <a:off x="5450221" y="3747802"/>
            <a:ext cx="429008" cy="554927"/>
            <a:chOff x="5450221" y="3747802"/>
            <a:chExt cx="429008" cy="55492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1C2C2E9-54DA-4132-9A0B-C33189F5BAEC}"/>
                </a:ext>
              </a:extLst>
            </p:cNvPr>
            <p:cNvCxnSpPr>
              <a:cxnSpLocks/>
            </p:cNvCxnSpPr>
            <p:nvPr/>
          </p:nvCxnSpPr>
          <p:spPr>
            <a:xfrm>
              <a:off x="5450221" y="3747802"/>
              <a:ext cx="4290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6DEC724-F7C4-43BA-850A-A8CA3A82E4A3}"/>
                </a:ext>
              </a:extLst>
            </p:cNvPr>
            <p:cNvCxnSpPr>
              <a:cxnSpLocks/>
            </p:cNvCxnSpPr>
            <p:nvPr/>
          </p:nvCxnSpPr>
          <p:spPr>
            <a:xfrm>
              <a:off x="5879229" y="3747802"/>
              <a:ext cx="0" cy="554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Multiplication Sign 97">
            <a:extLst>
              <a:ext uri="{FF2B5EF4-FFF2-40B4-BE49-F238E27FC236}">
                <a16:creationId xmlns:a16="http://schemas.microsoft.com/office/drawing/2014/main" id="{F2592647-9B04-4A0B-969D-99EB12D092A1}"/>
              </a:ext>
            </a:extLst>
          </p:cNvPr>
          <p:cNvSpPr/>
          <p:nvPr/>
        </p:nvSpPr>
        <p:spPr>
          <a:xfrm>
            <a:off x="4549774" y="3943386"/>
            <a:ext cx="880088" cy="707882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01CC208-C97C-4707-8C04-274B366649C9}"/>
              </a:ext>
            </a:extLst>
          </p:cNvPr>
          <p:cNvSpPr txBox="1"/>
          <p:nvPr/>
        </p:nvSpPr>
        <p:spPr>
          <a:xfrm>
            <a:off x="5384031" y="5843452"/>
            <a:ext cx="2056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Termination Grace Period: 30sec</a:t>
            </a:r>
          </a:p>
        </p:txBody>
      </p:sp>
    </p:spTree>
    <p:extLst>
      <p:ext uri="{BB962C8B-B14F-4D97-AF65-F5344CB8AC3E}">
        <p14:creationId xmlns:p14="http://schemas.microsoft.com/office/powerpoint/2010/main" val="204604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167 0.17801 L -0.18242 0.17801 C -0.1336 0.17801 -0.07383 0.13473 -0.07383 0.09861 L -0.07383 0.01736 " pathEditMode="relative" rAng="10800000" ptsTypes="AAAA">
                                      <p:cBhvr>
                                        <p:cTn id="9" dur="50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98" y="-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6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98" grpId="0" animBg="1"/>
      <p:bldP spid="98" grpId="1" animBg="1"/>
      <p:bldP spid="10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Loaiza, Steven</dc:creator>
  <cp:lastModifiedBy>Loaiza, Steven</cp:lastModifiedBy>
  <cp:revision>10</cp:revision>
  <dcterms:created xsi:type="dcterms:W3CDTF">2021-10-30T19:35:49Z</dcterms:created>
  <dcterms:modified xsi:type="dcterms:W3CDTF">2021-10-30T20:51:25Z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28663f-2bf2-4f95-828a-a14295f76b5d_Enabled">
    <vt:lpwstr>True</vt:lpwstr>
  </property>
  <property fmtid="{D5CDD505-2E9C-101B-9397-08002B2CF9AE}" pid="3" name="MSIP_Label_1728663f-2bf2-4f95-828a-a14295f76b5d_SiteId">
    <vt:lpwstr>7389d8c0-3607-465c-a69f-7d4426502912</vt:lpwstr>
  </property>
  <property fmtid="{D5CDD505-2E9C-101B-9397-08002B2CF9AE}" pid="4" name="MSIP_Label_1728663f-2bf2-4f95-828a-a14295f76b5d_Owner">
    <vt:lpwstr>SLoaiza@geico.com</vt:lpwstr>
  </property>
  <property fmtid="{D5CDD505-2E9C-101B-9397-08002B2CF9AE}" pid="5" name="MSIP_Label_1728663f-2bf2-4f95-828a-a14295f76b5d_SetDate">
    <vt:lpwstr>2021-10-30T19:37:29.0363559Z</vt:lpwstr>
  </property>
  <property fmtid="{D5CDD505-2E9C-101B-9397-08002B2CF9AE}" pid="6" name="MSIP_Label_1728663f-2bf2-4f95-828a-a14295f76b5d_Name">
    <vt:lpwstr>Un-Labeled</vt:lpwstr>
  </property>
  <property fmtid="{D5CDD505-2E9C-101B-9397-08002B2CF9AE}" pid="7" name="MSIP_Label_1728663f-2bf2-4f95-828a-a14295f76b5d_Application">
    <vt:lpwstr>Microsoft Azure Information Protection</vt:lpwstr>
  </property>
  <property fmtid="{D5CDD505-2E9C-101B-9397-08002B2CF9AE}" pid="8" name="MSIP_Label_1728663f-2bf2-4f95-828a-a14295f76b5d_ActionId">
    <vt:lpwstr>b4029e1f-e3ef-44d8-8f3b-b25bd89328b6</vt:lpwstr>
  </property>
  <property fmtid="{D5CDD505-2E9C-101B-9397-08002B2CF9AE}" pid="9" name="MSIP_Label_1728663f-2bf2-4f95-828a-a14295f76b5d_Extended_MSFT_Method">
    <vt:lpwstr>Automatic</vt:lpwstr>
  </property>
  <property fmtid="{D5CDD505-2E9C-101B-9397-08002B2CF9AE}" pid="10" name="MSIP_Label_c3036bbf-091f-4b8c-9e80-f15c8a68b1c5_Enabled">
    <vt:lpwstr>True</vt:lpwstr>
  </property>
  <property fmtid="{D5CDD505-2E9C-101B-9397-08002B2CF9AE}" pid="11" name="MSIP_Label_c3036bbf-091f-4b8c-9e80-f15c8a68b1c5_SiteId">
    <vt:lpwstr>7389d8c0-3607-465c-a69f-7d4426502912</vt:lpwstr>
  </property>
  <property fmtid="{D5CDD505-2E9C-101B-9397-08002B2CF9AE}" pid="12" name="MSIP_Label_c3036bbf-091f-4b8c-9e80-f15c8a68b1c5_Owner">
    <vt:lpwstr>SLoaiza@geico.com</vt:lpwstr>
  </property>
  <property fmtid="{D5CDD505-2E9C-101B-9397-08002B2CF9AE}" pid="13" name="MSIP_Label_c3036bbf-091f-4b8c-9e80-f15c8a68b1c5_SetDate">
    <vt:lpwstr>2021-10-30T19:37:29.0363559Z</vt:lpwstr>
  </property>
  <property fmtid="{D5CDD505-2E9C-101B-9397-08002B2CF9AE}" pid="14" name="MSIP_Label_c3036bbf-091f-4b8c-9e80-f15c8a68b1c5_Name">
    <vt:lpwstr>General-Internal</vt:lpwstr>
  </property>
  <property fmtid="{D5CDD505-2E9C-101B-9397-08002B2CF9AE}" pid="15" name="MSIP_Label_c3036bbf-091f-4b8c-9e80-f15c8a68b1c5_Application">
    <vt:lpwstr>Microsoft Azure Information Protection</vt:lpwstr>
  </property>
  <property fmtid="{D5CDD505-2E9C-101B-9397-08002B2CF9AE}" pid="16" name="MSIP_Label_c3036bbf-091f-4b8c-9e80-f15c8a68b1c5_ActionId">
    <vt:lpwstr>b4029e1f-e3ef-44d8-8f3b-b25bd89328b6</vt:lpwstr>
  </property>
  <property fmtid="{D5CDD505-2E9C-101B-9397-08002B2CF9AE}" pid="17" name="MSIP_Label_c3036bbf-091f-4b8c-9e80-f15c8a68b1c5_Parent">
    <vt:lpwstr>1728663f-2bf2-4f95-828a-a14295f76b5d</vt:lpwstr>
  </property>
  <property fmtid="{D5CDD505-2E9C-101B-9397-08002B2CF9AE}" pid="18" name="MSIP_Label_c3036bbf-091f-4b8c-9e80-f15c8a68b1c5_Extended_MSFT_Method">
    <vt:lpwstr>Automatic</vt:lpwstr>
  </property>
  <property fmtid="{D5CDD505-2E9C-101B-9397-08002B2CF9AE}" pid="19" name="Sensitivity">
    <vt:lpwstr>Un-Labeled General-Internal</vt:lpwstr>
  </property>
</Properties>
</file>