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6000" dirty="0"/>
            <a:t>A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6500" dirty="0"/>
            <a:t>B</a:t>
          </a:r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A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6500" dirty="0"/>
            <a:t>B</a:t>
          </a:r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 custLinFactNeighborY="-671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B3445-1073-4F68-900F-92131CC2BC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0DA2200-273D-42D2-886C-C87FE92BEE6A}">
      <dgm:prSet phldrT="[Text]" custT="1"/>
      <dgm:spPr/>
      <dgm:t>
        <a:bodyPr/>
        <a:lstStyle/>
        <a:p>
          <a:r>
            <a:rPr lang="en-US" sz="6600" dirty="0"/>
            <a:t>A</a:t>
          </a:r>
        </a:p>
      </dgm:t>
    </dgm:pt>
    <dgm:pt modelId="{D4371C20-73FF-43B3-A7DF-9B393D1F6C2F}" type="parTrans" cxnId="{905B764D-2255-4E70-9FD2-FE2A92DE16A8}">
      <dgm:prSet/>
      <dgm:spPr/>
      <dgm:t>
        <a:bodyPr/>
        <a:lstStyle/>
        <a:p>
          <a:endParaRPr lang="en-US"/>
        </a:p>
      </dgm:t>
    </dgm:pt>
    <dgm:pt modelId="{65BFC6BC-AA9D-4418-B07A-4E5E4E204992}" type="sibTrans" cxnId="{905B764D-2255-4E70-9FD2-FE2A92DE16A8}">
      <dgm:prSet/>
      <dgm:spPr/>
      <dgm:t>
        <a:bodyPr/>
        <a:lstStyle/>
        <a:p>
          <a:endParaRPr lang="en-US"/>
        </a:p>
      </dgm:t>
    </dgm:pt>
    <dgm:pt modelId="{C41DFABA-A558-4315-A1E8-1B54B5355AC1}">
      <dgm:prSet phldrT="[Text]" custT="1"/>
      <dgm:spPr/>
      <dgm:t>
        <a:bodyPr/>
        <a:lstStyle/>
        <a:p>
          <a:r>
            <a:rPr lang="en-US" sz="6600" dirty="0"/>
            <a:t>B</a:t>
          </a:r>
        </a:p>
      </dgm:t>
    </dgm:pt>
    <dgm:pt modelId="{899E2493-D9A5-45AA-BC4D-793B2EDA55AB}" type="parTrans" cxnId="{62CE36FD-9322-4BE5-8F4E-49E5A7C93856}">
      <dgm:prSet/>
      <dgm:spPr/>
      <dgm:t>
        <a:bodyPr/>
        <a:lstStyle/>
        <a:p>
          <a:endParaRPr lang="en-US"/>
        </a:p>
      </dgm:t>
    </dgm:pt>
    <dgm:pt modelId="{143DFDDA-9DCF-4132-852A-2EA71D293286}" type="sibTrans" cxnId="{62CE36FD-9322-4BE5-8F4E-49E5A7C93856}">
      <dgm:prSet/>
      <dgm:spPr/>
      <dgm:t>
        <a:bodyPr/>
        <a:lstStyle/>
        <a:p>
          <a:endParaRPr lang="en-US"/>
        </a:p>
      </dgm:t>
    </dgm:pt>
    <dgm:pt modelId="{9BFDAB03-E968-4709-B071-1B853B3851F5}" type="pres">
      <dgm:prSet presAssocID="{4D4B3445-1073-4F68-900F-92131CC2BC43}" presName="compositeShape" presStyleCnt="0">
        <dgm:presLayoutVars>
          <dgm:chMax val="7"/>
          <dgm:dir/>
          <dgm:resizeHandles val="exact"/>
        </dgm:presLayoutVars>
      </dgm:prSet>
      <dgm:spPr/>
    </dgm:pt>
    <dgm:pt modelId="{B6A20A2C-F9AA-4912-BDEF-B69E2BCCBD57}" type="pres">
      <dgm:prSet presAssocID="{90DA2200-273D-42D2-886C-C87FE92BEE6A}" presName="circ1" presStyleLbl="vennNode1" presStyleIdx="0" presStyleCnt="2"/>
      <dgm:spPr/>
    </dgm:pt>
    <dgm:pt modelId="{A641926F-2AEB-4CC6-8FF6-E6B3E6672C2F}" type="pres">
      <dgm:prSet presAssocID="{90DA2200-273D-42D2-886C-C87FE92BEE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6B952B-2183-4078-81AF-90249A55706B}" type="pres">
      <dgm:prSet presAssocID="{C41DFABA-A558-4315-A1E8-1B54B5355AC1}" presName="circ2" presStyleLbl="vennNode1" presStyleIdx="1" presStyleCnt="2"/>
      <dgm:spPr/>
    </dgm:pt>
    <dgm:pt modelId="{AE94E5F5-5AAA-4C48-B00D-42A7EAA8D85E}" type="pres">
      <dgm:prSet presAssocID="{C41DFABA-A558-4315-A1E8-1B54B5355A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08B82C-3758-400F-9805-F0595D5D88B7}" type="presOf" srcId="{C41DFABA-A558-4315-A1E8-1B54B5355AC1}" destId="{FA6B952B-2183-4078-81AF-90249A55706B}" srcOrd="0" destOrd="0" presId="urn:microsoft.com/office/officeart/2005/8/layout/venn1"/>
    <dgm:cxn modelId="{3D6C9F43-24E8-433C-A6CA-20ED3DBAFC21}" type="presOf" srcId="{90DA2200-273D-42D2-886C-C87FE92BEE6A}" destId="{A641926F-2AEB-4CC6-8FF6-E6B3E6672C2F}" srcOrd="1" destOrd="0" presId="urn:microsoft.com/office/officeart/2005/8/layout/venn1"/>
    <dgm:cxn modelId="{905B764D-2255-4E70-9FD2-FE2A92DE16A8}" srcId="{4D4B3445-1073-4F68-900F-92131CC2BC43}" destId="{90DA2200-273D-42D2-886C-C87FE92BEE6A}" srcOrd="0" destOrd="0" parTransId="{D4371C20-73FF-43B3-A7DF-9B393D1F6C2F}" sibTransId="{65BFC6BC-AA9D-4418-B07A-4E5E4E204992}"/>
    <dgm:cxn modelId="{828C2C94-5C21-46CF-AFFE-D3A7806048EC}" type="presOf" srcId="{4D4B3445-1073-4F68-900F-92131CC2BC43}" destId="{9BFDAB03-E968-4709-B071-1B853B3851F5}" srcOrd="0" destOrd="0" presId="urn:microsoft.com/office/officeart/2005/8/layout/venn1"/>
    <dgm:cxn modelId="{76608FB0-9DD9-4CD1-9BBB-A35162A4E33F}" type="presOf" srcId="{C41DFABA-A558-4315-A1E8-1B54B5355AC1}" destId="{AE94E5F5-5AAA-4C48-B00D-42A7EAA8D85E}" srcOrd="1" destOrd="0" presId="urn:microsoft.com/office/officeart/2005/8/layout/venn1"/>
    <dgm:cxn modelId="{6C6D49CB-B592-488C-A1D3-19F3E793ED97}" type="presOf" srcId="{90DA2200-273D-42D2-886C-C87FE92BEE6A}" destId="{B6A20A2C-F9AA-4912-BDEF-B69E2BCCBD57}" srcOrd="0" destOrd="0" presId="urn:microsoft.com/office/officeart/2005/8/layout/venn1"/>
    <dgm:cxn modelId="{62CE36FD-9322-4BE5-8F4E-49E5A7C93856}" srcId="{4D4B3445-1073-4F68-900F-92131CC2BC43}" destId="{C41DFABA-A558-4315-A1E8-1B54B5355AC1}" srcOrd="1" destOrd="0" parTransId="{899E2493-D9A5-45AA-BC4D-793B2EDA55AB}" sibTransId="{143DFDDA-9DCF-4132-852A-2EA71D293286}"/>
    <dgm:cxn modelId="{D70650F7-11D7-463F-B47B-923F0B3E5070}" type="presParOf" srcId="{9BFDAB03-E968-4709-B071-1B853B3851F5}" destId="{B6A20A2C-F9AA-4912-BDEF-B69E2BCCBD57}" srcOrd="0" destOrd="0" presId="urn:microsoft.com/office/officeart/2005/8/layout/venn1"/>
    <dgm:cxn modelId="{F00C8318-920E-4EEB-B331-3B0AE66EEECC}" type="presParOf" srcId="{9BFDAB03-E968-4709-B071-1B853B3851F5}" destId="{A641926F-2AEB-4CC6-8FF6-E6B3E6672C2F}" srcOrd="1" destOrd="0" presId="urn:microsoft.com/office/officeart/2005/8/layout/venn1"/>
    <dgm:cxn modelId="{6E8B0DAA-3FB4-47A2-9BE4-85F90D7BBAB2}" type="presParOf" srcId="{9BFDAB03-E968-4709-B071-1B853B3851F5}" destId="{FA6B952B-2183-4078-81AF-90249A55706B}" srcOrd="2" destOrd="0" presId="urn:microsoft.com/office/officeart/2005/8/layout/venn1"/>
    <dgm:cxn modelId="{6BB62FA0-7F07-40E5-AB73-ACBEE7B8180A}" type="presParOf" srcId="{9BFDAB03-E968-4709-B071-1B853B3851F5}" destId="{AE94E5F5-5AAA-4C48-B00D-42A7EAA8D85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solidFill>
          <a:schemeClr val="accent1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A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B</a:t>
          </a:r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4B3445-1073-4F68-900F-92131CC2BC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0DA2200-273D-42D2-886C-C87FE92BEE6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A</a:t>
          </a:r>
        </a:p>
      </dgm:t>
    </dgm:pt>
    <dgm:pt modelId="{D4371C20-73FF-43B3-A7DF-9B393D1F6C2F}" type="parTrans" cxnId="{905B764D-2255-4E70-9FD2-FE2A92DE16A8}">
      <dgm:prSet/>
      <dgm:spPr/>
      <dgm:t>
        <a:bodyPr/>
        <a:lstStyle/>
        <a:p>
          <a:endParaRPr lang="en-US"/>
        </a:p>
      </dgm:t>
    </dgm:pt>
    <dgm:pt modelId="{65BFC6BC-AA9D-4418-B07A-4E5E4E204992}" type="sibTrans" cxnId="{905B764D-2255-4E70-9FD2-FE2A92DE16A8}">
      <dgm:prSet/>
      <dgm:spPr/>
      <dgm:t>
        <a:bodyPr/>
        <a:lstStyle/>
        <a:p>
          <a:endParaRPr lang="en-US"/>
        </a:p>
      </dgm:t>
    </dgm:pt>
    <dgm:pt modelId="{C41DFABA-A558-4315-A1E8-1B54B5355A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B</a:t>
          </a:r>
        </a:p>
      </dgm:t>
    </dgm:pt>
    <dgm:pt modelId="{899E2493-D9A5-45AA-BC4D-793B2EDA55AB}" type="parTrans" cxnId="{62CE36FD-9322-4BE5-8F4E-49E5A7C93856}">
      <dgm:prSet/>
      <dgm:spPr/>
      <dgm:t>
        <a:bodyPr/>
        <a:lstStyle/>
        <a:p>
          <a:endParaRPr lang="en-US"/>
        </a:p>
      </dgm:t>
    </dgm:pt>
    <dgm:pt modelId="{143DFDDA-9DCF-4132-852A-2EA71D293286}" type="sibTrans" cxnId="{62CE36FD-9322-4BE5-8F4E-49E5A7C93856}">
      <dgm:prSet/>
      <dgm:spPr/>
      <dgm:t>
        <a:bodyPr/>
        <a:lstStyle/>
        <a:p>
          <a:endParaRPr lang="en-US"/>
        </a:p>
      </dgm:t>
    </dgm:pt>
    <dgm:pt modelId="{9BFDAB03-E968-4709-B071-1B853B3851F5}" type="pres">
      <dgm:prSet presAssocID="{4D4B3445-1073-4F68-900F-92131CC2BC43}" presName="compositeShape" presStyleCnt="0">
        <dgm:presLayoutVars>
          <dgm:chMax val="7"/>
          <dgm:dir/>
          <dgm:resizeHandles val="exact"/>
        </dgm:presLayoutVars>
      </dgm:prSet>
      <dgm:spPr/>
    </dgm:pt>
    <dgm:pt modelId="{B6A20A2C-F9AA-4912-BDEF-B69E2BCCBD57}" type="pres">
      <dgm:prSet presAssocID="{90DA2200-273D-42D2-886C-C87FE92BEE6A}" presName="circ1" presStyleLbl="vennNode1" presStyleIdx="0" presStyleCnt="2"/>
      <dgm:spPr/>
    </dgm:pt>
    <dgm:pt modelId="{A641926F-2AEB-4CC6-8FF6-E6B3E6672C2F}" type="pres">
      <dgm:prSet presAssocID="{90DA2200-273D-42D2-886C-C87FE92BEE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6B952B-2183-4078-81AF-90249A55706B}" type="pres">
      <dgm:prSet presAssocID="{C41DFABA-A558-4315-A1E8-1B54B5355AC1}" presName="circ2" presStyleLbl="vennNode1" presStyleIdx="1" presStyleCnt="2"/>
      <dgm:spPr/>
    </dgm:pt>
    <dgm:pt modelId="{AE94E5F5-5AAA-4C48-B00D-42A7EAA8D85E}" type="pres">
      <dgm:prSet presAssocID="{C41DFABA-A558-4315-A1E8-1B54B5355A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08B82C-3758-400F-9805-F0595D5D88B7}" type="presOf" srcId="{C41DFABA-A558-4315-A1E8-1B54B5355AC1}" destId="{FA6B952B-2183-4078-81AF-90249A55706B}" srcOrd="0" destOrd="0" presId="urn:microsoft.com/office/officeart/2005/8/layout/venn1"/>
    <dgm:cxn modelId="{3D6C9F43-24E8-433C-A6CA-20ED3DBAFC21}" type="presOf" srcId="{90DA2200-273D-42D2-886C-C87FE92BEE6A}" destId="{A641926F-2AEB-4CC6-8FF6-E6B3E6672C2F}" srcOrd="1" destOrd="0" presId="urn:microsoft.com/office/officeart/2005/8/layout/venn1"/>
    <dgm:cxn modelId="{905B764D-2255-4E70-9FD2-FE2A92DE16A8}" srcId="{4D4B3445-1073-4F68-900F-92131CC2BC43}" destId="{90DA2200-273D-42D2-886C-C87FE92BEE6A}" srcOrd="0" destOrd="0" parTransId="{D4371C20-73FF-43B3-A7DF-9B393D1F6C2F}" sibTransId="{65BFC6BC-AA9D-4418-B07A-4E5E4E204992}"/>
    <dgm:cxn modelId="{828C2C94-5C21-46CF-AFFE-D3A7806048EC}" type="presOf" srcId="{4D4B3445-1073-4F68-900F-92131CC2BC43}" destId="{9BFDAB03-E968-4709-B071-1B853B3851F5}" srcOrd="0" destOrd="0" presId="urn:microsoft.com/office/officeart/2005/8/layout/venn1"/>
    <dgm:cxn modelId="{76608FB0-9DD9-4CD1-9BBB-A35162A4E33F}" type="presOf" srcId="{C41DFABA-A558-4315-A1E8-1B54B5355AC1}" destId="{AE94E5F5-5AAA-4C48-B00D-42A7EAA8D85E}" srcOrd="1" destOrd="0" presId="urn:microsoft.com/office/officeart/2005/8/layout/venn1"/>
    <dgm:cxn modelId="{6C6D49CB-B592-488C-A1D3-19F3E793ED97}" type="presOf" srcId="{90DA2200-273D-42D2-886C-C87FE92BEE6A}" destId="{B6A20A2C-F9AA-4912-BDEF-B69E2BCCBD57}" srcOrd="0" destOrd="0" presId="urn:microsoft.com/office/officeart/2005/8/layout/venn1"/>
    <dgm:cxn modelId="{62CE36FD-9322-4BE5-8F4E-49E5A7C93856}" srcId="{4D4B3445-1073-4F68-900F-92131CC2BC43}" destId="{C41DFABA-A558-4315-A1E8-1B54B5355AC1}" srcOrd="1" destOrd="0" parTransId="{899E2493-D9A5-45AA-BC4D-793B2EDA55AB}" sibTransId="{143DFDDA-9DCF-4132-852A-2EA71D293286}"/>
    <dgm:cxn modelId="{D70650F7-11D7-463F-B47B-923F0B3E5070}" type="presParOf" srcId="{9BFDAB03-E968-4709-B071-1B853B3851F5}" destId="{B6A20A2C-F9AA-4912-BDEF-B69E2BCCBD57}" srcOrd="0" destOrd="0" presId="urn:microsoft.com/office/officeart/2005/8/layout/venn1"/>
    <dgm:cxn modelId="{F00C8318-920E-4EEB-B331-3B0AE66EEECC}" type="presParOf" srcId="{9BFDAB03-E968-4709-B071-1B853B3851F5}" destId="{A641926F-2AEB-4CC6-8FF6-E6B3E6672C2F}" srcOrd="1" destOrd="0" presId="urn:microsoft.com/office/officeart/2005/8/layout/venn1"/>
    <dgm:cxn modelId="{6E8B0DAA-3FB4-47A2-9BE4-85F90D7BBAB2}" type="presParOf" srcId="{9BFDAB03-E968-4709-B071-1B853B3851F5}" destId="{FA6B952B-2183-4078-81AF-90249A55706B}" srcOrd="2" destOrd="0" presId="urn:microsoft.com/office/officeart/2005/8/layout/venn1"/>
    <dgm:cxn modelId="{6BB62FA0-7F07-40E5-AB73-ACBEE7B8180A}" type="presParOf" srcId="{9BFDAB03-E968-4709-B071-1B853B3851F5}" destId="{AE94E5F5-5AAA-4C48-B00D-42A7EAA8D85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92171" y="138805"/>
          <a:ext cx="2273564" cy="22735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A</a:t>
          </a:r>
        </a:p>
      </dsp:txBody>
      <dsp:txXfrm>
        <a:off x="409651" y="406908"/>
        <a:ext cx="1310883" cy="1737360"/>
      </dsp:txXfrm>
    </dsp:sp>
    <dsp:sp modelId="{2D470D7E-0BEA-4402-9CFB-28E74A5ACDC0}">
      <dsp:nvSpPr>
        <dsp:cNvPr id="0" name=""/>
        <dsp:cNvSpPr/>
      </dsp:nvSpPr>
      <dsp:spPr>
        <a:xfrm>
          <a:off x="1730776" y="138805"/>
          <a:ext cx="2273564" cy="2273564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2375976" y="406908"/>
        <a:ext cx="1310883" cy="17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471542" y="6547"/>
          <a:ext cx="2394158" cy="2394158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805862" y="288870"/>
        <a:ext cx="1380415" cy="1829513"/>
      </dsp:txXfrm>
    </dsp:sp>
    <dsp:sp modelId="{2D470D7E-0BEA-4402-9CFB-28E74A5ACDC0}">
      <dsp:nvSpPr>
        <dsp:cNvPr id="0" name=""/>
        <dsp:cNvSpPr/>
      </dsp:nvSpPr>
      <dsp:spPr>
        <a:xfrm>
          <a:off x="2197062" y="0"/>
          <a:ext cx="2394158" cy="2394158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2876485" y="282322"/>
        <a:ext cx="1380415" cy="1829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0A2C-F9AA-4912-BDEF-B69E2BCCBD57}">
      <dsp:nvSpPr>
        <dsp:cNvPr id="0" name=""/>
        <dsp:cNvSpPr/>
      </dsp:nvSpPr>
      <dsp:spPr>
        <a:xfrm>
          <a:off x="92236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409937" y="407447"/>
        <a:ext cx="1311800" cy="1738575"/>
      </dsp:txXfrm>
    </dsp:sp>
    <dsp:sp modelId="{FA6B952B-2183-4078-81AF-90249A55706B}">
      <dsp:nvSpPr>
        <dsp:cNvPr id="0" name=""/>
        <dsp:cNvSpPr/>
      </dsp:nvSpPr>
      <dsp:spPr>
        <a:xfrm>
          <a:off x="1731987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B</a:t>
          </a:r>
        </a:p>
      </dsp:txBody>
      <dsp:txXfrm>
        <a:off x="2377639" y="407447"/>
        <a:ext cx="1311800" cy="1738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92171" y="138805"/>
          <a:ext cx="2273564" cy="2273564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409651" y="406908"/>
        <a:ext cx="1310883" cy="1737360"/>
      </dsp:txXfrm>
    </dsp:sp>
    <dsp:sp modelId="{2D470D7E-0BEA-4402-9CFB-28E74A5ACDC0}">
      <dsp:nvSpPr>
        <dsp:cNvPr id="0" name=""/>
        <dsp:cNvSpPr/>
      </dsp:nvSpPr>
      <dsp:spPr>
        <a:xfrm>
          <a:off x="1730776" y="138805"/>
          <a:ext cx="2273564" cy="2273564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B</a:t>
          </a:r>
        </a:p>
      </dsp:txBody>
      <dsp:txXfrm>
        <a:off x="2375976" y="406908"/>
        <a:ext cx="1310883" cy="1737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0A2C-F9AA-4912-BDEF-B69E2BCCBD57}">
      <dsp:nvSpPr>
        <dsp:cNvPr id="0" name=""/>
        <dsp:cNvSpPr/>
      </dsp:nvSpPr>
      <dsp:spPr>
        <a:xfrm>
          <a:off x="92236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409937" y="407447"/>
        <a:ext cx="1311800" cy="1738575"/>
      </dsp:txXfrm>
    </dsp:sp>
    <dsp:sp modelId="{FA6B952B-2183-4078-81AF-90249A55706B}">
      <dsp:nvSpPr>
        <dsp:cNvPr id="0" name=""/>
        <dsp:cNvSpPr/>
      </dsp:nvSpPr>
      <dsp:spPr>
        <a:xfrm>
          <a:off x="1731987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B</a:t>
          </a:r>
        </a:p>
      </dsp:txBody>
      <dsp:txXfrm>
        <a:off x="2377639" y="407447"/>
        <a:ext cx="1311800" cy="173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C800-1A79-4C7C-8972-18F46ED1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B72FF-D150-4888-88C6-D0669157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98E7-D55B-4A0B-8B7E-A498416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73B0-9376-4542-B02E-A7544E5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617F-9C68-48C2-A611-5DE40E3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FC5-5A7D-4E87-B96A-8316B329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01B2E-06E0-4195-A873-2D74152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55BD-D535-445E-849C-0D1430D4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AF04-FC5B-4D57-84B0-9716E7D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30BF-31D2-44E4-8366-209AB4EE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3F834-8C2E-4776-8089-54715FD0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38CBF-E6FA-4223-B3E3-6E67E96C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1269-792A-4363-A655-5C59DA69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80E1-97DC-4DA4-A9B8-9A9D72C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A674-A4BE-40A9-B589-38A791E8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55FD-E858-4189-8A5A-0DCE597B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202A-B61F-460A-852E-272C829A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12A4-A207-4AD1-947C-DBA72D7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4D80-BDCC-44B8-BFF1-4CB0EFCF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EE95-4452-4FAD-A595-D295DFA1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795-2988-4A09-B3E5-71B24E9C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9B22-B4C1-47F3-9E70-5304CC47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6DBE-FF6D-4CFA-B308-741903D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3152-571A-4802-805D-6589FD6E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3811-4E35-4B9D-A559-E013F57B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CE84-64C4-4BDC-BE69-C675E6CF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F8E0-23E2-44C6-913E-0EC89A8A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A07-D381-4733-BB90-99295E27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981D-DDA7-4F4D-B384-E2738E04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B14B-5C23-4F10-924E-060A5B7E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BFF-37A2-49C6-BBCD-FB66CC4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E940-5DF6-4567-9A3B-471E62B7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468B-E43C-415F-AFFF-4C6A800A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3202-B9EC-4D3A-8EC9-B9B39686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0FF97-426F-496C-9BF2-E6A8C33DE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A85F-4850-4AC5-90C1-14CD3EAA9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52218-E6A1-4E2B-BBE9-E5390209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EBBBA-2982-4435-BECB-154C23D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C05C-9208-43C6-805A-D0FD9467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BC59-1496-490C-903A-CCAE87F6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04B52-E80B-4000-9ACE-6712D26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E8ECA-4430-4B69-8E6D-3EFCBE9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7BFF-0C86-4212-8DEC-128886C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EAF29-60B9-431E-A6EF-5963844F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C40B0-2A58-4C95-89CF-15C4256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E2C7-24A3-4062-A0A3-28F793C6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6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5AE-F44F-4ACB-8AB0-16927FD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1D8-4AEA-442B-8544-F269B82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6253-0F60-4C8F-A0A5-98F0F4CC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BD7D-1914-4F64-B68D-5A34CF77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491C-A776-4889-BA20-80515CD4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5632-6798-442E-8D44-F489F110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1A8-C81D-4866-AE39-0BB8FD3B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A320-3801-45D7-A4DB-3F4F20D6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03DB-57C9-4259-A631-61097AB0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E1D2A-1F15-41AA-ABD9-700C36C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0AED-E6E2-4998-AA38-915FAC9D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4DAF-3B9F-48BC-902F-DEC3D46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55D9C-C33F-4F29-B307-0737B56E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CEB0-949D-4869-9753-08717774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EE21-61DD-4882-8422-EB4FB76C8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E723-4D2A-4978-8F8C-15B267F18037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4027-335E-4F1D-B76D-9FB26E7DC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0505-6AFF-41D3-A832-2FE06421E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obJones@email.com" TargetMode="External"/><Relationship Id="rId2" Type="http://schemas.openxmlformats.org/officeDocument/2006/relationships/hyperlink" Target="mailto:JohnSmith@e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DA-C4E4-4802-B98C-AE08AA236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Visuals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293F-F24B-429F-B431-9E9C5EC8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9FCFE8-F9E6-4804-969E-1523BE3D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27628"/>
              </p:ext>
            </p:extLst>
          </p:nvPr>
        </p:nvGraphicFramePr>
        <p:xfrm>
          <a:off x="554266" y="2122714"/>
          <a:ext cx="5707743" cy="213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32">
                  <a:extLst>
                    <a:ext uri="{9D8B030D-6E8A-4147-A177-3AD203B41FA5}">
                      <a16:colId xmlns:a16="http://schemas.microsoft.com/office/drawing/2014/main" val="1489954953"/>
                    </a:ext>
                  </a:extLst>
                </a:gridCol>
                <a:gridCol w="1369594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120308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  <a:gridCol w="1426936">
                  <a:extLst>
                    <a:ext uri="{9D8B030D-6E8A-4147-A177-3AD203B41FA5}">
                      <a16:colId xmlns:a16="http://schemas.microsoft.com/office/drawing/2014/main" val="2160596432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[item1]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01Jan2021 12:30:55pm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8944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7186A-7D0A-40A2-A383-FF1798F1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8006"/>
              </p:ext>
            </p:extLst>
          </p:nvPr>
        </p:nvGraphicFramePr>
        <p:xfrm>
          <a:off x="7031264" y="2126254"/>
          <a:ext cx="460647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1294">
                  <a:extLst>
                    <a:ext uri="{9D8B030D-6E8A-4147-A177-3AD203B41FA5}">
                      <a16:colId xmlns:a16="http://schemas.microsoft.com/office/drawing/2014/main" val="1808865869"/>
                    </a:ext>
                  </a:extLst>
                </a:gridCol>
                <a:gridCol w="921294">
                  <a:extLst>
                    <a:ext uri="{9D8B030D-6E8A-4147-A177-3AD203B41FA5}">
                      <a16:colId xmlns:a16="http://schemas.microsoft.com/office/drawing/2014/main" val="650500189"/>
                    </a:ext>
                  </a:extLst>
                </a:gridCol>
                <a:gridCol w="921294">
                  <a:extLst>
                    <a:ext uri="{9D8B030D-6E8A-4147-A177-3AD203B41FA5}">
                      <a16:colId xmlns:a16="http://schemas.microsoft.com/office/drawing/2014/main" val="1701081535"/>
                    </a:ext>
                  </a:extLst>
                </a:gridCol>
                <a:gridCol w="1008924">
                  <a:extLst>
                    <a:ext uri="{9D8B030D-6E8A-4147-A177-3AD203B41FA5}">
                      <a16:colId xmlns:a16="http://schemas.microsoft.com/office/drawing/2014/main" val="4216251587"/>
                    </a:ext>
                  </a:extLst>
                </a:gridCol>
                <a:gridCol w="833664">
                  <a:extLst>
                    <a:ext uri="{9D8B030D-6E8A-4147-A177-3AD203B41FA5}">
                      <a16:colId xmlns:a16="http://schemas.microsoft.com/office/drawing/2014/main" val="1611165665"/>
                    </a:ext>
                  </a:extLst>
                </a:gridCol>
              </a:tblGrid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6935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59886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806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6702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77194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553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ECCA6-C588-44EE-A9EC-D396BD3E9F1F}"/>
              </a:ext>
            </a:extLst>
          </p:cNvPr>
          <p:cNvSpPr/>
          <p:nvPr/>
        </p:nvSpPr>
        <p:spPr>
          <a:xfrm>
            <a:off x="57150" y="204106"/>
            <a:ext cx="12134850" cy="64661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E3099-DFCF-4F63-81FA-C37EC729ABEF}"/>
              </a:ext>
            </a:extLst>
          </p:cNvPr>
          <p:cNvSpPr/>
          <p:nvPr/>
        </p:nvSpPr>
        <p:spPr>
          <a:xfrm>
            <a:off x="440871" y="1355270"/>
            <a:ext cx="5968093" cy="47597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E1CC2-73AA-44C3-8B1A-C08CBE47D641}"/>
              </a:ext>
            </a:extLst>
          </p:cNvPr>
          <p:cNvSpPr/>
          <p:nvPr/>
        </p:nvSpPr>
        <p:spPr>
          <a:xfrm>
            <a:off x="6817180" y="1352554"/>
            <a:ext cx="5059144" cy="47597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B6C26-5BD0-4328-83CE-CB38BE3C7707}"/>
              </a:ext>
            </a:extLst>
          </p:cNvPr>
          <p:cNvSpPr txBox="1"/>
          <p:nvPr/>
        </p:nvSpPr>
        <p:spPr>
          <a:xfrm>
            <a:off x="5312006" y="362765"/>
            <a:ext cx="318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Daily_Orders (Schema)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179B4-AD38-4E01-9318-F87D188C7CAF}"/>
              </a:ext>
            </a:extLst>
          </p:cNvPr>
          <p:cNvSpPr txBox="1"/>
          <p:nvPr/>
        </p:nvSpPr>
        <p:spPr>
          <a:xfrm>
            <a:off x="2926898" y="1583298"/>
            <a:ext cx="15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 (Table)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8EEA-3D72-4439-886D-81288BDADA0A}"/>
              </a:ext>
            </a:extLst>
          </p:cNvPr>
          <p:cNvSpPr txBox="1"/>
          <p:nvPr/>
        </p:nvSpPr>
        <p:spPr>
          <a:xfrm>
            <a:off x="8836484" y="1583298"/>
            <a:ext cx="176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(Table)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48169-AD51-44B4-8082-21B6FF80F702}"/>
              </a:ext>
            </a:extLst>
          </p:cNvPr>
          <p:cNvSpPr txBox="1"/>
          <p:nvPr/>
        </p:nvSpPr>
        <p:spPr>
          <a:xfrm>
            <a:off x="554266" y="4565961"/>
            <a:ext cx="5344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Key: </a:t>
            </a:r>
            <a:r>
              <a:rPr lang="en-US" sz="1600" dirty="0">
                <a:highlight>
                  <a:srgbClr val="C0C0C0"/>
                </a:highlight>
              </a:rPr>
              <a:t>id</a:t>
            </a:r>
            <a:r>
              <a:rPr lang="en-US" sz="1600" dirty="0"/>
              <a:t>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Foreign Key: </a:t>
            </a:r>
            <a:r>
              <a:rPr lang="en-US" sz="1600" dirty="0">
                <a:highlight>
                  <a:srgbClr val="C0C0C0"/>
                </a:highlight>
              </a:rPr>
              <a:t>customer_id</a:t>
            </a:r>
            <a:r>
              <a:rPr lang="en-US" sz="1600" dirty="0"/>
              <a:t> 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Foreign Table: </a:t>
            </a:r>
            <a:r>
              <a:rPr lang="en-US" sz="1600" dirty="0">
                <a:highlight>
                  <a:srgbClr val="C0C0C0"/>
                </a:highlight>
              </a:rPr>
              <a:t>Daily_Orders.Customer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C0C0C0"/>
              </a:highlight>
            </a:endParaRP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142E0-AA11-41B2-B06F-63AEE4128C7B}"/>
              </a:ext>
            </a:extLst>
          </p:cNvPr>
          <p:cNvSpPr txBox="1"/>
          <p:nvPr/>
        </p:nvSpPr>
        <p:spPr>
          <a:xfrm>
            <a:off x="6906080" y="4598619"/>
            <a:ext cx="534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Key: </a:t>
            </a:r>
            <a:r>
              <a:rPr lang="en-US" sz="1600" dirty="0">
                <a:highlight>
                  <a:srgbClr val="C0C0C0"/>
                </a:highlight>
              </a:rPr>
              <a:t>id</a:t>
            </a:r>
            <a:r>
              <a:rPr lang="en-US" sz="1600" dirty="0"/>
              <a:t> (int)</a:t>
            </a:r>
            <a:endParaRPr lang="en-US" sz="1600" dirty="0">
              <a:highlight>
                <a:srgbClr val="C0C0C0"/>
              </a:highlight>
            </a:endParaRPr>
          </a:p>
          <a:p>
            <a:endParaRPr lang="en-US" sz="16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83328-706E-4583-97EA-E15B754F36F9}"/>
              </a:ext>
            </a:extLst>
          </p:cNvPr>
          <p:cNvGrpSpPr/>
          <p:nvPr/>
        </p:nvGrpSpPr>
        <p:grpSpPr>
          <a:xfrm>
            <a:off x="1396093" y="1114453"/>
            <a:ext cx="6066064" cy="1008261"/>
            <a:chOff x="1396093" y="1045029"/>
            <a:chExt cx="6066064" cy="10776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C9618D-0FE8-4592-98D0-16FCE787530F}"/>
                </a:ext>
              </a:extLst>
            </p:cNvPr>
            <p:cNvCxnSpPr/>
            <p:nvPr/>
          </p:nvCxnSpPr>
          <p:spPr>
            <a:xfrm>
              <a:off x="1396093" y="1045029"/>
              <a:ext cx="0" cy="10776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DCD113-6DDF-4BB1-9F11-434438E0A287}"/>
                </a:ext>
              </a:extLst>
            </p:cNvPr>
            <p:cNvCxnSpPr/>
            <p:nvPr/>
          </p:nvCxnSpPr>
          <p:spPr>
            <a:xfrm>
              <a:off x="7451272" y="1045029"/>
              <a:ext cx="0" cy="10776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F82FE9-B10C-4C67-A3DD-01E3C3D33963}"/>
                </a:ext>
              </a:extLst>
            </p:cNvPr>
            <p:cNvCxnSpPr/>
            <p:nvPr/>
          </p:nvCxnSpPr>
          <p:spPr>
            <a:xfrm>
              <a:off x="1396093" y="1045029"/>
              <a:ext cx="6066064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294E18A-B037-4655-A940-60C9D75D61BF}"/>
              </a:ext>
            </a:extLst>
          </p:cNvPr>
          <p:cNvSpPr txBox="1"/>
          <p:nvPr/>
        </p:nvSpPr>
        <p:spPr>
          <a:xfrm>
            <a:off x="3947433" y="889877"/>
            <a:ext cx="124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(Join Keys)</a:t>
            </a:r>
          </a:p>
        </p:txBody>
      </p:sp>
    </p:spTree>
    <p:extLst>
      <p:ext uri="{BB962C8B-B14F-4D97-AF65-F5344CB8AC3E}">
        <p14:creationId xmlns:p14="http://schemas.microsoft.com/office/powerpoint/2010/main" val="600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91258C-89D9-4122-B2DD-D5D6F7B8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40345"/>
              </p:ext>
            </p:extLst>
          </p:nvPr>
        </p:nvGraphicFramePr>
        <p:xfrm>
          <a:off x="1403350" y="1755322"/>
          <a:ext cx="3405413" cy="149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82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253503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JohnSmith@email.com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BobJones@email.com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JohnSmith@email.com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B21B17-1EA3-4BA3-BED0-55D3E663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2191"/>
              </p:ext>
            </p:extLst>
          </p:nvPr>
        </p:nvGraphicFramePr>
        <p:xfrm>
          <a:off x="6715578" y="1755322"/>
          <a:ext cx="3405413" cy="112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82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253503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JohnSmith@email.com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BobJones@email.com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6781F5-5E8D-476A-B8F3-5A1C447DA560}"/>
              </a:ext>
            </a:extLst>
          </p:cNvPr>
          <p:cNvSpPr txBox="1"/>
          <p:nvPr/>
        </p:nvSpPr>
        <p:spPr>
          <a:xfrm>
            <a:off x="2763654" y="13859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2F70B-0562-49B0-8092-57D4C41A4581}"/>
              </a:ext>
            </a:extLst>
          </p:cNvPr>
          <p:cNvSpPr txBox="1"/>
          <p:nvPr/>
        </p:nvSpPr>
        <p:spPr>
          <a:xfrm>
            <a:off x="7534516" y="138599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437AC1-4F3B-4613-AEE6-DCF1A75E4E6C}"/>
              </a:ext>
            </a:extLst>
          </p:cNvPr>
          <p:cNvCxnSpPr/>
          <p:nvPr/>
        </p:nvCxnSpPr>
        <p:spPr>
          <a:xfrm>
            <a:off x="4808763" y="2504016"/>
            <a:ext cx="190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91258C-89D9-4122-B2DD-D5D6F7B8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91595"/>
              </p:ext>
            </p:extLst>
          </p:nvPr>
        </p:nvGraphicFramePr>
        <p:xfrm>
          <a:off x="1403350" y="1755322"/>
          <a:ext cx="3405413" cy="149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82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253503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B21B17-1EA3-4BA3-BED0-55D3E663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26377"/>
              </p:ext>
            </p:extLst>
          </p:nvPr>
        </p:nvGraphicFramePr>
        <p:xfrm>
          <a:off x="6946660" y="1755322"/>
          <a:ext cx="2535031" cy="74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03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 err="1"/>
                        <a:t>SecondHighestSalary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6781F5-5E8D-476A-B8F3-5A1C447DA560}"/>
              </a:ext>
            </a:extLst>
          </p:cNvPr>
          <p:cNvSpPr txBox="1"/>
          <p:nvPr/>
        </p:nvSpPr>
        <p:spPr>
          <a:xfrm>
            <a:off x="2763654" y="13859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2F70B-0562-49B0-8092-57D4C41A4581}"/>
              </a:ext>
            </a:extLst>
          </p:cNvPr>
          <p:cNvSpPr txBox="1"/>
          <p:nvPr/>
        </p:nvSpPr>
        <p:spPr>
          <a:xfrm>
            <a:off x="7534516" y="138599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437AC1-4F3B-4613-AEE6-DCF1A75E4E6C}"/>
              </a:ext>
            </a:extLst>
          </p:cNvPr>
          <p:cNvCxnSpPr/>
          <p:nvPr/>
        </p:nvCxnSpPr>
        <p:spPr>
          <a:xfrm>
            <a:off x="4874077" y="2193773"/>
            <a:ext cx="190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91258C-89D9-4122-B2DD-D5D6F7B8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69292"/>
              </p:ext>
            </p:extLst>
          </p:nvPr>
        </p:nvGraphicFramePr>
        <p:xfrm>
          <a:off x="498022" y="1755322"/>
          <a:ext cx="3494312" cy="224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54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1453229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  <a:gridCol w="1453229">
                  <a:extLst>
                    <a:ext uri="{9D8B030D-6E8A-4147-A177-3AD203B41FA5}">
                      <a16:colId xmlns:a16="http://schemas.microsoft.com/office/drawing/2014/main" val="3894760428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0253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927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6781F5-5E8D-476A-B8F3-5A1C447DA560}"/>
              </a:ext>
            </a:extLst>
          </p:cNvPr>
          <p:cNvSpPr txBox="1"/>
          <p:nvPr/>
        </p:nvSpPr>
        <p:spPr>
          <a:xfrm>
            <a:off x="1947226" y="13859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2F70B-0562-49B0-8092-57D4C41A4581}"/>
              </a:ext>
            </a:extLst>
          </p:cNvPr>
          <p:cNvSpPr txBox="1"/>
          <p:nvPr/>
        </p:nvSpPr>
        <p:spPr>
          <a:xfrm>
            <a:off x="7389374" y="1385990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437AC1-4F3B-4613-AEE6-DCF1A75E4E6C}"/>
              </a:ext>
            </a:extLst>
          </p:cNvPr>
          <p:cNvCxnSpPr>
            <a:cxnSpLocks/>
          </p:cNvCxnSpPr>
          <p:nvPr/>
        </p:nvCxnSpPr>
        <p:spPr>
          <a:xfrm>
            <a:off x="3992335" y="2504016"/>
            <a:ext cx="115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68B5AB4-97A4-43BD-993F-DAE33954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55393"/>
              </p:ext>
            </p:extLst>
          </p:nvPr>
        </p:nvGraphicFramePr>
        <p:xfrm>
          <a:off x="5246914" y="1755322"/>
          <a:ext cx="6052457" cy="187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56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2585668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  <a:gridCol w="821905">
                  <a:extLst>
                    <a:ext uri="{9D8B030D-6E8A-4147-A177-3AD203B41FA5}">
                      <a16:colId xmlns:a16="http://schemas.microsoft.com/office/drawing/2014/main" val="3964149770"/>
                    </a:ext>
                  </a:extLst>
                </a:gridCol>
                <a:gridCol w="1883128">
                  <a:extLst>
                    <a:ext uri="{9D8B030D-6E8A-4147-A177-3AD203B41FA5}">
                      <a16:colId xmlns:a16="http://schemas.microsoft.com/office/drawing/2014/main" val="2824488513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Jan_Revenue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Dec_Revenue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9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60B3A-D71F-4699-B508-941DF2E73002}"/>
              </a:ext>
            </a:extLst>
          </p:cNvPr>
          <p:cNvSpPr/>
          <p:nvPr/>
        </p:nvSpPr>
        <p:spPr>
          <a:xfrm>
            <a:off x="253093" y="220436"/>
            <a:ext cx="11699421" cy="6474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39DEFB7-81BA-4416-9B5E-659ADB717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334764"/>
              </p:ext>
            </p:extLst>
          </p:nvPr>
        </p:nvGraphicFramePr>
        <p:xfrm>
          <a:off x="193824" y="220436"/>
          <a:ext cx="4096512" cy="25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3E9F3D-B918-47E4-94C8-490A9A0229C9}"/>
              </a:ext>
            </a:extLst>
          </p:cNvPr>
          <p:cNvSpPr/>
          <p:nvPr/>
        </p:nvSpPr>
        <p:spPr>
          <a:xfrm>
            <a:off x="5745479" y="2781482"/>
            <a:ext cx="662940" cy="1653540"/>
          </a:xfrm>
          <a:custGeom>
            <a:avLst/>
            <a:gdLst>
              <a:gd name="connsiteX0" fmla="*/ 332740 w 662940"/>
              <a:gd name="connsiteY0" fmla="*/ 0 h 1653540"/>
              <a:gd name="connsiteX1" fmla="*/ 213360 w 662940"/>
              <a:gd name="connsiteY1" fmla="*/ 137160 h 1653540"/>
              <a:gd name="connsiteX2" fmla="*/ 121920 w 662940"/>
              <a:gd name="connsiteY2" fmla="*/ 284480 h 1653540"/>
              <a:gd name="connsiteX3" fmla="*/ 53340 w 662940"/>
              <a:gd name="connsiteY3" fmla="*/ 459740 h 1653540"/>
              <a:gd name="connsiteX4" fmla="*/ 5080 w 662940"/>
              <a:gd name="connsiteY4" fmla="*/ 640080 h 1653540"/>
              <a:gd name="connsiteX5" fmla="*/ 0 w 662940"/>
              <a:gd name="connsiteY5" fmla="*/ 830580 h 1653540"/>
              <a:gd name="connsiteX6" fmla="*/ 5080 w 662940"/>
              <a:gd name="connsiteY6" fmla="*/ 1013460 h 1653540"/>
              <a:gd name="connsiteX7" fmla="*/ 30480 w 662940"/>
              <a:gd name="connsiteY7" fmla="*/ 1097280 h 1653540"/>
              <a:gd name="connsiteX8" fmla="*/ 55880 w 662940"/>
              <a:gd name="connsiteY8" fmla="*/ 1206500 h 1653540"/>
              <a:gd name="connsiteX9" fmla="*/ 106680 w 662940"/>
              <a:gd name="connsiteY9" fmla="*/ 1328420 h 1653540"/>
              <a:gd name="connsiteX10" fmla="*/ 154940 w 662940"/>
              <a:gd name="connsiteY10" fmla="*/ 1419860 h 1653540"/>
              <a:gd name="connsiteX11" fmla="*/ 241300 w 662940"/>
              <a:gd name="connsiteY11" fmla="*/ 1562100 h 1653540"/>
              <a:gd name="connsiteX12" fmla="*/ 330200 w 662940"/>
              <a:gd name="connsiteY12" fmla="*/ 1653540 h 1653540"/>
              <a:gd name="connsiteX13" fmla="*/ 403860 w 662940"/>
              <a:gd name="connsiteY13" fmla="*/ 1569720 h 1653540"/>
              <a:gd name="connsiteX14" fmla="*/ 477520 w 662940"/>
              <a:gd name="connsiteY14" fmla="*/ 1483360 h 1653540"/>
              <a:gd name="connsiteX15" fmla="*/ 541020 w 662940"/>
              <a:gd name="connsiteY15" fmla="*/ 1369060 h 1653540"/>
              <a:gd name="connsiteX16" fmla="*/ 586740 w 662940"/>
              <a:gd name="connsiteY16" fmla="*/ 1257300 h 1653540"/>
              <a:gd name="connsiteX17" fmla="*/ 637540 w 662940"/>
              <a:gd name="connsiteY17" fmla="*/ 1099820 h 1653540"/>
              <a:gd name="connsiteX18" fmla="*/ 662940 w 662940"/>
              <a:gd name="connsiteY18" fmla="*/ 937260 h 1653540"/>
              <a:gd name="connsiteX19" fmla="*/ 662940 w 662940"/>
              <a:gd name="connsiteY19" fmla="*/ 721360 h 1653540"/>
              <a:gd name="connsiteX20" fmla="*/ 637540 w 662940"/>
              <a:gd name="connsiteY20" fmla="*/ 568960 h 1653540"/>
              <a:gd name="connsiteX21" fmla="*/ 591820 w 662940"/>
              <a:gd name="connsiteY21" fmla="*/ 411480 h 1653540"/>
              <a:gd name="connsiteX22" fmla="*/ 538480 w 662940"/>
              <a:gd name="connsiteY22" fmla="*/ 294640 h 1653540"/>
              <a:gd name="connsiteX23" fmla="*/ 462280 w 662940"/>
              <a:gd name="connsiteY23" fmla="*/ 154940 h 1653540"/>
              <a:gd name="connsiteX24" fmla="*/ 398780 w 662940"/>
              <a:gd name="connsiteY24" fmla="*/ 73660 h 1653540"/>
              <a:gd name="connsiteX25" fmla="*/ 332740 w 662940"/>
              <a:gd name="connsiteY25" fmla="*/ 0 h 16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2940" h="1653540">
                <a:moveTo>
                  <a:pt x="332740" y="0"/>
                </a:moveTo>
                <a:lnTo>
                  <a:pt x="213360" y="137160"/>
                </a:lnTo>
                <a:lnTo>
                  <a:pt x="121920" y="284480"/>
                </a:lnTo>
                <a:lnTo>
                  <a:pt x="53340" y="459740"/>
                </a:lnTo>
                <a:lnTo>
                  <a:pt x="5080" y="640080"/>
                </a:lnTo>
                <a:lnTo>
                  <a:pt x="0" y="830580"/>
                </a:lnTo>
                <a:lnTo>
                  <a:pt x="5080" y="1013460"/>
                </a:lnTo>
                <a:lnTo>
                  <a:pt x="30480" y="1097280"/>
                </a:lnTo>
                <a:lnTo>
                  <a:pt x="55880" y="1206500"/>
                </a:lnTo>
                <a:lnTo>
                  <a:pt x="106680" y="1328420"/>
                </a:lnTo>
                <a:lnTo>
                  <a:pt x="154940" y="1419860"/>
                </a:lnTo>
                <a:lnTo>
                  <a:pt x="241300" y="1562100"/>
                </a:lnTo>
                <a:lnTo>
                  <a:pt x="330200" y="1653540"/>
                </a:lnTo>
                <a:lnTo>
                  <a:pt x="403860" y="1569720"/>
                </a:lnTo>
                <a:lnTo>
                  <a:pt x="477520" y="1483360"/>
                </a:lnTo>
                <a:lnTo>
                  <a:pt x="541020" y="1369060"/>
                </a:lnTo>
                <a:lnTo>
                  <a:pt x="586740" y="1257300"/>
                </a:lnTo>
                <a:lnTo>
                  <a:pt x="637540" y="1099820"/>
                </a:lnTo>
                <a:lnTo>
                  <a:pt x="662940" y="937260"/>
                </a:lnTo>
                <a:lnTo>
                  <a:pt x="662940" y="721360"/>
                </a:lnTo>
                <a:lnTo>
                  <a:pt x="637540" y="568960"/>
                </a:lnTo>
                <a:lnTo>
                  <a:pt x="591820" y="411480"/>
                </a:lnTo>
                <a:lnTo>
                  <a:pt x="538480" y="294640"/>
                </a:lnTo>
                <a:lnTo>
                  <a:pt x="462280" y="154940"/>
                </a:lnTo>
                <a:lnTo>
                  <a:pt x="398780" y="73660"/>
                </a:lnTo>
                <a:lnTo>
                  <a:pt x="3327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D7392-E5CF-41A0-AF7C-F8C1F5B99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210741"/>
              </p:ext>
            </p:extLst>
          </p:nvPr>
        </p:nvGraphicFramePr>
        <p:xfrm>
          <a:off x="3545567" y="2403771"/>
          <a:ext cx="5062764" cy="240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998BD4C-03EF-4B08-8D02-FE0C0994E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898749"/>
              </p:ext>
            </p:extLst>
          </p:nvPr>
        </p:nvGraphicFramePr>
        <p:xfrm>
          <a:off x="7839529" y="220436"/>
          <a:ext cx="4099378" cy="255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47B7E70-13EA-4EF0-99D2-469A21ABC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948283"/>
              </p:ext>
            </p:extLst>
          </p:nvPr>
        </p:nvGraphicFramePr>
        <p:xfrm>
          <a:off x="212874" y="3890282"/>
          <a:ext cx="4096512" cy="25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1B999B-386C-447B-A390-A3D19F717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147446"/>
              </p:ext>
            </p:extLst>
          </p:nvPr>
        </p:nvGraphicFramePr>
        <p:xfrm>
          <a:off x="7858579" y="3922940"/>
          <a:ext cx="4099378" cy="255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DB7536-DE03-4AA9-B125-0B63823B83B9}"/>
              </a:ext>
            </a:extLst>
          </p:cNvPr>
          <p:cNvSpPr/>
          <p:nvPr/>
        </p:nvSpPr>
        <p:spPr>
          <a:xfrm>
            <a:off x="9601200" y="4421959"/>
            <a:ext cx="617220" cy="1549400"/>
          </a:xfrm>
          <a:custGeom>
            <a:avLst/>
            <a:gdLst>
              <a:gd name="connsiteX0" fmla="*/ 309880 w 617220"/>
              <a:gd name="connsiteY0" fmla="*/ 0 h 1549400"/>
              <a:gd name="connsiteX1" fmla="*/ 215900 w 617220"/>
              <a:gd name="connsiteY1" fmla="*/ 106680 h 1549400"/>
              <a:gd name="connsiteX2" fmla="*/ 142240 w 617220"/>
              <a:gd name="connsiteY2" fmla="*/ 220980 h 1549400"/>
              <a:gd name="connsiteX3" fmla="*/ 73660 w 617220"/>
              <a:gd name="connsiteY3" fmla="*/ 368300 h 1549400"/>
              <a:gd name="connsiteX4" fmla="*/ 27940 w 617220"/>
              <a:gd name="connsiteY4" fmla="*/ 528320 h 1549400"/>
              <a:gd name="connsiteX5" fmla="*/ 0 w 617220"/>
              <a:gd name="connsiteY5" fmla="*/ 736600 h 1549400"/>
              <a:gd name="connsiteX6" fmla="*/ 5080 w 617220"/>
              <a:gd name="connsiteY6" fmla="*/ 924560 h 1549400"/>
              <a:gd name="connsiteX7" fmla="*/ 30480 w 617220"/>
              <a:gd name="connsiteY7" fmla="*/ 1054100 h 1549400"/>
              <a:gd name="connsiteX8" fmla="*/ 83820 w 617220"/>
              <a:gd name="connsiteY8" fmla="*/ 1216660 h 1549400"/>
              <a:gd name="connsiteX9" fmla="*/ 149860 w 617220"/>
              <a:gd name="connsiteY9" fmla="*/ 1341120 h 1549400"/>
              <a:gd name="connsiteX10" fmla="*/ 203200 w 617220"/>
              <a:gd name="connsiteY10" fmla="*/ 1419860 h 1549400"/>
              <a:gd name="connsiteX11" fmla="*/ 302260 w 617220"/>
              <a:gd name="connsiteY11" fmla="*/ 1549400 h 1549400"/>
              <a:gd name="connsiteX12" fmla="*/ 401320 w 617220"/>
              <a:gd name="connsiteY12" fmla="*/ 1437640 h 1549400"/>
              <a:gd name="connsiteX13" fmla="*/ 487680 w 617220"/>
              <a:gd name="connsiteY13" fmla="*/ 1303020 h 1549400"/>
              <a:gd name="connsiteX14" fmla="*/ 558800 w 617220"/>
              <a:gd name="connsiteY14" fmla="*/ 1137920 h 1549400"/>
              <a:gd name="connsiteX15" fmla="*/ 591820 w 617220"/>
              <a:gd name="connsiteY15" fmla="*/ 1010920 h 1549400"/>
              <a:gd name="connsiteX16" fmla="*/ 617220 w 617220"/>
              <a:gd name="connsiteY16" fmla="*/ 802640 h 1549400"/>
              <a:gd name="connsiteX17" fmla="*/ 601980 w 617220"/>
              <a:gd name="connsiteY17" fmla="*/ 568960 h 1549400"/>
              <a:gd name="connsiteX18" fmla="*/ 563880 w 617220"/>
              <a:gd name="connsiteY18" fmla="*/ 419100 h 1549400"/>
              <a:gd name="connsiteX19" fmla="*/ 487680 w 617220"/>
              <a:gd name="connsiteY19" fmla="*/ 256540 h 1549400"/>
              <a:gd name="connsiteX20" fmla="*/ 411480 w 617220"/>
              <a:gd name="connsiteY20" fmla="*/ 127000 h 1549400"/>
              <a:gd name="connsiteX21" fmla="*/ 309880 w 617220"/>
              <a:gd name="connsiteY21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220" h="1549400">
                <a:moveTo>
                  <a:pt x="309880" y="0"/>
                </a:moveTo>
                <a:lnTo>
                  <a:pt x="215900" y="106680"/>
                </a:lnTo>
                <a:lnTo>
                  <a:pt x="142240" y="220980"/>
                </a:lnTo>
                <a:lnTo>
                  <a:pt x="73660" y="368300"/>
                </a:lnTo>
                <a:lnTo>
                  <a:pt x="27940" y="528320"/>
                </a:lnTo>
                <a:lnTo>
                  <a:pt x="0" y="736600"/>
                </a:lnTo>
                <a:lnTo>
                  <a:pt x="5080" y="924560"/>
                </a:lnTo>
                <a:lnTo>
                  <a:pt x="30480" y="1054100"/>
                </a:lnTo>
                <a:lnTo>
                  <a:pt x="83820" y="1216660"/>
                </a:lnTo>
                <a:lnTo>
                  <a:pt x="149860" y="1341120"/>
                </a:lnTo>
                <a:lnTo>
                  <a:pt x="203200" y="1419860"/>
                </a:lnTo>
                <a:lnTo>
                  <a:pt x="302260" y="1549400"/>
                </a:lnTo>
                <a:lnTo>
                  <a:pt x="401320" y="1437640"/>
                </a:lnTo>
                <a:lnTo>
                  <a:pt x="487680" y="1303020"/>
                </a:lnTo>
                <a:lnTo>
                  <a:pt x="558800" y="1137920"/>
                </a:lnTo>
                <a:lnTo>
                  <a:pt x="591820" y="1010920"/>
                </a:lnTo>
                <a:lnTo>
                  <a:pt x="617220" y="802640"/>
                </a:lnTo>
                <a:lnTo>
                  <a:pt x="601980" y="568960"/>
                </a:lnTo>
                <a:lnTo>
                  <a:pt x="563880" y="419100"/>
                </a:lnTo>
                <a:lnTo>
                  <a:pt x="487680" y="256540"/>
                </a:lnTo>
                <a:lnTo>
                  <a:pt x="411480" y="127000"/>
                </a:lnTo>
                <a:lnTo>
                  <a:pt x="30988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32596D-BDB3-4A18-A3DC-518951F3FCFA}"/>
              </a:ext>
            </a:extLst>
          </p:cNvPr>
          <p:cNvSpPr/>
          <p:nvPr/>
        </p:nvSpPr>
        <p:spPr>
          <a:xfrm>
            <a:off x="1952520" y="4389301"/>
            <a:ext cx="617220" cy="1549400"/>
          </a:xfrm>
          <a:custGeom>
            <a:avLst/>
            <a:gdLst>
              <a:gd name="connsiteX0" fmla="*/ 309880 w 617220"/>
              <a:gd name="connsiteY0" fmla="*/ 0 h 1549400"/>
              <a:gd name="connsiteX1" fmla="*/ 215900 w 617220"/>
              <a:gd name="connsiteY1" fmla="*/ 106680 h 1549400"/>
              <a:gd name="connsiteX2" fmla="*/ 142240 w 617220"/>
              <a:gd name="connsiteY2" fmla="*/ 220980 h 1549400"/>
              <a:gd name="connsiteX3" fmla="*/ 73660 w 617220"/>
              <a:gd name="connsiteY3" fmla="*/ 368300 h 1549400"/>
              <a:gd name="connsiteX4" fmla="*/ 27940 w 617220"/>
              <a:gd name="connsiteY4" fmla="*/ 528320 h 1549400"/>
              <a:gd name="connsiteX5" fmla="*/ 0 w 617220"/>
              <a:gd name="connsiteY5" fmla="*/ 736600 h 1549400"/>
              <a:gd name="connsiteX6" fmla="*/ 5080 w 617220"/>
              <a:gd name="connsiteY6" fmla="*/ 924560 h 1549400"/>
              <a:gd name="connsiteX7" fmla="*/ 30480 w 617220"/>
              <a:gd name="connsiteY7" fmla="*/ 1054100 h 1549400"/>
              <a:gd name="connsiteX8" fmla="*/ 83820 w 617220"/>
              <a:gd name="connsiteY8" fmla="*/ 1216660 h 1549400"/>
              <a:gd name="connsiteX9" fmla="*/ 149860 w 617220"/>
              <a:gd name="connsiteY9" fmla="*/ 1341120 h 1549400"/>
              <a:gd name="connsiteX10" fmla="*/ 203200 w 617220"/>
              <a:gd name="connsiteY10" fmla="*/ 1419860 h 1549400"/>
              <a:gd name="connsiteX11" fmla="*/ 302260 w 617220"/>
              <a:gd name="connsiteY11" fmla="*/ 1549400 h 1549400"/>
              <a:gd name="connsiteX12" fmla="*/ 401320 w 617220"/>
              <a:gd name="connsiteY12" fmla="*/ 1437640 h 1549400"/>
              <a:gd name="connsiteX13" fmla="*/ 487680 w 617220"/>
              <a:gd name="connsiteY13" fmla="*/ 1303020 h 1549400"/>
              <a:gd name="connsiteX14" fmla="*/ 558800 w 617220"/>
              <a:gd name="connsiteY14" fmla="*/ 1137920 h 1549400"/>
              <a:gd name="connsiteX15" fmla="*/ 591820 w 617220"/>
              <a:gd name="connsiteY15" fmla="*/ 1010920 h 1549400"/>
              <a:gd name="connsiteX16" fmla="*/ 617220 w 617220"/>
              <a:gd name="connsiteY16" fmla="*/ 802640 h 1549400"/>
              <a:gd name="connsiteX17" fmla="*/ 601980 w 617220"/>
              <a:gd name="connsiteY17" fmla="*/ 568960 h 1549400"/>
              <a:gd name="connsiteX18" fmla="*/ 563880 w 617220"/>
              <a:gd name="connsiteY18" fmla="*/ 419100 h 1549400"/>
              <a:gd name="connsiteX19" fmla="*/ 487680 w 617220"/>
              <a:gd name="connsiteY19" fmla="*/ 256540 h 1549400"/>
              <a:gd name="connsiteX20" fmla="*/ 411480 w 617220"/>
              <a:gd name="connsiteY20" fmla="*/ 127000 h 1549400"/>
              <a:gd name="connsiteX21" fmla="*/ 309880 w 617220"/>
              <a:gd name="connsiteY21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220" h="1549400">
                <a:moveTo>
                  <a:pt x="309880" y="0"/>
                </a:moveTo>
                <a:lnTo>
                  <a:pt x="215900" y="106680"/>
                </a:lnTo>
                <a:lnTo>
                  <a:pt x="142240" y="220980"/>
                </a:lnTo>
                <a:lnTo>
                  <a:pt x="73660" y="368300"/>
                </a:lnTo>
                <a:lnTo>
                  <a:pt x="27940" y="528320"/>
                </a:lnTo>
                <a:lnTo>
                  <a:pt x="0" y="736600"/>
                </a:lnTo>
                <a:lnTo>
                  <a:pt x="5080" y="924560"/>
                </a:lnTo>
                <a:lnTo>
                  <a:pt x="30480" y="1054100"/>
                </a:lnTo>
                <a:lnTo>
                  <a:pt x="83820" y="1216660"/>
                </a:lnTo>
                <a:lnTo>
                  <a:pt x="149860" y="1341120"/>
                </a:lnTo>
                <a:lnTo>
                  <a:pt x="203200" y="1419860"/>
                </a:lnTo>
                <a:lnTo>
                  <a:pt x="302260" y="1549400"/>
                </a:lnTo>
                <a:lnTo>
                  <a:pt x="401320" y="1437640"/>
                </a:lnTo>
                <a:lnTo>
                  <a:pt x="487680" y="1303020"/>
                </a:lnTo>
                <a:lnTo>
                  <a:pt x="558800" y="1137920"/>
                </a:lnTo>
                <a:lnTo>
                  <a:pt x="591820" y="1010920"/>
                </a:lnTo>
                <a:lnTo>
                  <a:pt x="617220" y="802640"/>
                </a:lnTo>
                <a:lnTo>
                  <a:pt x="601980" y="568960"/>
                </a:lnTo>
                <a:lnTo>
                  <a:pt x="563880" y="419100"/>
                </a:lnTo>
                <a:lnTo>
                  <a:pt x="487680" y="256540"/>
                </a:lnTo>
                <a:lnTo>
                  <a:pt x="411480" y="127000"/>
                </a:lnTo>
                <a:lnTo>
                  <a:pt x="30988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1E18D-6B0F-4334-9B5D-61DDD9E2AF27}"/>
              </a:ext>
            </a:extLst>
          </p:cNvPr>
          <p:cNvSpPr txBox="1"/>
          <p:nvPr/>
        </p:nvSpPr>
        <p:spPr>
          <a:xfrm>
            <a:off x="1711941" y="272365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992A6-A134-4B21-A8DB-3E6E25B83434}"/>
              </a:ext>
            </a:extLst>
          </p:cNvPr>
          <p:cNvSpPr txBox="1"/>
          <p:nvPr/>
        </p:nvSpPr>
        <p:spPr>
          <a:xfrm>
            <a:off x="5552926" y="479466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7D08-90B8-4EFA-B54C-E3EC323CA10B}"/>
              </a:ext>
            </a:extLst>
          </p:cNvPr>
          <p:cNvSpPr txBox="1"/>
          <p:nvPr/>
        </p:nvSpPr>
        <p:spPr>
          <a:xfrm>
            <a:off x="9361712" y="282360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43029-B6B5-4338-8B09-070544CF9DAB}"/>
              </a:ext>
            </a:extLst>
          </p:cNvPr>
          <p:cNvSpPr txBox="1"/>
          <p:nvPr/>
        </p:nvSpPr>
        <p:spPr>
          <a:xfrm>
            <a:off x="1360883" y="63488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OUTER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13024-266F-4D62-8973-445A9652C1F3}"/>
              </a:ext>
            </a:extLst>
          </p:cNvPr>
          <p:cNvSpPr txBox="1"/>
          <p:nvPr/>
        </p:nvSpPr>
        <p:spPr>
          <a:xfrm>
            <a:off x="9248472" y="630346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9027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226</Words>
  <Application>Microsoft Office PowerPoint</Application>
  <PresentationFormat>Widescreen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 Visuals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Loaiza, Steven</dc:creator>
  <cp:lastModifiedBy>Loaiza, Steven</cp:lastModifiedBy>
  <cp:revision>12</cp:revision>
  <dcterms:created xsi:type="dcterms:W3CDTF">2021-08-30T15:49:08Z</dcterms:created>
  <dcterms:modified xsi:type="dcterms:W3CDTF">2021-09-17T20:53:41Z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28663f-2bf2-4f95-828a-a14295f76b5d_Enabled">
    <vt:lpwstr>True</vt:lpwstr>
  </property>
  <property fmtid="{D5CDD505-2E9C-101B-9397-08002B2CF9AE}" pid="3" name="MSIP_Label_1728663f-2bf2-4f95-828a-a14295f76b5d_SiteId">
    <vt:lpwstr>7389d8c0-3607-465c-a69f-7d4426502912</vt:lpwstr>
  </property>
  <property fmtid="{D5CDD505-2E9C-101B-9397-08002B2CF9AE}" pid="4" name="MSIP_Label_1728663f-2bf2-4f95-828a-a14295f76b5d_Owner">
    <vt:lpwstr>SLoaiza@geico.com</vt:lpwstr>
  </property>
  <property fmtid="{D5CDD505-2E9C-101B-9397-08002B2CF9AE}" pid="5" name="MSIP_Label_1728663f-2bf2-4f95-828a-a14295f76b5d_SetDate">
    <vt:lpwstr>2021-08-30T17:43:17.1963147Z</vt:lpwstr>
  </property>
  <property fmtid="{D5CDD505-2E9C-101B-9397-08002B2CF9AE}" pid="6" name="MSIP_Label_1728663f-2bf2-4f95-828a-a14295f76b5d_Name">
    <vt:lpwstr>Un-Labeled</vt:lpwstr>
  </property>
  <property fmtid="{D5CDD505-2E9C-101B-9397-08002B2CF9AE}" pid="7" name="MSIP_Label_1728663f-2bf2-4f95-828a-a14295f76b5d_Application">
    <vt:lpwstr>Microsoft Azure Information Protection</vt:lpwstr>
  </property>
  <property fmtid="{D5CDD505-2E9C-101B-9397-08002B2CF9AE}" pid="8" name="MSIP_Label_1728663f-2bf2-4f95-828a-a14295f76b5d_ActionId">
    <vt:lpwstr>08347ebc-f45b-4bde-a5c3-cf6c5b416ed0</vt:lpwstr>
  </property>
  <property fmtid="{D5CDD505-2E9C-101B-9397-08002B2CF9AE}" pid="9" name="MSIP_Label_1728663f-2bf2-4f95-828a-a14295f76b5d_Extended_MSFT_Method">
    <vt:lpwstr>Automatic</vt:lpwstr>
  </property>
  <property fmtid="{D5CDD505-2E9C-101B-9397-08002B2CF9AE}" pid="10" name="MSIP_Label_c3036bbf-091f-4b8c-9e80-f15c8a68b1c5_Enabled">
    <vt:lpwstr>True</vt:lpwstr>
  </property>
  <property fmtid="{D5CDD505-2E9C-101B-9397-08002B2CF9AE}" pid="11" name="MSIP_Label_c3036bbf-091f-4b8c-9e80-f15c8a68b1c5_SiteId">
    <vt:lpwstr>7389d8c0-3607-465c-a69f-7d4426502912</vt:lpwstr>
  </property>
  <property fmtid="{D5CDD505-2E9C-101B-9397-08002B2CF9AE}" pid="12" name="MSIP_Label_c3036bbf-091f-4b8c-9e80-f15c8a68b1c5_Owner">
    <vt:lpwstr>SLoaiza@geico.com</vt:lpwstr>
  </property>
  <property fmtid="{D5CDD505-2E9C-101B-9397-08002B2CF9AE}" pid="13" name="MSIP_Label_c3036bbf-091f-4b8c-9e80-f15c8a68b1c5_SetDate">
    <vt:lpwstr>2021-08-30T17:43:17.1963147Z</vt:lpwstr>
  </property>
  <property fmtid="{D5CDD505-2E9C-101B-9397-08002B2CF9AE}" pid="14" name="MSIP_Label_c3036bbf-091f-4b8c-9e80-f15c8a68b1c5_Name">
    <vt:lpwstr>General-Internal</vt:lpwstr>
  </property>
  <property fmtid="{D5CDD505-2E9C-101B-9397-08002B2CF9AE}" pid="15" name="MSIP_Label_c3036bbf-091f-4b8c-9e80-f15c8a68b1c5_Application">
    <vt:lpwstr>Microsoft Azure Information Protection</vt:lpwstr>
  </property>
  <property fmtid="{D5CDD505-2E9C-101B-9397-08002B2CF9AE}" pid="16" name="MSIP_Label_c3036bbf-091f-4b8c-9e80-f15c8a68b1c5_ActionId">
    <vt:lpwstr>08347ebc-f45b-4bde-a5c3-cf6c5b416ed0</vt:lpwstr>
  </property>
  <property fmtid="{D5CDD505-2E9C-101B-9397-08002B2CF9AE}" pid="17" name="MSIP_Label_c3036bbf-091f-4b8c-9e80-f15c8a68b1c5_Parent">
    <vt:lpwstr>1728663f-2bf2-4f95-828a-a14295f76b5d</vt:lpwstr>
  </property>
  <property fmtid="{D5CDD505-2E9C-101B-9397-08002B2CF9AE}" pid="18" name="MSIP_Label_c3036bbf-091f-4b8c-9e80-f15c8a68b1c5_Extended_MSFT_Method">
    <vt:lpwstr>Automatic</vt:lpwstr>
  </property>
  <property fmtid="{D5CDD505-2E9C-101B-9397-08002B2CF9AE}" pid="19" name="Sensitivity">
    <vt:lpwstr>Un-Labeled General-Internal</vt:lpwstr>
  </property>
</Properties>
</file>