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75" r:id="rId7"/>
    <p:sldId id="282" r:id="rId8"/>
    <p:sldId id="276" r:id="rId9"/>
    <p:sldId id="283" r:id="rId10"/>
    <p:sldId id="281" r:id="rId11"/>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p:scale>
          <a:sx n="75" d="100"/>
          <a:sy n="75" d="100"/>
        </p:scale>
        <p:origin x="324" y="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ve\Desktop\Oeson\MSFT_Project1.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teve\Desktop\Oeson\MSFT_Project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teve\Desktop\Oeson\MSFT_Project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teve\Desktop\Oeson\MSFT_Project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Price Value for </a:t>
            </a:r>
            <a:r>
              <a:rPr lang="fr-FR" baseline="0" dirty="0"/>
              <a:t>Microsoft, Tesla and Apple </a:t>
            </a:r>
            <a:r>
              <a:rPr lang="fr-FR" baseline="0" dirty="0" err="1"/>
              <a:t>between</a:t>
            </a:r>
            <a:r>
              <a:rPr lang="fr-FR" baseline="0" dirty="0"/>
              <a:t> 2018 - 2023</a:t>
            </a:r>
            <a:endParaRPr lang="fr-F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0"/>
          <c:order val="0"/>
          <c:tx>
            <c:strRef>
              <c:f>combined!$A$1</c:f>
              <c:strCache>
                <c:ptCount val="1"/>
                <c:pt idx="0">
                  <c:v>MSFT</c:v>
                </c:pt>
              </c:strCache>
            </c:strRef>
          </c:tx>
          <c:spPr>
            <a:ln w="28575" cap="rnd">
              <a:solidFill>
                <a:schemeClr val="accent1"/>
              </a:solidFill>
              <a:round/>
            </a:ln>
            <a:effectLst/>
          </c:spPr>
          <c:marker>
            <c:symbol val="none"/>
          </c:marker>
          <c:cat>
            <c:numRef>
              <c:f>MSFT!$A$2:$A$1048576</c:f>
              <c:numCache>
                <c:formatCode>m/d/yyyy</c:formatCode>
                <c:ptCount val="1048575"/>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combined!$A$3:$A$1279</c:f>
              <c:numCache>
                <c:formatCode>General</c:formatCode>
                <c:ptCount val="1277"/>
                <c:pt idx="0">
                  <c:v>86.059997999999993</c:v>
                </c:pt>
                <c:pt idx="1">
                  <c:v>86.589995999999999</c:v>
                </c:pt>
                <c:pt idx="2">
                  <c:v>87.660004000000001</c:v>
                </c:pt>
                <c:pt idx="3">
                  <c:v>88.199996999999996</c:v>
                </c:pt>
                <c:pt idx="4">
                  <c:v>88.650002000000001</c:v>
                </c:pt>
                <c:pt idx="5">
                  <c:v>87.860000999999997</c:v>
                </c:pt>
                <c:pt idx="6">
                  <c:v>88.129997000000003</c:v>
                </c:pt>
                <c:pt idx="7">
                  <c:v>88.669998000000007</c:v>
                </c:pt>
                <c:pt idx="8">
                  <c:v>90.099997999999999</c:v>
                </c:pt>
                <c:pt idx="9">
                  <c:v>89.080001999999993</c:v>
                </c:pt>
                <c:pt idx="10">
                  <c:v>89.800003000000004</c:v>
                </c:pt>
                <c:pt idx="11">
                  <c:v>90.139999000000003</c:v>
                </c:pt>
                <c:pt idx="12">
                  <c:v>90</c:v>
                </c:pt>
                <c:pt idx="13">
                  <c:v>91.900002000000001</c:v>
                </c:pt>
                <c:pt idx="14">
                  <c:v>92.550003000000004</c:v>
                </c:pt>
                <c:pt idx="15">
                  <c:v>92.470000999999996</c:v>
                </c:pt>
                <c:pt idx="16">
                  <c:v>93.120002999999997</c:v>
                </c:pt>
                <c:pt idx="17">
                  <c:v>95.139999000000003</c:v>
                </c:pt>
                <c:pt idx="18">
                  <c:v>93.300003000000004</c:v>
                </c:pt>
                <c:pt idx="19">
                  <c:v>93.75</c:v>
                </c:pt>
                <c:pt idx="20">
                  <c:v>94.790001000000004</c:v>
                </c:pt>
                <c:pt idx="21">
                  <c:v>93.639999000000003</c:v>
                </c:pt>
                <c:pt idx="22">
                  <c:v>90.559997999999993</c:v>
                </c:pt>
                <c:pt idx="23">
                  <c:v>86.889999000000003</c:v>
                </c:pt>
                <c:pt idx="24">
                  <c:v>90.489998</c:v>
                </c:pt>
                <c:pt idx="25">
                  <c:v>89.709998999999996</c:v>
                </c:pt>
                <c:pt idx="26">
                  <c:v>86.300003000000004</c:v>
                </c:pt>
                <c:pt idx="27">
                  <c:v>88.739998</c:v>
                </c:pt>
                <c:pt idx="28">
                  <c:v>88.93</c:v>
                </c:pt>
                <c:pt idx="29">
                  <c:v>88.510002</c:v>
                </c:pt>
                <c:pt idx="30">
                  <c:v>91.209998999999996</c:v>
                </c:pt>
                <c:pt idx="31">
                  <c:v>92.449996999999996</c:v>
                </c:pt>
                <c:pt idx="32">
                  <c:v>91.480002999999996</c:v>
                </c:pt>
                <c:pt idx="33">
                  <c:v>92.980002999999996</c:v>
                </c:pt>
                <c:pt idx="34">
                  <c:v>92.050003000000004</c:v>
                </c:pt>
                <c:pt idx="35">
                  <c:v>93.599997999999999</c:v>
                </c:pt>
                <c:pt idx="36">
                  <c:v>94.400002000000001</c:v>
                </c:pt>
                <c:pt idx="37">
                  <c:v>95.739998</c:v>
                </c:pt>
                <c:pt idx="38">
                  <c:v>94.839995999999999</c:v>
                </c:pt>
                <c:pt idx="39">
                  <c:v>93.989998</c:v>
                </c:pt>
                <c:pt idx="40">
                  <c:v>91.580001999999993</c:v>
                </c:pt>
                <c:pt idx="41">
                  <c:v>92.339995999999999</c:v>
                </c:pt>
                <c:pt idx="42">
                  <c:v>94.339995999999999</c:v>
                </c:pt>
                <c:pt idx="43">
                  <c:v>93.160004000000001</c:v>
                </c:pt>
                <c:pt idx="44">
                  <c:v>94.269997000000004</c:v>
                </c:pt>
                <c:pt idx="45">
                  <c:v>95.290001000000004</c:v>
                </c:pt>
                <c:pt idx="46">
                  <c:v>96.5</c:v>
                </c:pt>
                <c:pt idx="47">
                  <c:v>97</c:v>
                </c:pt>
                <c:pt idx="48">
                  <c:v>95.120002999999997</c:v>
                </c:pt>
                <c:pt idx="49">
                  <c:v>93.529999000000004</c:v>
                </c:pt>
                <c:pt idx="50">
                  <c:v>94.68</c:v>
                </c:pt>
                <c:pt idx="51">
                  <c:v>93.739998</c:v>
                </c:pt>
                <c:pt idx="52">
                  <c:v>93.050003000000004</c:v>
                </c:pt>
                <c:pt idx="53">
                  <c:v>92.93</c:v>
                </c:pt>
                <c:pt idx="54">
                  <c:v>91.269997000000004</c:v>
                </c:pt>
                <c:pt idx="55">
                  <c:v>89.5</c:v>
                </c:pt>
                <c:pt idx="56">
                  <c:v>90.610000999999997</c:v>
                </c:pt>
                <c:pt idx="57">
                  <c:v>94.940002000000007</c:v>
                </c:pt>
                <c:pt idx="58">
                  <c:v>89.82</c:v>
                </c:pt>
                <c:pt idx="59">
                  <c:v>90.18</c:v>
                </c:pt>
                <c:pt idx="60">
                  <c:v>90.470000999999996</c:v>
                </c:pt>
                <c:pt idx="61">
                  <c:v>89.580001999999993</c:v>
                </c:pt>
                <c:pt idx="62">
                  <c:v>87.849997999999999</c:v>
                </c:pt>
                <c:pt idx="63">
                  <c:v>92.440002000000007</c:v>
                </c:pt>
                <c:pt idx="64">
                  <c:v>91.489998</c:v>
                </c:pt>
                <c:pt idx="65">
                  <c:v>91.040001000000004</c:v>
                </c:pt>
                <c:pt idx="66">
                  <c:v>92.389999000000003</c:v>
                </c:pt>
                <c:pt idx="67">
                  <c:v>92.010002</c:v>
                </c:pt>
                <c:pt idx="68">
                  <c:v>92.43</c:v>
                </c:pt>
                <c:pt idx="69">
                  <c:v>94.050003000000004</c:v>
                </c:pt>
                <c:pt idx="70">
                  <c:v>94.07</c:v>
                </c:pt>
                <c:pt idx="71">
                  <c:v>95</c:v>
                </c:pt>
                <c:pt idx="72">
                  <c:v>96.220000999999996</c:v>
                </c:pt>
                <c:pt idx="73">
                  <c:v>96.440002000000007</c:v>
                </c:pt>
                <c:pt idx="74">
                  <c:v>95.910004000000001</c:v>
                </c:pt>
                <c:pt idx="75">
                  <c:v>95.739998</c:v>
                </c:pt>
                <c:pt idx="76">
                  <c:v>96.239998</c:v>
                </c:pt>
                <c:pt idx="77">
                  <c:v>93.300003000000004</c:v>
                </c:pt>
                <c:pt idx="78">
                  <c:v>93.550003000000004</c:v>
                </c:pt>
                <c:pt idx="79">
                  <c:v>97.599997999999999</c:v>
                </c:pt>
                <c:pt idx="80">
                  <c:v>96.330001999999993</c:v>
                </c:pt>
                <c:pt idx="81">
                  <c:v>93.209998999999996</c:v>
                </c:pt>
                <c:pt idx="82">
                  <c:v>94.989998</c:v>
                </c:pt>
                <c:pt idx="83">
                  <c:v>92.959998999999996</c:v>
                </c:pt>
                <c:pt idx="84">
                  <c:v>93.32</c:v>
                </c:pt>
                <c:pt idx="85">
                  <c:v>95.169998000000007</c:v>
                </c:pt>
                <c:pt idx="86">
                  <c:v>95.849997999999999</c:v>
                </c:pt>
                <c:pt idx="87">
                  <c:v>96.010002</c:v>
                </c:pt>
                <c:pt idx="88">
                  <c:v>97.459998999999996</c:v>
                </c:pt>
                <c:pt idx="89">
                  <c:v>97.800003000000004</c:v>
                </c:pt>
                <c:pt idx="90">
                  <c:v>97.919998000000007</c:v>
                </c:pt>
                <c:pt idx="91">
                  <c:v>97.239998</c:v>
                </c:pt>
                <c:pt idx="92">
                  <c:v>97.360000999999997</c:v>
                </c:pt>
                <c:pt idx="93">
                  <c:v>96.760002</c:v>
                </c:pt>
                <c:pt idx="94">
                  <c:v>96.010002</c:v>
                </c:pt>
                <c:pt idx="95">
                  <c:v>97</c:v>
                </c:pt>
                <c:pt idx="96">
                  <c:v>97.68</c:v>
                </c:pt>
                <c:pt idx="97">
                  <c:v>96.709998999999996</c:v>
                </c:pt>
                <c:pt idx="98">
                  <c:v>98.730002999999996</c:v>
                </c:pt>
                <c:pt idx="99">
                  <c:v>98.300003000000004</c:v>
                </c:pt>
                <c:pt idx="100">
                  <c:v>97.839995999999999</c:v>
                </c:pt>
                <c:pt idx="101">
                  <c:v>98.309997999999993</c:v>
                </c:pt>
                <c:pt idx="102">
                  <c:v>99.290001000000004</c:v>
                </c:pt>
                <c:pt idx="103">
                  <c:v>99.279999000000004</c:v>
                </c:pt>
                <c:pt idx="104">
                  <c:v>101.260002</c:v>
                </c:pt>
                <c:pt idx="105">
                  <c:v>102</c:v>
                </c:pt>
                <c:pt idx="106">
                  <c:v>102.480003</c:v>
                </c:pt>
                <c:pt idx="107">
                  <c:v>102.650002</c:v>
                </c:pt>
                <c:pt idx="108">
                  <c:v>101.089996</c:v>
                </c:pt>
                <c:pt idx="109">
                  <c:v>101.010002</c:v>
                </c:pt>
                <c:pt idx="110">
                  <c:v>101.099998</c:v>
                </c:pt>
                <c:pt idx="111">
                  <c:v>101.720001</c:v>
                </c:pt>
                <c:pt idx="112">
                  <c:v>101.650002</c:v>
                </c:pt>
                <c:pt idx="113">
                  <c:v>101.510002</c:v>
                </c:pt>
                <c:pt idx="114">
                  <c:v>100.010002</c:v>
                </c:pt>
                <c:pt idx="115">
                  <c:v>99.650002000000001</c:v>
                </c:pt>
                <c:pt idx="116">
                  <c:v>101.370003</c:v>
                </c:pt>
                <c:pt idx="117">
                  <c:v>102.08000199999999</c:v>
                </c:pt>
                <c:pt idx="118">
                  <c:v>100.410004</c:v>
                </c:pt>
                <c:pt idx="119">
                  <c:v>100</c:v>
                </c:pt>
                <c:pt idx="120">
                  <c:v>98.82</c:v>
                </c:pt>
                <c:pt idx="121">
                  <c:v>99.580001999999993</c:v>
                </c:pt>
                <c:pt idx="122">
                  <c:v>97.379997000000003</c:v>
                </c:pt>
                <c:pt idx="123">
                  <c:v>98.93</c:v>
                </c:pt>
                <c:pt idx="124">
                  <c:v>98.099997999999999</c:v>
                </c:pt>
                <c:pt idx="125">
                  <c:v>100.480003</c:v>
                </c:pt>
                <c:pt idx="126">
                  <c:v>99.5</c:v>
                </c:pt>
                <c:pt idx="127">
                  <c:v>99.889999000000003</c:v>
                </c:pt>
                <c:pt idx="128">
                  <c:v>101.650002</c:v>
                </c:pt>
                <c:pt idx="129">
                  <c:v>102</c:v>
                </c:pt>
                <c:pt idx="130">
                  <c:v>101.150002</c:v>
                </c:pt>
                <c:pt idx="131">
                  <c:v>102.769997</c:v>
                </c:pt>
                <c:pt idx="132">
                  <c:v>104.370003</c:v>
                </c:pt>
                <c:pt idx="133">
                  <c:v>105.400002</c:v>
                </c:pt>
                <c:pt idx="134">
                  <c:v>104.610001</c:v>
                </c:pt>
                <c:pt idx="135">
                  <c:v>105.94000200000001</c:v>
                </c:pt>
                <c:pt idx="136">
                  <c:v>104.93</c:v>
                </c:pt>
                <c:pt idx="137">
                  <c:v>108.08000199999999</c:v>
                </c:pt>
                <c:pt idx="138">
                  <c:v>106.300003</c:v>
                </c:pt>
                <c:pt idx="139">
                  <c:v>108.57</c:v>
                </c:pt>
                <c:pt idx="140">
                  <c:v>107.959999</c:v>
                </c:pt>
                <c:pt idx="141">
                  <c:v>110.739998</c:v>
                </c:pt>
                <c:pt idx="142">
                  <c:v>110.18</c:v>
                </c:pt>
                <c:pt idx="143">
                  <c:v>107.19000200000001</c:v>
                </c:pt>
                <c:pt idx="144">
                  <c:v>106.489998</c:v>
                </c:pt>
                <c:pt idx="145">
                  <c:v>106.029999</c:v>
                </c:pt>
                <c:pt idx="146">
                  <c:v>105.400002</c:v>
                </c:pt>
                <c:pt idx="147">
                  <c:v>107.800003</c:v>
                </c:pt>
                <c:pt idx="148">
                  <c:v>108.120003</c:v>
                </c:pt>
                <c:pt idx="149">
                  <c:v>108.55999799999999</c:v>
                </c:pt>
                <c:pt idx="150">
                  <c:v>109.33000199999999</c:v>
                </c:pt>
                <c:pt idx="151">
                  <c:v>109.709999</c:v>
                </c:pt>
                <c:pt idx="152">
                  <c:v>109.41999800000001</c:v>
                </c:pt>
                <c:pt idx="153">
                  <c:v>109.239998</c:v>
                </c:pt>
                <c:pt idx="154">
                  <c:v>108.55999799999999</c:v>
                </c:pt>
                <c:pt idx="155">
                  <c:v>108.489998</c:v>
                </c:pt>
                <c:pt idx="156">
                  <c:v>108.300003</c:v>
                </c:pt>
                <c:pt idx="157">
                  <c:v>107.360001</c:v>
                </c:pt>
                <c:pt idx="158">
                  <c:v>107.510002</c:v>
                </c:pt>
                <c:pt idx="159">
                  <c:v>106.91999800000001</c:v>
                </c:pt>
                <c:pt idx="160">
                  <c:v>105.849998</c:v>
                </c:pt>
                <c:pt idx="161">
                  <c:v>107.150002</c:v>
                </c:pt>
                <c:pt idx="162">
                  <c:v>107.66999800000001</c:v>
                </c:pt>
                <c:pt idx="163">
                  <c:v>109.269997</c:v>
                </c:pt>
                <c:pt idx="164">
                  <c:v>109.94000200000001</c:v>
                </c:pt>
                <c:pt idx="165">
                  <c:v>110.449997</c:v>
                </c:pt>
                <c:pt idx="166">
                  <c:v>111.66999800000001</c:v>
                </c:pt>
                <c:pt idx="167">
                  <c:v>111.69000200000001</c:v>
                </c:pt>
                <c:pt idx="168">
                  <c:v>110.849998</c:v>
                </c:pt>
                <c:pt idx="169">
                  <c:v>111.010002</c:v>
                </c:pt>
                <c:pt idx="170">
                  <c:v>108.25</c:v>
                </c:pt>
                <c:pt idx="171">
                  <c:v>108.230003</c:v>
                </c:pt>
                <c:pt idx="172">
                  <c:v>108.839996</c:v>
                </c:pt>
                <c:pt idx="173">
                  <c:v>108.900002</c:v>
                </c:pt>
                <c:pt idx="174">
                  <c:v>111.43</c:v>
                </c:pt>
                <c:pt idx="175">
                  <c:v>112.120003</c:v>
                </c:pt>
                <c:pt idx="176">
                  <c:v>113.360001</c:v>
                </c:pt>
                <c:pt idx="177">
                  <c:v>113.69000200000001</c:v>
                </c:pt>
                <c:pt idx="178">
                  <c:v>112.19000200000001</c:v>
                </c:pt>
                <c:pt idx="179">
                  <c:v>113.050003</c:v>
                </c:pt>
                <c:pt idx="180">
                  <c:v>112.279999</c:v>
                </c:pt>
                <c:pt idx="181">
                  <c:v>114</c:v>
                </c:pt>
                <c:pt idx="182">
                  <c:v>113.029999</c:v>
                </c:pt>
                <c:pt idx="183">
                  <c:v>114.800003</c:v>
                </c:pt>
                <c:pt idx="184">
                  <c:v>114.470001</c:v>
                </c:pt>
                <c:pt idx="185">
                  <c:v>114.779999</c:v>
                </c:pt>
                <c:pt idx="186">
                  <c:v>114.19000200000001</c:v>
                </c:pt>
                <c:pt idx="187">
                  <c:v>114.75</c:v>
                </c:pt>
                <c:pt idx="188">
                  <c:v>115.300003</c:v>
                </c:pt>
                <c:pt idx="189">
                  <c:v>115.41999800000001</c:v>
                </c:pt>
                <c:pt idx="190">
                  <c:v>114.610001</c:v>
                </c:pt>
                <c:pt idx="191">
                  <c:v>112.629997</c:v>
                </c:pt>
                <c:pt idx="192">
                  <c:v>111.660004</c:v>
                </c:pt>
                <c:pt idx="193">
                  <c:v>111.139999</c:v>
                </c:pt>
                <c:pt idx="194">
                  <c:v>111.239998</c:v>
                </c:pt>
                <c:pt idx="195">
                  <c:v>105.349998</c:v>
                </c:pt>
                <c:pt idx="196">
                  <c:v>109.010002</c:v>
                </c:pt>
                <c:pt idx="197">
                  <c:v>108.910004</c:v>
                </c:pt>
                <c:pt idx="198">
                  <c:v>109.540001</c:v>
                </c:pt>
                <c:pt idx="199">
                  <c:v>111.68</c:v>
                </c:pt>
                <c:pt idx="200">
                  <c:v>110.099998</c:v>
                </c:pt>
                <c:pt idx="201">
                  <c:v>108.93</c:v>
                </c:pt>
                <c:pt idx="202">
                  <c:v>109.32</c:v>
                </c:pt>
                <c:pt idx="203">
                  <c:v>107.769997</c:v>
                </c:pt>
                <c:pt idx="204">
                  <c:v>108.410004</c:v>
                </c:pt>
                <c:pt idx="205">
                  <c:v>106.550003</c:v>
                </c:pt>
                <c:pt idx="206">
                  <c:v>105.69000200000001</c:v>
                </c:pt>
                <c:pt idx="207">
                  <c:v>108.110001</c:v>
                </c:pt>
                <c:pt idx="208">
                  <c:v>103.660004</c:v>
                </c:pt>
                <c:pt idx="209">
                  <c:v>105.44000200000001</c:v>
                </c:pt>
                <c:pt idx="210">
                  <c:v>107.050003</c:v>
                </c:pt>
                <c:pt idx="211">
                  <c:v>106.480003</c:v>
                </c:pt>
                <c:pt idx="212">
                  <c:v>106.370003</c:v>
                </c:pt>
                <c:pt idx="213">
                  <c:v>107.379997</c:v>
                </c:pt>
                <c:pt idx="214">
                  <c:v>109.44000200000001</c:v>
                </c:pt>
                <c:pt idx="215">
                  <c:v>111.800003</c:v>
                </c:pt>
                <c:pt idx="216">
                  <c:v>110.849998</c:v>
                </c:pt>
                <c:pt idx="217">
                  <c:v>109.41999800000001</c:v>
                </c:pt>
                <c:pt idx="218">
                  <c:v>107.550003</c:v>
                </c:pt>
                <c:pt idx="219">
                  <c:v>108.099998</c:v>
                </c:pt>
                <c:pt idx="220">
                  <c:v>104.989998</c:v>
                </c:pt>
                <c:pt idx="221">
                  <c:v>107.08000199999999</c:v>
                </c:pt>
                <c:pt idx="222">
                  <c:v>108.269997</c:v>
                </c:pt>
                <c:pt idx="223">
                  <c:v>101.800003</c:v>
                </c:pt>
                <c:pt idx="224">
                  <c:v>103.599998</c:v>
                </c:pt>
                <c:pt idx="225">
                  <c:v>102.16999800000001</c:v>
                </c:pt>
                <c:pt idx="226">
                  <c:v>104.790001</c:v>
                </c:pt>
                <c:pt idx="227">
                  <c:v>106.269997</c:v>
                </c:pt>
                <c:pt idx="228">
                  <c:v>107.889999</c:v>
                </c:pt>
                <c:pt idx="229">
                  <c:v>110.33000199999999</c:v>
                </c:pt>
                <c:pt idx="230">
                  <c:v>110.699997</c:v>
                </c:pt>
                <c:pt idx="231">
                  <c:v>113</c:v>
                </c:pt>
                <c:pt idx="232">
                  <c:v>111.94000200000001</c:v>
                </c:pt>
                <c:pt idx="233">
                  <c:v>105.82</c:v>
                </c:pt>
                <c:pt idx="234">
                  <c:v>108.379997</c:v>
                </c:pt>
                <c:pt idx="235">
                  <c:v>104.800003</c:v>
                </c:pt>
                <c:pt idx="236">
                  <c:v>109.800003</c:v>
                </c:pt>
                <c:pt idx="237">
                  <c:v>110.889999</c:v>
                </c:pt>
                <c:pt idx="238">
                  <c:v>109.58000199999999</c:v>
                </c:pt>
                <c:pt idx="239">
                  <c:v>108.25</c:v>
                </c:pt>
                <c:pt idx="240">
                  <c:v>105.410004</c:v>
                </c:pt>
                <c:pt idx="241">
                  <c:v>103.75</c:v>
                </c:pt>
                <c:pt idx="242">
                  <c:v>103.650002</c:v>
                </c:pt>
                <c:pt idx="243">
                  <c:v>103.050003</c:v>
                </c:pt>
                <c:pt idx="244">
                  <c:v>101.629997</c:v>
                </c:pt>
                <c:pt idx="245">
                  <c:v>97.68</c:v>
                </c:pt>
                <c:pt idx="246">
                  <c:v>95.139999000000003</c:v>
                </c:pt>
                <c:pt idx="247">
                  <c:v>99.300003000000004</c:v>
                </c:pt>
                <c:pt idx="248">
                  <c:v>102.089996</c:v>
                </c:pt>
                <c:pt idx="249">
                  <c:v>101.290001</c:v>
                </c:pt>
                <c:pt idx="250">
                  <c:v>99.550003000000004</c:v>
                </c:pt>
                <c:pt idx="251">
                  <c:v>100.099998</c:v>
                </c:pt>
                <c:pt idx="252">
                  <c:v>99.720000999999996</c:v>
                </c:pt>
                <c:pt idx="253">
                  <c:v>101.639999</c:v>
                </c:pt>
                <c:pt idx="254">
                  <c:v>103.040001</c:v>
                </c:pt>
                <c:pt idx="255">
                  <c:v>103.860001</c:v>
                </c:pt>
                <c:pt idx="256">
                  <c:v>103.220001</c:v>
                </c:pt>
                <c:pt idx="257">
                  <c:v>103.19000200000001</c:v>
                </c:pt>
                <c:pt idx="258">
                  <c:v>101.900002</c:v>
                </c:pt>
                <c:pt idx="259">
                  <c:v>102.510002</c:v>
                </c:pt>
                <c:pt idx="260">
                  <c:v>105.260002</c:v>
                </c:pt>
                <c:pt idx="261">
                  <c:v>105</c:v>
                </c:pt>
                <c:pt idx="262">
                  <c:v>107.459999</c:v>
                </c:pt>
                <c:pt idx="263">
                  <c:v>106.75</c:v>
                </c:pt>
                <c:pt idx="264">
                  <c:v>106.120003</c:v>
                </c:pt>
                <c:pt idx="265">
                  <c:v>106.860001</c:v>
                </c:pt>
                <c:pt idx="266">
                  <c:v>107.239998</c:v>
                </c:pt>
                <c:pt idx="267">
                  <c:v>106.260002</c:v>
                </c:pt>
                <c:pt idx="268">
                  <c:v>104.879997</c:v>
                </c:pt>
                <c:pt idx="269">
                  <c:v>104.620003</c:v>
                </c:pt>
                <c:pt idx="270">
                  <c:v>103.800003</c:v>
                </c:pt>
                <c:pt idx="271">
                  <c:v>103.779999</c:v>
                </c:pt>
                <c:pt idx="272">
                  <c:v>102.870003</c:v>
                </c:pt>
                <c:pt idx="273">
                  <c:v>106.05999799999999</c:v>
                </c:pt>
                <c:pt idx="274">
                  <c:v>107</c:v>
                </c:pt>
                <c:pt idx="275">
                  <c:v>105.19000200000001</c:v>
                </c:pt>
                <c:pt idx="276">
                  <c:v>104.389999</c:v>
                </c:pt>
                <c:pt idx="277">
                  <c:v>106.199997</c:v>
                </c:pt>
                <c:pt idx="278">
                  <c:v>106.139999</c:v>
                </c:pt>
                <c:pt idx="279">
                  <c:v>107.5</c:v>
                </c:pt>
                <c:pt idx="280">
                  <c:v>106.30999799999999</c:v>
                </c:pt>
                <c:pt idx="281">
                  <c:v>107.910004</c:v>
                </c:pt>
                <c:pt idx="282">
                  <c:v>107.790001</c:v>
                </c:pt>
                <c:pt idx="283">
                  <c:v>107.860001</c:v>
                </c:pt>
                <c:pt idx="284">
                  <c:v>106.900002</c:v>
                </c:pt>
                <c:pt idx="285">
                  <c:v>110.050003</c:v>
                </c:pt>
                <c:pt idx="286">
                  <c:v>111.760002</c:v>
                </c:pt>
                <c:pt idx="287">
                  <c:v>111.260002</c:v>
                </c:pt>
                <c:pt idx="288">
                  <c:v>111.69000200000001</c:v>
                </c:pt>
                <c:pt idx="289">
                  <c:v>112.040001</c:v>
                </c:pt>
                <c:pt idx="290">
                  <c:v>112.889999</c:v>
                </c:pt>
                <c:pt idx="291">
                  <c:v>113.019997</c:v>
                </c:pt>
                <c:pt idx="292">
                  <c:v>112.25</c:v>
                </c:pt>
                <c:pt idx="293">
                  <c:v>111.870003</c:v>
                </c:pt>
                <c:pt idx="294">
                  <c:v>111.400002</c:v>
                </c:pt>
                <c:pt idx="295">
                  <c:v>109.160004</c:v>
                </c:pt>
                <c:pt idx="296">
                  <c:v>110.989998</c:v>
                </c:pt>
                <c:pt idx="297">
                  <c:v>112.82</c:v>
                </c:pt>
                <c:pt idx="298">
                  <c:v>114.129997</c:v>
                </c:pt>
                <c:pt idx="299">
                  <c:v>114.540001</c:v>
                </c:pt>
                <c:pt idx="300">
                  <c:v>115.339996</c:v>
                </c:pt>
                <c:pt idx="301">
                  <c:v>116.16999800000001</c:v>
                </c:pt>
                <c:pt idx="302">
                  <c:v>118.089996</c:v>
                </c:pt>
                <c:pt idx="303">
                  <c:v>117.389999</c:v>
                </c:pt>
                <c:pt idx="304">
                  <c:v>117.139999</c:v>
                </c:pt>
                <c:pt idx="305">
                  <c:v>119.5</c:v>
                </c:pt>
                <c:pt idx="306">
                  <c:v>116.55999799999999</c:v>
                </c:pt>
                <c:pt idx="307">
                  <c:v>118.620003</c:v>
                </c:pt>
                <c:pt idx="308">
                  <c:v>117.879997</c:v>
                </c:pt>
                <c:pt idx="309">
                  <c:v>117.44000200000001</c:v>
                </c:pt>
                <c:pt idx="310">
                  <c:v>118.07</c:v>
                </c:pt>
                <c:pt idx="311">
                  <c:v>118.949997</c:v>
                </c:pt>
                <c:pt idx="312">
                  <c:v>119.05999799999999</c:v>
                </c:pt>
                <c:pt idx="313">
                  <c:v>119.860001</c:v>
                </c:pt>
                <c:pt idx="314">
                  <c:v>120.099998</c:v>
                </c:pt>
                <c:pt idx="315">
                  <c:v>119.389999</c:v>
                </c:pt>
                <c:pt idx="316">
                  <c:v>119.80999799999999</c:v>
                </c:pt>
                <c:pt idx="317">
                  <c:v>118.629997</c:v>
                </c:pt>
                <c:pt idx="318">
                  <c:v>119.760002</c:v>
                </c:pt>
                <c:pt idx="319">
                  <c:v>120.540001</c:v>
                </c:pt>
                <c:pt idx="320">
                  <c:v>120.639999</c:v>
                </c:pt>
                <c:pt idx="321">
                  <c:v>120.94000200000001</c:v>
                </c:pt>
                <c:pt idx="322">
                  <c:v>121.639999</c:v>
                </c:pt>
                <c:pt idx="323">
                  <c:v>121.239998</c:v>
                </c:pt>
                <c:pt idx="324">
                  <c:v>122.19000200000001</c:v>
                </c:pt>
                <c:pt idx="325">
                  <c:v>122.620003</c:v>
                </c:pt>
                <c:pt idx="326">
                  <c:v>124.099998</c:v>
                </c:pt>
                <c:pt idx="327">
                  <c:v>125.790001</c:v>
                </c:pt>
                <c:pt idx="328">
                  <c:v>130.05999800000001</c:v>
                </c:pt>
                <c:pt idx="329">
                  <c:v>129.699997</c:v>
                </c:pt>
                <c:pt idx="330">
                  <c:v>129.89999399999999</c:v>
                </c:pt>
                <c:pt idx="331">
                  <c:v>129.80999800000001</c:v>
                </c:pt>
                <c:pt idx="332">
                  <c:v>130.529999</c:v>
                </c:pt>
                <c:pt idx="333">
                  <c:v>127.980003</c:v>
                </c:pt>
                <c:pt idx="334">
                  <c:v>127.360001</c:v>
                </c:pt>
                <c:pt idx="335">
                  <c:v>126.389999</c:v>
                </c:pt>
                <c:pt idx="336">
                  <c:v>126.459999</c:v>
                </c:pt>
                <c:pt idx="337">
                  <c:v>125.44000200000001</c:v>
                </c:pt>
                <c:pt idx="338">
                  <c:v>124.290001</c:v>
                </c:pt>
                <c:pt idx="339">
                  <c:v>124.910004</c:v>
                </c:pt>
                <c:pt idx="340">
                  <c:v>124.110001</c:v>
                </c:pt>
                <c:pt idx="341">
                  <c:v>123.870003</c:v>
                </c:pt>
                <c:pt idx="342">
                  <c:v>124.260002</c:v>
                </c:pt>
                <c:pt idx="343">
                  <c:v>126.75</c:v>
                </c:pt>
                <c:pt idx="344">
                  <c:v>128.30999800000001</c:v>
                </c:pt>
                <c:pt idx="345">
                  <c:v>126.519997</c:v>
                </c:pt>
                <c:pt idx="346">
                  <c:v>127.43</c:v>
                </c:pt>
                <c:pt idx="347">
                  <c:v>126.620003</c:v>
                </c:pt>
                <c:pt idx="348">
                  <c:v>126.199997</c:v>
                </c:pt>
                <c:pt idx="349">
                  <c:v>126.910004</c:v>
                </c:pt>
                <c:pt idx="350">
                  <c:v>126.980003</c:v>
                </c:pt>
                <c:pt idx="351">
                  <c:v>125.379997</c:v>
                </c:pt>
                <c:pt idx="352">
                  <c:v>125.260002</c:v>
                </c:pt>
                <c:pt idx="353">
                  <c:v>124.230003</c:v>
                </c:pt>
                <c:pt idx="354">
                  <c:v>123.849998</c:v>
                </c:pt>
                <c:pt idx="355">
                  <c:v>121.279999</c:v>
                </c:pt>
                <c:pt idx="356">
                  <c:v>124.949997</c:v>
                </c:pt>
                <c:pt idx="357">
                  <c:v>126.44000200000001</c:v>
                </c:pt>
                <c:pt idx="358">
                  <c:v>129.19000199999999</c:v>
                </c:pt>
                <c:pt idx="359">
                  <c:v>132.39999399999999</c:v>
                </c:pt>
                <c:pt idx="360">
                  <c:v>133.88000500000001</c:v>
                </c:pt>
                <c:pt idx="361">
                  <c:v>131.39999399999999</c:v>
                </c:pt>
                <c:pt idx="362">
                  <c:v>131.979996</c:v>
                </c:pt>
                <c:pt idx="363">
                  <c:v>132.259995</c:v>
                </c:pt>
                <c:pt idx="364">
                  <c:v>132.63000500000001</c:v>
                </c:pt>
                <c:pt idx="365">
                  <c:v>134.19000199999999</c:v>
                </c:pt>
                <c:pt idx="366">
                  <c:v>135</c:v>
                </c:pt>
                <c:pt idx="367">
                  <c:v>137.449997</c:v>
                </c:pt>
                <c:pt idx="368">
                  <c:v>136.58000200000001</c:v>
                </c:pt>
                <c:pt idx="369">
                  <c:v>137</c:v>
                </c:pt>
                <c:pt idx="370">
                  <c:v>137.25</c:v>
                </c:pt>
                <c:pt idx="371">
                  <c:v>134.35000600000001</c:v>
                </c:pt>
                <c:pt idx="372">
                  <c:v>134.13999899999999</c:v>
                </c:pt>
                <c:pt idx="373">
                  <c:v>134.570007</c:v>
                </c:pt>
                <c:pt idx="374">
                  <c:v>136.63000500000001</c:v>
                </c:pt>
                <c:pt idx="375">
                  <c:v>136.11999499999999</c:v>
                </c:pt>
                <c:pt idx="376">
                  <c:v>136.800003</c:v>
                </c:pt>
                <c:pt idx="377">
                  <c:v>135.94000199999999</c:v>
                </c:pt>
                <c:pt idx="378">
                  <c:v>136.39999399999999</c:v>
                </c:pt>
                <c:pt idx="379">
                  <c:v>136</c:v>
                </c:pt>
                <c:pt idx="380">
                  <c:v>137.13000500000001</c:v>
                </c:pt>
                <c:pt idx="381">
                  <c:v>138.199997</c:v>
                </c:pt>
                <c:pt idx="382">
                  <c:v>138.85000600000001</c:v>
                </c:pt>
                <c:pt idx="383">
                  <c:v>139.44000199999999</c:v>
                </c:pt>
                <c:pt idx="384">
                  <c:v>138.96000699999999</c:v>
                </c:pt>
                <c:pt idx="385">
                  <c:v>137.699997</c:v>
                </c:pt>
                <c:pt idx="386">
                  <c:v>135.550003</c:v>
                </c:pt>
                <c:pt idx="387">
                  <c:v>140.220001</c:v>
                </c:pt>
                <c:pt idx="388">
                  <c:v>137.41000399999999</c:v>
                </c:pt>
                <c:pt idx="389">
                  <c:v>139.759995</c:v>
                </c:pt>
                <c:pt idx="390">
                  <c:v>138.89999399999999</c:v>
                </c:pt>
                <c:pt idx="391">
                  <c:v>140.429993</c:v>
                </c:pt>
                <c:pt idx="392">
                  <c:v>140.36999499999999</c:v>
                </c:pt>
                <c:pt idx="393">
                  <c:v>141.5</c:v>
                </c:pt>
                <c:pt idx="394">
                  <c:v>140.13999899999999</c:v>
                </c:pt>
                <c:pt idx="395">
                  <c:v>140.33000200000001</c:v>
                </c:pt>
                <c:pt idx="396">
                  <c:v>137</c:v>
                </c:pt>
                <c:pt idx="397">
                  <c:v>138.08999600000001</c:v>
                </c:pt>
                <c:pt idx="398">
                  <c:v>133.300003</c:v>
                </c:pt>
                <c:pt idx="399">
                  <c:v>133.800003</c:v>
                </c:pt>
                <c:pt idx="400">
                  <c:v>133.78999300000001</c:v>
                </c:pt>
                <c:pt idx="401">
                  <c:v>136.60000600000001</c:v>
                </c:pt>
                <c:pt idx="402">
                  <c:v>138.61000100000001</c:v>
                </c:pt>
                <c:pt idx="403">
                  <c:v>137.070007</c:v>
                </c:pt>
                <c:pt idx="404">
                  <c:v>136.050003</c:v>
                </c:pt>
                <c:pt idx="405">
                  <c:v>136.36000100000001</c:v>
                </c:pt>
                <c:pt idx="406">
                  <c:v>134.38999899999999</c:v>
                </c:pt>
                <c:pt idx="407">
                  <c:v>134.88000500000001</c:v>
                </c:pt>
                <c:pt idx="408">
                  <c:v>137.85000600000001</c:v>
                </c:pt>
                <c:pt idx="409">
                  <c:v>138.21000699999999</c:v>
                </c:pt>
                <c:pt idx="410">
                  <c:v>138.550003</c:v>
                </c:pt>
                <c:pt idx="411">
                  <c:v>138.66000399999999</c:v>
                </c:pt>
                <c:pt idx="412">
                  <c:v>137.19000199999999</c:v>
                </c:pt>
                <c:pt idx="413">
                  <c:v>134.990005</c:v>
                </c:pt>
                <c:pt idx="414">
                  <c:v>136.38999899999999</c:v>
                </c:pt>
                <c:pt idx="415">
                  <c:v>134.88000500000001</c:v>
                </c:pt>
                <c:pt idx="416">
                  <c:v>137.25</c:v>
                </c:pt>
                <c:pt idx="417">
                  <c:v>139.14999399999999</c:v>
                </c:pt>
                <c:pt idx="418">
                  <c:v>136.61000100000001</c:v>
                </c:pt>
                <c:pt idx="419">
                  <c:v>137.300003</c:v>
                </c:pt>
                <c:pt idx="420">
                  <c:v>139.11000100000001</c:v>
                </c:pt>
                <c:pt idx="421">
                  <c:v>140.029999</c:v>
                </c:pt>
                <c:pt idx="422">
                  <c:v>139.58999600000001</c:v>
                </c:pt>
                <c:pt idx="423">
                  <c:v>136.800003</c:v>
                </c:pt>
                <c:pt idx="424">
                  <c:v>135.91000399999999</c:v>
                </c:pt>
                <c:pt idx="425">
                  <c:v>137.85000600000001</c:v>
                </c:pt>
                <c:pt idx="426">
                  <c:v>137.779999</c:v>
                </c:pt>
                <c:pt idx="427">
                  <c:v>135.83000200000001</c:v>
                </c:pt>
                <c:pt idx="428">
                  <c:v>136.96000699999999</c:v>
                </c:pt>
                <c:pt idx="429">
                  <c:v>137.36000100000001</c:v>
                </c:pt>
                <c:pt idx="430">
                  <c:v>140.300003</c:v>
                </c:pt>
                <c:pt idx="431">
                  <c:v>141.009995</c:v>
                </c:pt>
                <c:pt idx="432">
                  <c:v>139.229996</c:v>
                </c:pt>
                <c:pt idx="433">
                  <c:v>140.36000100000001</c:v>
                </c:pt>
                <c:pt idx="434">
                  <c:v>137.5</c:v>
                </c:pt>
                <c:pt idx="435">
                  <c:v>139.44000199999999</c:v>
                </c:pt>
                <c:pt idx="436">
                  <c:v>140.14999399999999</c:v>
                </c:pt>
                <c:pt idx="437">
                  <c:v>138.050003</c:v>
                </c:pt>
                <c:pt idx="438">
                  <c:v>139.66000399999999</c:v>
                </c:pt>
                <c:pt idx="439">
                  <c:v>136.25</c:v>
                </c:pt>
                <c:pt idx="440">
                  <c:v>134.949997</c:v>
                </c:pt>
                <c:pt idx="441">
                  <c:v>136.75</c:v>
                </c:pt>
                <c:pt idx="442">
                  <c:v>137.13999899999999</c:v>
                </c:pt>
                <c:pt idx="443">
                  <c:v>137.08000200000001</c:v>
                </c:pt>
                <c:pt idx="444">
                  <c:v>137.46000699999999</c:v>
                </c:pt>
                <c:pt idx="445">
                  <c:v>138.490005</c:v>
                </c:pt>
                <c:pt idx="446">
                  <c:v>140.11999499999999</c:v>
                </c:pt>
                <c:pt idx="447">
                  <c:v>139.69000199999999</c:v>
                </c:pt>
                <c:pt idx="448">
                  <c:v>140.05999800000001</c:v>
                </c:pt>
                <c:pt idx="449">
                  <c:v>140.78999300000001</c:v>
                </c:pt>
                <c:pt idx="450">
                  <c:v>140.949997</c:v>
                </c:pt>
                <c:pt idx="451">
                  <c:v>139.759995</c:v>
                </c:pt>
                <c:pt idx="452">
                  <c:v>138.449997</c:v>
                </c:pt>
                <c:pt idx="453">
                  <c:v>138.970001</c:v>
                </c:pt>
                <c:pt idx="454">
                  <c:v>136.88000500000001</c:v>
                </c:pt>
                <c:pt idx="455">
                  <c:v>139.38999899999999</c:v>
                </c:pt>
                <c:pt idx="456">
                  <c:v>139.33999600000001</c:v>
                </c:pt>
                <c:pt idx="457">
                  <c:v>144.39999399999999</c:v>
                </c:pt>
                <c:pt idx="458">
                  <c:v>144.08000200000001</c:v>
                </c:pt>
                <c:pt idx="459">
                  <c:v>143.520004</c:v>
                </c:pt>
                <c:pt idx="460">
                  <c:v>144.89999399999999</c:v>
                </c:pt>
                <c:pt idx="461">
                  <c:v>144.259995</c:v>
                </c:pt>
                <c:pt idx="462">
                  <c:v>144.83000200000001</c:v>
                </c:pt>
                <c:pt idx="463">
                  <c:v>144.970001</c:v>
                </c:pt>
                <c:pt idx="464">
                  <c:v>144.36999499999999</c:v>
                </c:pt>
                <c:pt idx="465">
                  <c:v>143.83999600000001</c:v>
                </c:pt>
                <c:pt idx="466">
                  <c:v>143.979996</c:v>
                </c:pt>
                <c:pt idx="467">
                  <c:v>145.33999600000001</c:v>
                </c:pt>
                <c:pt idx="468">
                  <c:v>146.279999</c:v>
                </c:pt>
                <c:pt idx="469">
                  <c:v>146.740005</c:v>
                </c:pt>
                <c:pt idx="470">
                  <c:v>147.020004</c:v>
                </c:pt>
                <c:pt idx="471">
                  <c:v>148.929993</c:v>
                </c:pt>
                <c:pt idx="472">
                  <c:v>150.070007</c:v>
                </c:pt>
                <c:pt idx="473">
                  <c:v>150.88000500000001</c:v>
                </c:pt>
                <c:pt idx="474">
                  <c:v>150.30999800000001</c:v>
                </c:pt>
                <c:pt idx="475">
                  <c:v>149.39999399999999</c:v>
                </c:pt>
                <c:pt idx="476">
                  <c:v>150.070007</c:v>
                </c:pt>
                <c:pt idx="477">
                  <c:v>150</c:v>
                </c:pt>
                <c:pt idx="478">
                  <c:v>151.36000100000001</c:v>
                </c:pt>
                <c:pt idx="479">
                  <c:v>152.33000200000001</c:v>
                </c:pt>
                <c:pt idx="480">
                  <c:v>152.10000600000001</c:v>
                </c:pt>
                <c:pt idx="481">
                  <c:v>151.80999800000001</c:v>
                </c:pt>
                <c:pt idx="482">
                  <c:v>147.490005</c:v>
                </c:pt>
                <c:pt idx="483">
                  <c:v>150.13999899999999</c:v>
                </c:pt>
                <c:pt idx="484">
                  <c:v>150.050003</c:v>
                </c:pt>
                <c:pt idx="485">
                  <c:v>150.990005</c:v>
                </c:pt>
                <c:pt idx="486">
                  <c:v>151.070007</c:v>
                </c:pt>
                <c:pt idx="487">
                  <c:v>151.28999300000001</c:v>
                </c:pt>
                <c:pt idx="488">
                  <c:v>151.53999300000001</c:v>
                </c:pt>
                <c:pt idx="489">
                  <c:v>151.64999399999999</c:v>
                </c:pt>
                <c:pt idx="490">
                  <c:v>153</c:v>
                </c:pt>
                <c:pt idx="491">
                  <c:v>155.11000100000001</c:v>
                </c:pt>
                <c:pt idx="492">
                  <c:v>155.449997</c:v>
                </c:pt>
                <c:pt idx="493">
                  <c:v>154.300003</c:v>
                </c:pt>
                <c:pt idx="494">
                  <c:v>154</c:v>
                </c:pt>
                <c:pt idx="495">
                  <c:v>157.35000600000001</c:v>
                </c:pt>
                <c:pt idx="496">
                  <c:v>158.11999499999999</c:v>
                </c:pt>
                <c:pt idx="497">
                  <c:v>157.479996</c:v>
                </c:pt>
                <c:pt idx="498">
                  <c:v>157.55999800000001</c:v>
                </c:pt>
                <c:pt idx="499">
                  <c:v>159.449997</c:v>
                </c:pt>
                <c:pt idx="500">
                  <c:v>158.990005</c:v>
                </c:pt>
                <c:pt idx="501">
                  <c:v>156.770004</c:v>
                </c:pt>
                <c:pt idx="502">
                  <c:v>158.779999</c:v>
                </c:pt>
                <c:pt idx="503">
                  <c:v>158.320007</c:v>
                </c:pt>
                <c:pt idx="504">
                  <c:v>157.08000200000001</c:v>
                </c:pt>
                <c:pt idx="505">
                  <c:v>159.320007</c:v>
                </c:pt>
                <c:pt idx="506">
                  <c:v>158.929993</c:v>
                </c:pt>
                <c:pt idx="507">
                  <c:v>161.83999600000001</c:v>
                </c:pt>
                <c:pt idx="508">
                  <c:v>162.820007</c:v>
                </c:pt>
                <c:pt idx="509">
                  <c:v>161.759995</c:v>
                </c:pt>
                <c:pt idx="510">
                  <c:v>163.38999899999999</c:v>
                </c:pt>
                <c:pt idx="511">
                  <c:v>162.61999499999999</c:v>
                </c:pt>
                <c:pt idx="512">
                  <c:v>164.35000600000001</c:v>
                </c:pt>
                <c:pt idx="513">
                  <c:v>167.41999799999999</c:v>
                </c:pt>
                <c:pt idx="514">
                  <c:v>166.679993</c:v>
                </c:pt>
                <c:pt idx="515">
                  <c:v>167.39999399999999</c:v>
                </c:pt>
                <c:pt idx="516">
                  <c:v>166.19000199999999</c:v>
                </c:pt>
                <c:pt idx="517">
                  <c:v>167.509995</c:v>
                </c:pt>
                <c:pt idx="518">
                  <c:v>161.14999399999999</c:v>
                </c:pt>
                <c:pt idx="519">
                  <c:v>163.779999</c:v>
                </c:pt>
                <c:pt idx="520">
                  <c:v>167.83999600000001</c:v>
                </c:pt>
                <c:pt idx="521">
                  <c:v>174.050003</c:v>
                </c:pt>
                <c:pt idx="522">
                  <c:v>172.21000699999999</c:v>
                </c:pt>
                <c:pt idx="523">
                  <c:v>170.429993</c:v>
                </c:pt>
                <c:pt idx="524">
                  <c:v>177.13999899999999</c:v>
                </c:pt>
                <c:pt idx="525">
                  <c:v>184.029999</c:v>
                </c:pt>
                <c:pt idx="526">
                  <c:v>180.970001</c:v>
                </c:pt>
                <c:pt idx="527">
                  <c:v>182.85000600000001</c:v>
                </c:pt>
                <c:pt idx="528">
                  <c:v>183.58000200000001</c:v>
                </c:pt>
                <c:pt idx="529">
                  <c:v>190.64999399999999</c:v>
                </c:pt>
                <c:pt idx="530">
                  <c:v>185.58000200000001</c:v>
                </c:pt>
                <c:pt idx="531">
                  <c:v>183.08000200000001</c:v>
                </c:pt>
                <c:pt idx="532">
                  <c:v>183.25</c:v>
                </c:pt>
                <c:pt idx="533">
                  <c:v>185.61000100000001</c:v>
                </c:pt>
                <c:pt idx="534">
                  <c:v>188.05999800000001</c:v>
                </c:pt>
                <c:pt idx="535">
                  <c:v>186.949997</c:v>
                </c:pt>
                <c:pt idx="536">
                  <c:v>183.16999799999999</c:v>
                </c:pt>
                <c:pt idx="537">
                  <c:v>167.770004</c:v>
                </c:pt>
                <c:pt idx="538">
                  <c:v>174.199997</c:v>
                </c:pt>
                <c:pt idx="539">
                  <c:v>169.71000699999999</c:v>
                </c:pt>
                <c:pt idx="540">
                  <c:v>163.320007</c:v>
                </c:pt>
                <c:pt idx="541">
                  <c:v>152.41000399999999</c:v>
                </c:pt>
                <c:pt idx="542">
                  <c:v>165.30999800000001</c:v>
                </c:pt>
                <c:pt idx="543">
                  <c:v>173.800003</c:v>
                </c:pt>
                <c:pt idx="544">
                  <c:v>168.490005</c:v>
                </c:pt>
                <c:pt idx="545">
                  <c:v>166.050003</c:v>
                </c:pt>
                <c:pt idx="546">
                  <c:v>162.61000100000001</c:v>
                </c:pt>
                <c:pt idx="547">
                  <c:v>151</c:v>
                </c:pt>
                <c:pt idx="548">
                  <c:v>158.16000399999999</c:v>
                </c:pt>
                <c:pt idx="549">
                  <c:v>157.13000500000001</c:v>
                </c:pt>
                <c:pt idx="550">
                  <c:v>145.300003</c:v>
                </c:pt>
                <c:pt idx="551">
                  <c:v>147.5</c:v>
                </c:pt>
                <c:pt idx="552">
                  <c:v>140</c:v>
                </c:pt>
                <c:pt idx="553">
                  <c:v>140</c:v>
                </c:pt>
                <c:pt idx="554">
                  <c:v>138</c:v>
                </c:pt>
                <c:pt idx="555">
                  <c:v>142.770004</c:v>
                </c:pt>
                <c:pt idx="556">
                  <c:v>146</c:v>
                </c:pt>
                <c:pt idx="557">
                  <c:v>137.009995</c:v>
                </c:pt>
                <c:pt idx="558">
                  <c:v>143.75</c:v>
                </c:pt>
                <c:pt idx="559">
                  <c:v>148.91000399999999</c:v>
                </c:pt>
                <c:pt idx="560">
                  <c:v>148.39999399999999</c:v>
                </c:pt>
                <c:pt idx="561">
                  <c:v>151.75</c:v>
                </c:pt>
                <c:pt idx="562">
                  <c:v>152.44000199999999</c:v>
                </c:pt>
                <c:pt idx="563">
                  <c:v>159.39999399999999</c:v>
                </c:pt>
                <c:pt idx="564">
                  <c:v>153</c:v>
                </c:pt>
                <c:pt idx="565">
                  <c:v>151.86000100000001</c:v>
                </c:pt>
                <c:pt idx="566">
                  <c:v>155.10000600000001</c:v>
                </c:pt>
                <c:pt idx="567">
                  <c:v>160.320007</c:v>
                </c:pt>
                <c:pt idx="568">
                  <c:v>169.58999600000001</c:v>
                </c:pt>
                <c:pt idx="569">
                  <c:v>165.66999799999999</c:v>
                </c:pt>
                <c:pt idx="570">
                  <c:v>166.36000100000001</c:v>
                </c:pt>
                <c:pt idx="571">
                  <c:v>164.35000600000001</c:v>
                </c:pt>
                <c:pt idx="572">
                  <c:v>169</c:v>
                </c:pt>
                <c:pt idx="573">
                  <c:v>171.199997</c:v>
                </c:pt>
                <c:pt idx="574">
                  <c:v>174.300003</c:v>
                </c:pt>
                <c:pt idx="575">
                  <c:v>179.5</c:v>
                </c:pt>
                <c:pt idx="576">
                  <c:v>176.63000500000001</c:v>
                </c:pt>
                <c:pt idx="577">
                  <c:v>173.5</c:v>
                </c:pt>
                <c:pt idx="578">
                  <c:v>171.38999899999999</c:v>
                </c:pt>
                <c:pt idx="579">
                  <c:v>174.11000100000001</c:v>
                </c:pt>
                <c:pt idx="580">
                  <c:v>172.05999800000001</c:v>
                </c:pt>
                <c:pt idx="581">
                  <c:v>176.58999600000001</c:v>
                </c:pt>
                <c:pt idx="582">
                  <c:v>175.58999600000001</c:v>
                </c:pt>
                <c:pt idx="583">
                  <c:v>173.220001</c:v>
                </c:pt>
                <c:pt idx="584">
                  <c:v>180</c:v>
                </c:pt>
                <c:pt idx="585">
                  <c:v>175.800003</c:v>
                </c:pt>
                <c:pt idx="586">
                  <c:v>174.490005</c:v>
                </c:pt>
                <c:pt idx="587">
                  <c:v>180.61999499999999</c:v>
                </c:pt>
                <c:pt idx="588">
                  <c:v>182.08000200000001</c:v>
                </c:pt>
                <c:pt idx="589">
                  <c:v>184.16999799999999</c:v>
                </c:pt>
                <c:pt idx="590">
                  <c:v>184.979996</c:v>
                </c:pt>
                <c:pt idx="591">
                  <c:v>183.14999399999999</c:v>
                </c:pt>
                <c:pt idx="592">
                  <c:v>186.800003</c:v>
                </c:pt>
                <c:pt idx="593">
                  <c:v>182.550003</c:v>
                </c:pt>
                <c:pt idx="594">
                  <c:v>177.53999300000001</c:v>
                </c:pt>
                <c:pt idx="595">
                  <c:v>179.05999800000001</c:v>
                </c:pt>
                <c:pt idx="596">
                  <c:v>185.75</c:v>
                </c:pt>
                <c:pt idx="597">
                  <c:v>185.029999</c:v>
                </c:pt>
                <c:pt idx="598">
                  <c:v>184.80999800000001</c:v>
                </c:pt>
                <c:pt idx="599">
                  <c:v>185.39999399999999</c:v>
                </c:pt>
                <c:pt idx="600">
                  <c:v>183.19000199999999</c:v>
                </c:pt>
                <c:pt idx="601">
                  <c:v>186.33999600000001</c:v>
                </c:pt>
                <c:pt idx="602">
                  <c:v>180.199997</c:v>
                </c:pt>
                <c:pt idx="603">
                  <c:v>180.740005</c:v>
                </c:pt>
                <c:pt idx="604">
                  <c:v>182.729996</c:v>
                </c:pt>
                <c:pt idx="605">
                  <c:v>182.53999300000001</c:v>
                </c:pt>
                <c:pt idx="606">
                  <c:v>184.25</c:v>
                </c:pt>
                <c:pt idx="607">
                  <c:v>184.820007</c:v>
                </c:pt>
                <c:pt idx="608">
                  <c:v>184.300003</c:v>
                </c:pt>
                <c:pt idx="609">
                  <c:v>182.61999499999999</c:v>
                </c:pt>
                <c:pt idx="610">
                  <c:v>185.94000199999999</c:v>
                </c:pt>
                <c:pt idx="611">
                  <c:v>188</c:v>
                </c:pt>
                <c:pt idx="612">
                  <c:v>191.13000500000001</c:v>
                </c:pt>
                <c:pt idx="613">
                  <c:v>193.13000500000001</c:v>
                </c:pt>
                <c:pt idx="614">
                  <c:v>190.53999300000001</c:v>
                </c:pt>
                <c:pt idx="615">
                  <c:v>184.58000200000001</c:v>
                </c:pt>
                <c:pt idx="616">
                  <c:v>192.88999899999999</c:v>
                </c:pt>
                <c:pt idx="617">
                  <c:v>195.029999</c:v>
                </c:pt>
                <c:pt idx="618">
                  <c:v>194</c:v>
                </c:pt>
                <c:pt idx="619">
                  <c:v>198.58999600000001</c:v>
                </c:pt>
                <c:pt idx="620">
                  <c:v>195.78999300000001</c:v>
                </c:pt>
                <c:pt idx="621">
                  <c:v>202.08999600000001</c:v>
                </c:pt>
                <c:pt idx="622">
                  <c:v>201.60000600000001</c:v>
                </c:pt>
                <c:pt idx="623">
                  <c:v>197.800003</c:v>
                </c:pt>
                <c:pt idx="624">
                  <c:v>199.729996</c:v>
                </c:pt>
                <c:pt idx="625">
                  <c:v>195.779999</c:v>
                </c:pt>
                <c:pt idx="626">
                  <c:v>197.88000500000001</c:v>
                </c:pt>
                <c:pt idx="627">
                  <c:v>203.13999899999999</c:v>
                </c:pt>
                <c:pt idx="628">
                  <c:v>205.679993</c:v>
                </c:pt>
                <c:pt idx="629">
                  <c:v>208.83000200000001</c:v>
                </c:pt>
                <c:pt idx="630">
                  <c:v>210.449997</c:v>
                </c:pt>
                <c:pt idx="631">
                  <c:v>210.070007</c:v>
                </c:pt>
                <c:pt idx="632">
                  <c:v>216.33000200000001</c:v>
                </c:pt>
                <c:pt idx="633">
                  <c:v>213.61999499999999</c:v>
                </c:pt>
                <c:pt idx="634">
                  <c:v>214.479996</c:v>
                </c:pt>
                <c:pt idx="635">
                  <c:v>206.13000500000001</c:v>
                </c:pt>
                <c:pt idx="636">
                  <c:v>209.55999800000001</c:v>
                </c:pt>
                <c:pt idx="637">
                  <c:v>205.39999399999999</c:v>
                </c:pt>
                <c:pt idx="638">
                  <c:v>204.470001</c:v>
                </c:pt>
                <c:pt idx="639">
                  <c:v>205</c:v>
                </c:pt>
                <c:pt idx="640">
                  <c:v>213.66000399999999</c:v>
                </c:pt>
                <c:pt idx="641">
                  <c:v>209.199997</c:v>
                </c:pt>
                <c:pt idx="642">
                  <c:v>207.19000199999999</c:v>
                </c:pt>
                <c:pt idx="643">
                  <c:v>200.41999799999999</c:v>
                </c:pt>
                <c:pt idx="644">
                  <c:v>201.470001</c:v>
                </c:pt>
                <c:pt idx="645">
                  <c:v>203.61000100000001</c:v>
                </c:pt>
                <c:pt idx="646">
                  <c:v>202.5</c:v>
                </c:pt>
                <c:pt idx="647">
                  <c:v>201</c:v>
                </c:pt>
                <c:pt idx="648">
                  <c:v>204.39999399999999</c:v>
                </c:pt>
                <c:pt idx="649">
                  <c:v>211.520004</c:v>
                </c:pt>
                <c:pt idx="650">
                  <c:v>214.16999799999999</c:v>
                </c:pt>
                <c:pt idx="651">
                  <c:v>214.89999399999999</c:v>
                </c:pt>
                <c:pt idx="652">
                  <c:v>212.33999600000001</c:v>
                </c:pt>
                <c:pt idx="653">
                  <c:v>214.85000600000001</c:v>
                </c:pt>
                <c:pt idx="654">
                  <c:v>211.66999799999999</c:v>
                </c:pt>
                <c:pt idx="655">
                  <c:v>207.16000399999999</c:v>
                </c:pt>
                <c:pt idx="656">
                  <c:v>205.28999300000001</c:v>
                </c:pt>
                <c:pt idx="657">
                  <c:v>209.44000199999999</c:v>
                </c:pt>
                <c:pt idx="658">
                  <c:v>208.759995</c:v>
                </c:pt>
                <c:pt idx="659">
                  <c:v>209.60000600000001</c:v>
                </c:pt>
                <c:pt idx="660">
                  <c:v>210.529999</c:v>
                </c:pt>
                <c:pt idx="661">
                  <c:v>211.490005</c:v>
                </c:pt>
                <c:pt idx="662">
                  <c:v>209.53999300000001</c:v>
                </c:pt>
                <c:pt idx="663">
                  <c:v>213.86000100000001</c:v>
                </c:pt>
                <c:pt idx="664">
                  <c:v>214.78999300000001</c:v>
                </c:pt>
                <c:pt idx="665">
                  <c:v>213.10000600000001</c:v>
                </c:pt>
                <c:pt idx="666">
                  <c:v>217.88000500000001</c:v>
                </c:pt>
                <c:pt idx="667">
                  <c:v>222.88999899999999</c:v>
                </c:pt>
                <c:pt idx="668">
                  <c:v>228.179993</c:v>
                </c:pt>
                <c:pt idx="669">
                  <c:v>227</c:v>
                </c:pt>
                <c:pt idx="670">
                  <c:v>225.509995</c:v>
                </c:pt>
                <c:pt idx="671">
                  <c:v>227.970001</c:v>
                </c:pt>
                <c:pt idx="672">
                  <c:v>229.270004</c:v>
                </c:pt>
                <c:pt idx="673">
                  <c:v>215.10000600000001</c:v>
                </c:pt>
                <c:pt idx="674">
                  <c:v>206.5</c:v>
                </c:pt>
                <c:pt idx="675">
                  <c:v>207.60000600000001</c:v>
                </c:pt>
                <c:pt idx="676">
                  <c:v>213.39999399999999</c:v>
                </c:pt>
                <c:pt idx="677">
                  <c:v>207.199997</c:v>
                </c:pt>
                <c:pt idx="678">
                  <c:v>204.240005</c:v>
                </c:pt>
                <c:pt idx="679">
                  <c:v>208.41999799999999</c:v>
                </c:pt>
                <c:pt idx="680">
                  <c:v>210.61999499999999</c:v>
                </c:pt>
                <c:pt idx="681">
                  <c:v>200.050003</c:v>
                </c:pt>
                <c:pt idx="682">
                  <c:v>202.800003</c:v>
                </c:pt>
                <c:pt idx="683">
                  <c:v>197.19000199999999</c:v>
                </c:pt>
                <c:pt idx="684">
                  <c:v>205.05999800000001</c:v>
                </c:pt>
                <c:pt idx="685">
                  <c:v>207.89999399999999</c:v>
                </c:pt>
                <c:pt idx="686">
                  <c:v>199.85000600000001</c:v>
                </c:pt>
                <c:pt idx="687">
                  <c:v>203.550003</c:v>
                </c:pt>
                <c:pt idx="688">
                  <c:v>210.88000500000001</c:v>
                </c:pt>
                <c:pt idx="689">
                  <c:v>209.35000600000001</c:v>
                </c:pt>
                <c:pt idx="690">
                  <c:v>207.729996</c:v>
                </c:pt>
                <c:pt idx="691">
                  <c:v>213.490005</c:v>
                </c:pt>
                <c:pt idx="692">
                  <c:v>208</c:v>
                </c:pt>
                <c:pt idx="693">
                  <c:v>207.220001</c:v>
                </c:pt>
                <c:pt idx="694">
                  <c:v>208.820007</c:v>
                </c:pt>
                <c:pt idx="695">
                  <c:v>207.05999800000001</c:v>
                </c:pt>
                <c:pt idx="696">
                  <c:v>210.509995</c:v>
                </c:pt>
                <c:pt idx="697">
                  <c:v>211.229996</c:v>
                </c:pt>
                <c:pt idx="698">
                  <c:v>218.78999300000001</c:v>
                </c:pt>
                <c:pt idx="699">
                  <c:v>222.720001</c:v>
                </c:pt>
                <c:pt idx="700">
                  <c:v>223</c:v>
                </c:pt>
                <c:pt idx="701">
                  <c:v>217.10000600000001</c:v>
                </c:pt>
                <c:pt idx="702">
                  <c:v>220.14999399999999</c:v>
                </c:pt>
                <c:pt idx="703">
                  <c:v>220.41999799999999</c:v>
                </c:pt>
                <c:pt idx="704">
                  <c:v>215.800003</c:v>
                </c:pt>
                <c:pt idx="705">
                  <c:v>213.11999499999999</c:v>
                </c:pt>
                <c:pt idx="706">
                  <c:v>213.929993</c:v>
                </c:pt>
                <c:pt idx="707">
                  <c:v>215.029999</c:v>
                </c:pt>
                <c:pt idx="708">
                  <c:v>213.85000600000001</c:v>
                </c:pt>
                <c:pt idx="709">
                  <c:v>211.58999600000001</c:v>
                </c:pt>
                <c:pt idx="710">
                  <c:v>207.66999799999999</c:v>
                </c:pt>
                <c:pt idx="711">
                  <c:v>204.070007</c:v>
                </c:pt>
                <c:pt idx="712">
                  <c:v>203.5</c:v>
                </c:pt>
                <c:pt idx="713">
                  <c:v>204.28999300000001</c:v>
                </c:pt>
                <c:pt idx="714">
                  <c:v>203.88999899999999</c:v>
                </c:pt>
                <c:pt idx="715">
                  <c:v>214.020004</c:v>
                </c:pt>
                <c:pt idx="716">
                  <c:v>222.03999300000001</c:v>
                </c:pt>
                <c:pt idx="717">
                  <c:v>222.259995</c:v>
                </c:pt>
                <c:pt idx="718">
                  <c:v>224.44000199999999</c:v>
                </c:pt>
                <c:pt idx="719">
                  <c:v>214.5</c:v>
                </c:pt>
                <c:pt idx="720">
                  <c:v>212.38999899999999</c:v>
                </c:pt>
                <c:pt idx="721">
                  <c:v>217.21000699999999</c:v>
                </c:pt>
                <c:pt idx="722">
                  <c:v>216.36000100000001</c:v>
                </c:pt>
                <c:pt idx="723">
                  <c:v>214.86999499999999</c:v>
                </c:pt>
                <c:pt idx="724">
                  <c:v>216.10000600000001</c:v>
                </c:pt>
                <c:pt idx="725">
                  <c:v>213.64999399999999</c:v>
                </c:pt>
                <c:pt idx="726">
                  <c:v>211.38000500000001</c:v>
                </c:pt>
                <c:pt idx="727">
                  <c:v>212.199997</c:v>
                </c:pt>
                <c:pt idx="728">
                  <c:v>210.949997</c:v>
                </c:pt>
                <c:pt idx="729">
                  <c:v>209.58999600000001</c:v>
                </c:pt>
                <c:pt idx="730">
                  <c:v>215.11000100000001</c:v>
                </c:pt>
                <c:pt idx="731">
                  <c:v>214.85000600000001</c:v>
                </c:pt>
                <c:pt idx="732">
                  <c:v>214.10000600000001</c:v>
                </c:pt>
                <c:pt idx="733">
                  <c:v>214.509995</c:v>
                </c:pt>
                <c:pt idx="734">
                  <c:v>214.88000500000001</c:v>
                </c:pt>
                <c:pt idx="735">
                  <c:v>214.61000100000001</c:v>
                </c:pt>
                <c:pt idx="736">
                  <c:v>214.220001</c:v>
                </c:pt>
                <c:pt idx="737">
                  <c:v>214.36999499999999</c:v>
                </c:pt>
                <c:pt idx="738">
                  <c:v>213.970001</c:v>
                </c:pt>
                <c:pt idx="739">
                  <c:v>215.16000399999999</c:v>
                </c:pt>
                <c:pt idx="740">
                  <c:v>211.770004</c:v>
                </c:pt>
                <c:pt idx="741">
                  <c:v>210.050003</c:v>
                </c:pt>
                <c:pt idx="742">
                  <c:v>213.10000600000001</c:v>
                </c:pt>
                <c:pt idx="743">
                  <c:v>215.16999799999999</c:v>
                </c:pt>
                <c:pt idx="744">
                  <c:v>214.75</c:v>
                </c:pt>
                <c:pt idx="745">
                  <c:v>219.86999499999999</c:v>
                </c:pt>
                <c:pt idx="746">
                  <c:v>218.58999600000001</c:v>
                </c:pt>
                <c:pt idx="747">
                  <c:v>217.550003</c:v>
                </c:pt>
                <c:pt idx="748">
                  <c:v>222.69000199999999</c:v>
                </c:pt>
                <c:pt idx="749">
                  <c:v>223.11000100000001</c:v>
                </c:pt>
                <c:pt idx="750">
                  <c:v>221.41999799999999</c:v>
                </c:pt>
                <c:pt idx="751">
                  <c:v>224.449997</c:v>
                </c:pt>
                <c:pt idx="752">
                  <c:v>226.30999800000001</c:v>
                </c:pt>
                <c:pt idx="753">
                  <c:v>225.229996</c:v>
                </c:pt>
                <c:pt idx="754">
                  <c:v>221.699997</c:v>
                </c:pt>
                <c:pt idx="755">
                  <c:v>222.529999</c:v>
                </c:pt>
                <c:pt idx="756">
                  <c:v>217.259995</c:v>
                </c:pt>
                <c:pt idx="757">
                  <c:v>212.16999799999999</c:v>
                </c:pt>
                <c:pt idx="758">
                  <c:v>214.03999300000001</c:v>
                </c:pt>
                <c:pt idx="759">
                  <c:v>218.679993</c:v>
                </c:pt>
                <c:pt idx="760">
                  <c:v>218.470001</c:v>
                </c:pt>
                <c:pt idx="761">
                  <c:v>216.5</c:v>
                </c:pt>
                <c:pt idx="762">
                  <c:v>214.020004</c:v>
                </c:pt>
                <c:pt idx="763">
                  <c:v>215.91000399999999</c:v>
                </c:pt>
                <c:pt idx="764">
                  <c:v>213.520004</c:v>
                </c:pt>
                <c:pt idx="765">
                  <c:v>213.75</c:v>
                </c:pt>
                <c:pt idx="766">
                  <c:v>217.699997</c:v>
                </c:pt>
                <c:pt idx="767">
                  <c:v>224.699997</c:v>
                </c:pt>
                <c:pt idx="768">
                  <c:v>227.08000200000001</c:v>
                </c:pt>
                <c:pt idx="769">
                  <c:v>229.11999499999999</c:v>
                </c:pt>
                <c:pt idx="770">
                  <c:v>231.86000100000001</c:v>
                </c:pt>
                <c:pt idx="771">
                  <c:v>238</c:v>
                </c:pt>
                <c:pt idx="772">
                  <c:v>235.61000100000001</c:v>
                </c:pt>
                <c:pt idx="773">
                  <c:v>235.990005</c:v>
                </c:pt>
                <c:pt idx="774">
                  <c:v>235.05999800000001</c:v>
                </c:pt>
                <c:pt idx="775">
                  <c:v>241.300003</c:v>
                </c:pt>
                <c:pt idx="776">
                  <c:v>239.570007</c:v>
                </c:pt>
                <c:pt idx="777">
                  <c:v>242.66000399999999</c:v>
                </c:pt>
                <c:pt idx="778">
                  <c:v>242.229996</c:v>
                </c:pt>
                <c:pt idx="779">
                  <c:v>243.14999399999999</c:v>
                </c:pt>
                <c:pt idx="780">
                  <c:v>241.86999499999999</c:v>
                </c:pt>
                <c:pt idx="781">
                  <c:v>245</c:v>
                </c:pt>
                <c:pt idx="782">
                  <c:v>244.779999</c:v>
                </c:pt>
                <c:pt idx="783">
                  <c:v>243.929993</c:v>
                </c:pt>
                <c:pt idx="784">
                  <c:v>245.029999</c:v>
                </c:pt>
                <c:pt idx="785">
                  <c:v>241.320007</c:v>
                </c:pt>
                <c:pt idx="786">
                  <c:v>241.800003</c:v>
                </c:pt>
                <c:pt idx="787">
                  <c:v>243.75</c:v>
                </c:pt>
                <c:pt idx="788">
                  <c:v>237.41999799999999</c:v>
                </c:pt>
                <c:pt idx="789">
                  <c:v>230.33000200000001</c:v>
                </c:pt>
                <c:pt idx="790">
                  <c:v>230.009995</c:v>
                </c:pt>
                <c:pt idx="791">
                  <c:v>232.08000200000001</c:v>
                </c:pt>
                <c:pt idx="792">
                  <c:v>231.529999</c:v>
                </c:pt>
                <c:pt idx="793">
                  <c:v>235.89999399999999</c:v>
                </c:pt>
                <c:pt idx="794">
                  <c:v>237.009995</c:v>
                </c:pt>
                <c:pt idx="795">
                  <c:v>232.16000399999999</c:v>
                </c:pt>
                <c:pt idx="796">
                  <c:v>226.740005</c:v>
                </c:pt>
                <c:pt idx="797">
                  <c:v>229.520004</c:v>
                </c:pt>
                <c:pt idx="798">
                  <c:v>231.36999499999999</c:v>
                </c:pt>
                <c:pt idx="799">
                  <c:v>232.88000500000001</c:v>
                </c:pt>
                <c:pt idx="800">
                  <c:v>237</c:v>
                </c:pt>
                <c:pt idx="801">
                  <c:v>234.96000699999999</c:v>
                </c:pt>
                <c:pt idx="802">
                  <c:v>234.009995</c:v>
                </c:pt>
                <c:pt idx="803">
                  <c:v>234.96000699999999</c:v>
                </c:pt>
                <c:pt idx="804">
                  <c:v>236.279999</c:v>
                </c:pt>
                <c:pt idx="805">
                  <c:v>236.14999399999999</c:v>
                </c:pt>
                <c:pt idx="806">
                  <c:v>232.55999800000001</c:v>
                </c:pt>
                <c:pt idx="807">
                  <c:v>231.020004</c:v>
                </c:pt>
                <c:pt idx="808">
                  <c:v>230.270004</c:v>
                </c:pt>
                <c:pt idx="809">
                  <c:v>237.490005</c:v>
                </c:pt>
                <c:pt idx="810">
                  <c:v>237.85000600000001</c:v>
                </c:pt>
                <c:pt idx="811">
                  <c:v>235.300003</c:v>
                </c:pt>
                <c:pt idx="812">
                  <c:v>231.550003</c:v>
                </c:pt>
                <c:pt idx="813">
                  <c:v>236.58999600000001</c:v>
                </c:pt>
                <c:pt idx="814">
                  <c:v>233.529999</c:v>
                </c:pt>
                <c:pt idx="815">
                  <c:v>232.91000399999999</c:v>
                </c:pt>
                <c:pt idx="816">
                  <c:v>238.470001</c:v>
                </c:pt>
                <c:pt idx="817">
                  <c:v>242.759995</c:v>
                </c:pt>
                <c:pt idx="818">
                  <c:v>247.61000100000001</c:v>
                </c:pt>
                <c:pt idx="819">
                  <c:v>247.80999800000001</c:v>
                </c:pt>
                <c:pt idx="820">
                  <c:v>252.770004</c:v>
                </c:pt>
                <c:pt idx="821">
                  <c:v>252.86999499999999</c:v>
                </c:pt>
                <c:pt idx="822">
                  <c:v>254.71000699999999</c:v>
                </c:pt>
                <c:pt idx="823">
                  <c:v>257.26001000000002</c:v>
                </c:pt>
                <c:pt idx="824">
                  <c:v>257.48001099999999</c:v>
                </c:pt>
                <c:pt idx="825">
                  <c:v>257.92999300000002</c:v>
                </c:pt>
                <c:pt idx="826">
                  <c:v>259.47000100000002</c:v>
                </c:pt>
                <c:pt idx="827">
                  <c:v>260.19000199999999</c:v>
                </c:pt>
                <c:pt idx="828">
                  <c:v>257.82000699999998</c:v>
                </c:pt>
                <c:pt idx="829">
                  <c:v>258.94000199999999</c:v>
                </c:pt>
                <c:pt idx="830">
                  <c:v>260.209991</c:v>
                </c:pt>
                <c:pt idx="831">
                  <c:v>257.88000499999998</c:v>
                </c:pt>
                <c:pt idx="832">
                  <c:v>261.66000400000001</c:v>
                </c:pt>
                <c:pt idx="833">
                  <c:v>261.57998700000002</c:v>
                </c:pt>
                <c:pt idx="834">
                  <c:v>256.07998700000002</c:v>
                </c:pt>
                <c:pt idx="835">
                  <c:v>255.46000699999999</c:v>
                </c:pt>
                <c:pt idx="836">
                  <c:v>249.740005</c:v>
                </c:pt>
                <c:pt idx="837">
                  <c:v>253.39999399999999</c:v>
                </c:pt>
                <c:pt idx="838">
                  <c:v>250.970001</c:v>
                </c:pt>
                <c:pt idx="839">
                  <c:v>249.05999800000001</c:v>
                </c:pt>
                <c:pt idx="840">
                  <c:v>246.449997</c:v>
                </c:pt>
                <c:pt idx="841">
                  <c:v>252.14999399999999</c:v>
                </c:pt>
                <c:pt idx="842">
                  <c:v>250.86999499999999</c:v>
                </c:pt>
                <c:pt idx="843">
                  <c:v>244.550003</c:v>
                </c:pt>
                <c:pt idx="844">
                  <c:v>242.16999799999999</c:v>
                </c:pt>
                <c:pt idx="845">
                  <c:v>241.800003</c:v>
                </c:pt>
                <c:pt idx="846">
                  <c:v>245.58000200000001</c:v>
                </c:pt>
                <c:pt idx="847">
                  <c:v>246.550003</c:v>
                </c:pt>
                <c:pt idx="848">
                  <c:v>246.270004</c:v>
                </c:pt>
                <c:pt idx="849">
                  <c:v>239.30999800000001</c:v>
                </c:pt>
                <c:pt idx="850">
                  <c:v>243.96000699999999</c:v>
                </c:pt>
                <c:pt idx="851">
                  <c:v>247.570007</c:v>
                </c:pt>
                <c:pt idx="852">
                  <c:v>247.78999300000001</c:v>
                </c:pt>
                <c:pt idx="853">
                  <c:v>251.770004</c:v>
                </c:pt>
                <c:pt idx="854">
                  <c:v>251.429993</c:v>
                </c:pt>
                <c:pt idx="855">
                  <c:v>251.16999799999999</c:v>
                </c:pt>
                <c:pt idx="856">
                  <c:v>251</c:v>
                </c:pt>
                <c:pt idx="857">
                  <c:v>251.229996</c:v>
                </c:pt>
                <c:pt idx="858">
                  <c:v>248.13000500000001</c:v>
                </c:pt>
                <c:pt idx="859">
                  <c:v>245.220001</c:v>
                </c:pt>
                <c:pt idx="860">
                  <c:v>247.759995</c:v>
                </c:pt>
                <c:pt idx="861">
                  <c:v>249.979996</c:v>
                </c:pt>
                <c:pt idx="862">
                  <c:v>255.16000399999999</c:v>
                </c:pt>
                <c:pt idx="863">
                  <c:v>253.80999800000001</c:v>
                </c:pt>
                <c:pt idx="864">
                  <c:v>254.28999300000001</c:v>
                </c:pt>
                <c:pt idx="865">
                  <c:v>257.98998999999998</c:v>
                </c:pt>
                <c:pt idx="866">
                  <c:v>257.89999399999999</c:v>
                </c:pt>
                <c:pt idx="867">
                  <c:v>259.76998900000001</c:v>
                </c:pt>
                <c:pt idx="868">
                  <c:v>259.39999399999999</c:v>
                </c:pt>
                <c:pt idx="869">
                  <c:v>256.07000699999998</c:v>
                </c:pt>
                <c:pt idx="870">
                  <c:v>259.63000499999998</c:v>
                </c:pt>
                <c:pt idx="871">
                  <c:v>259.82000699999998</c:v>
                </c:pt>
                <c:pt idx="872">
                  <c:v>262.72000100000002</c:v>
                </c:pt>
                <c:pt idx="873">
                  <c:v>265.98998999999998</c:v>
                </c:pt>
                <c:pt idx="874">
                  <c:v>266.16000400000001</c:v>
                </c:pt>
                <c:pt idx="875">
                  <c:v>266.23001099999999</c:v>
                </c:pt>
                <c:pt idx="876">
                  <c:v>266.19000199999999</c:v>
                </c:pt>
                <c:pt idx="877">
                  <c:v>268.86999500000002</c:v>
                </c:pt>
                <c:pt idx="878">
                  <c:v>270.69000199999999</c:v>
                </c:pt>
                <c:pt idx="879">
                  <c:v>269.60998499999999</c:v>
                </c:pt>
                <c:pt idx="880">
                  <c:v>272.82000699999998</c:v>
                </c:pt>
                <c:pt idx="881">
                  <c:v>278.02999899999998</c:v>
                </c:pt>
                <c:pt idx="882">
                  <c:v>279.39999399999999</c:v>
                </c:pt>
                <c:pt idx="883">
                  <c:v>276.89999399999999</c:v>
                </c:pt>
                <c:pt idx="884">
                  <c:v>275.72000100000002</c:v>
                </c:pt>
                <c:pt idx="885">
                  <c:v>279.16000400000001</c:v>
                </c:pt>
                <c:pt idx="886">
                  <c:v>277.51998900000001</c:v>
                </c:pt>
                <c:pt idx="887">
                  <c:v>282.35000600000001</c:v>
                </c:pt>
                <c:pt idx="888">
                  <c:v>282</c:v>
                </c:pt>
                <c:pt idx="889">
                  <c:v>282.07000699999998</c:v>
                </c:pt>
                <c:pt idx="890">
                  <c:v>278.92999300000002</c:v>
                </c:pt>
                <c:pt idx="891">
                  <c:v>278.02999899999998</c:v>
                </c:pt>
                <c:pt idx="892">
                  <c:v>278.89999399999999</c:v>
                </c:pt>
                <c:pt idx="893">
                  <c:v>283.83999599999999</c:v>
                </c:pt>
                <c:pt idx="894">
                  <c:v>287.36999500000002</c:v>
                </c:pt>
                <c:pt idx="895">
                  <c:v>289</c:v>
                </c:pt>
                <c:pt idx="896">
                  <c:v>289.42999300000002</c:v>
                </c:pt>
                <c:pt idx="897">
                  <c:v>288.98998999999998</c:v>
                </c:pt>
                <c:pt idx="898">
                  <c:v>286.23998999999998</c:v>
                </c:pt>
                <c:pt idx="899">
                  <c:v>285.17001299999998</c:v>
                </c:pt>
                <c:pt idx="900">
                  <c:v>286.35998499999999</c:v>
                </c:pt>
                <c:pt idx="901">
                  <c:v>285.42001299999998</c:v>
                </c:pt>
                <c:pt idx="902">
                  <c:v>286.22000100000002</c:v>
                </c:pt>
                <c:pt idx="903">
                  <c:v>286.88000499999998</c:v>
                </c:pt>
                <c:pt idx="904">
                  <c:v>288.51001000000002</c:v>
                </c:pt>
                <c:pt idx="905">
                  <c:v>289.75</c:v>
                </c:pt>
                <c:pt idx="906">
                  <c:v>288.79998799999998</c:v>
                </c:pt>
                <c:pt idx="907">
                  <c:v>287.209991</c:v>
                </c:pt>
                <c:pt idx="908">
                  <c:v>286.63000499999998</c:v>
                </c:pt>
                <c:pt idx="909">
                  <c:v>289.48001099999999</c:v>
                </c:pt>
                <c:pt idx="910">
                  <c:v>293.19000199999999</c:v>
                </c:pt>
                <c:pt idx="911">
                  <c:v>292.39001500000001</c:v>
                </c:pt>
                <c:pt idx="912">
                  <c:v>292.040009</c:v>
                </c:pt>
                <c:pt idx="913">
                  <c:v>288.69000199999999</c:v>
                </c:pt>
                <c:pt idx="914">
                  <c:v>299.72000100000002</c:v>
                </c:pt>
                <c:pt idx="915">
                  <c:v>303.25</c:v>
                </c:pt>
                <c:pt idx="916">
                  <c:v>305.01998900000001</c:v>
                </c:pt>
                <c:pt idx="917">
                  <c:v>304.29998799999998</c:v>
                </c:pt>
                <c:pt idx="918">
                  <c:v>300.98998999999998</c:v>
                </c:pt>
                <c:pt idx="919">
                  <c:v>298.98998999999998</c:v>
                </c:pt>
                <c:pt idx="920">
                  <c:v>301.11999500000002</c:v>
                </c:pt>
                <c:pt idx="921">
                  <c:v>304.42001299999998</c:v>
                </c:pt>
                <c:pt idx="922">
                  <c:v>302.86999500000002</c:v>
                </c:pt>
                <c:pt idx="923">
                  <c:v>302.20001200000002</c:v>
                </c:pt>
                <c:pt idx="924">
                  <c:v>300.98998999999998</c:v>
                </c:pt>
                <c:pt idx="925">
                  <c:v>301.01001000000002</c:v>
                </c:pt>
                <c:pt idx="926">
                  <c:v>299.77999899999998</c:v>
                </c:pt>
                <c:pt idx="927">
                  <c:v>300.82000699999998</c:v>
                </c:pt>
                <c:pt idx="928">
                  <c:v>298.42001299999998</c:v>
                </c:pt>
                <c:pt idx="929">
                  <c:v>297.54998799999998</c:v>
                </c:pt>
                <c:pt idx="930">
                  <c:v>299.55999800000001</c:v>
                </c:pt>
                <c:pt idx="931">
                  <c:v>303.26001000000002</c:v>
                </c:pt>
                <c:pt idx="932">
                  <c:v>303.76001000000002</c:v>
                </c:pt>
                <c:pt idx="933">
                  <c:v>304.17001299999998</c:v>
                </c:pt>
                <c:pt idx="934">
                  <c:v>296.32998700000002</c:v>
                </c:pt>
                <c:pt idx="935">
                  <c:v>295.69000199999999</c:v>
                </c:pt>
                <c:pt idx="936">
                  <c:v>296.73001099999999</c:v>
                </c:pt>
                <c:pt idx="937">
                  <c:v>298.85000600000001</c:v>
                </c:pt>
                <c:pt idx="938">
                  <c:v>298.23001099999999</c:v>
                </c:pt>
                <c:pt idx="939">
                  <c:v>296.14001500000001</c:v>
                </c:pt>
                <c:pt idx="940">
                  <c:v>289.79998799999998</c:v>
                </c:pt>
                <c:pt idx="941">
                  <c:v>285.10000600000001</c:v>
                </c:pt>
                <c:pt idx="942">
                  <c:v>285.709991</c:v>
                </c:pt>
                <c:pt idx="943">
                  <c:v>282.11999500000002</c:v>
                </c:pt>
                <c:pt idx="944">
                  <c:v>287.39999399999999</c:v>
                </c:pt>
                <c:pt idx="945">
                  <c:v>284.04998799999998</c:v>
                </c:pt>
                <c:pt idx="946">
                  <c:v>285.77999899999998</c:v>
                </c:pt>
                <c:pt idx="947">
                  <c:v>295.17999300000002</c:v>
                </c:pt>
                <c:pt idx="948">
                  <c:v>296.22000100000002</c:v>
                </c:pt>
                <c:pt idx="949">
                  <c:v>292.92001299999998</c:v>
                </c:pt>
                <c:pt idx="950">
                  <c:v>295.33999599999999</c:v>
                </c:pt>
                <c:pt idx="951">
                  <c:v>294.91000400000001</c:v>
                </c:pt>
                <c:pt idx="952">
                  <c:v>299.209991</c:v>
                </c:pt>
                <c:pt idx="953">
                  <c:v>302.33999599999999</c:v>
                </c:pt>
                <c:pt idx="954">
                  <c:v>303.57000699999998</c:v>
                </c:pt>
                <c:pt idx="955">
                  <c:v>308.35000600000001</c:v>
                </c:pt>
                <c:pt idx="956">
                  <c:v>309.209991</c:v>
                </c:pt>
                <c:pt idx="957">
                  <c:v>307.17001299999998</c:v>
                </c:pt>
                <c:pt idx="958">
                  <c:v>310.39999399999999</c:v>
                </c:pt>
                <c:pt idx="959">
                  <c:v>309.35998499999999</c:v>
                </c:pt>
                <c:pt idx="960">
                  <c:v>311</c:v>
                </c:pt>
                <c:pt idx="961">
                  <c:v>316</c:v>
                </c:pt>
                <c:pt idx="962">
                  <c:v>324.32998700000002</c:v>
                </c:pt>
                <c:pt idx="963">
                  <c:v>324.13000499999998</c:v>
                </c:pt>
                <c:pt idx="964">
                  <c:v>331.35998499999999</c:v>
                </c:pt>
                <c:pt idx="965">
                  <c:v>330.30999800000001</c:v>
                </c:pt>
                <c:pt idx="966">
                  <c:v>333.89999399999999</c:v>
                </c:pt>
                <c:pt idx="967">
                  <c:v>332.89001500000001</c:v>
                </c:pt>
                <c:pt idx="968">
                  <c:v>338.51001000000002</c:v>
                </c:pt>
                <c:pt idx="969">
                  <c:v>337.29998799999998</c:v>
                </c:pt>
                <c:pt idx="970">
                  <c:v>337.10998499999999</c:v>
                </c:pt>
                <c:pt idx="971">
                  <c:v>334.57000699999998</c:v>
                </c:pt>
                <c:pt idx="972">
                  <c:v>331.25</c:v>
                </c:pt>
                <c:pt idx="973">
                  <c:v>333.92001299999998</c:v>
                </c:pt>
                <c:pt idx="974">
                  <c:v>337.540009</c:v>
                </c:pt>
                <c:pt idx="975">
                  <c:v>335.67999300000002</c:v>
                </c:pt>
                <c:pt idx="976">
                  <c:v>338.94000199999999</c:v>
                </c:pt>
                <c:pt idx="977">
                  <c:v>338.17999300000002</c:v>
                </c:pt>
                <c:pt idx="978">
                  <c:v>342.64001500000001</c:v>
                </c:pt>
                <c:pt idx="979">
                  <c:v>344.61999500000002</c:v>
                </c:pt>
                <c:pt idx="980">
                  <c:v>337.04998799999998</c:v>
                </c:pt>
                <c:pt idx="981">
                  <c:v>336.27999899999998</c:v>
                </c:pt>
                <c:pt idx="982">
                  <c:v>334.35000600000001</c:v>
                </c:pt>
                <c:pt idx="983">
                  <c:v>334.94000199999999</c:v>
                </c:pt>
                <c:pt idx="984">
                  <c:v>335.32000699999998</c:v>
                </c:pt>
                <c:pt idx="985">
                  <c:v>335.13000499999998</c:v>
                </c:pt>
                <c:pt idx="986">
                  <c:v>330.29998799999998</c:v>
                </c:pt>
                <c:pt idx="987">
                  <c:v>331.98998999999998</c:v>
                </c:pt>
                <c:pt idx="988">
                  <c:v>323.95001200000002</c:v>
                </c:pt>
                <c:pt idx="989">
                  <c:v>331.64001500000001</c:v>
                </c:pt>
                <c:pt idx="990">
                  <c:v>335.30999800000001</c:v>
                </c:pt>
                <c:pt idx="991">
                  <c:v>334.41000400000001</c:v>
                </c:pt>
                <c:pt idx="992">
                  <c:v>334.98001099999999</c:v>
                </c:pt>
                <c:pt idx="993">
                  <c:v>340.67999300000002</c:v>
                </c:pt>
                <c:pt idx="994">
                  <c:v>333.22000100000002</c:v>
                </c:pt>
                <c:pt idx="995">
                  <c:v>328.60998499999999</c:v>
                </c:pt>
                <c:pt idx="996">
                  <c:v>335.709991</c:v>
                </c:pt>
                <c:pt idx="997">
                  <c:v>320.88000499999998</c:v>
                </c:pt>
                <c:pt idx="998">
                  <c:v>320.04998799999998</c:v>
                </c:pt>
                <c:pt idx="999">
                  <c:v>323.290009</c:v>
                </c:pt>
                <c:pt idx="1000">
                  <c:v>328.29998799999998</c:v>
                </c:pt>
                <c:pt idx="1001">
                  <c:v>332.75</c:v>
                </c:pt>
                <c:pt idx="1002">
                  <c:v>335.459991</c:v>
                </c:pt>
                <c:pt idx="1003">
                  <c:v>343.14999399999999</c:v>
                </c:pt>
                <c:pt idx="1004">
                  <c:v>341.29998799999998</c:v>
                </c:pt>
                <c:pt idx="1005">
                  <c:v>341.91000400000001</c:v>
                </c:pt>
                <c:pt idx="1006">
                  <c:v>338.51001000000002</c:v>
                </c:pt>
                <c:pt idx="1007">
                  <c:v>335.35000600000001</c:v>
                </c:pt>
                <c:pt idx="1008">
                  <c:v>334.82998700000002</c:v>
                </c:pt>
                <c:pt idx="1009">
                  <c:v>325.85998499999999</c:v>
                </c:pt>
                <c:pt idx="1010">
                  <c:v>313.14999399999999</c:v>
                </c:pt>
                <c:pt idx="1011">
                  <c:v>314.14999399999999</c:v>
                </c:pt>
                <c:pt idx="1012">
                  <c:v>309.48998999999998</c:v>
                </c:pt>
                <c:pt idx="1013">
                  <c:v>313.38000499999998</c:v>
                </c:pt>
                <c:pt idx="1014">
                  <c:v>319.67001299999998</c:v>
                </c:pt>
                <c:pt idx="1015">
                  <c:v>320.47000100000002</c:v>
                </c:pt>
                <c:pt idx="1016">
                  <c:v>304.25</c:v>
                </c:pt>
                <c:pt idx="1017">
                  <c:v>304.07000699999998</c:v>
                </c:pt>
                <c:pt idx="1018">
                  <c:v>306.290009</c:v>
                </c:pt>
                <c:pt idx="1019">
                  <c:v>309.07000699999998</c:v>
                </c:pt>
                <c:pt idx="1020">
                  <c:v>302.69000199999999</c:v>
                </c:pt>
                <c:pt idx="1021">
                  <c:v>292.20001200000002</c:v>
                </c:pt>
                <c:pt idx="1022">
                  <c:v>291.51998900000001</c:v>
                </c:pt>
                <c:pt idx="1023">
                  <c:v>307.98998999999998</c:v>
                </c:pt>
                <c:pt idx="1024">
                  <c:v>302.66000400000001</c:v>
                </c:pt>
                <c:pt idx="1025">
                  <c:v>300.23001099999999</c:v>
                </c:pt>
                <c:pt idx="1026">
                  <c:v>308.95001200000002</c:v>
                </c:pt>
                <c:pt idx="1027">
                  <c:v>310.41000400000001</c:v>
                </c:pt>
                <c:pt idx="1028">
                  <c:v>309.63000499999998</c:v>
                </c:pt>
                <c:pt idx="1029">
                  <c:v>309.48998999999998</c:v>
                </c:pt>
                <c:pt idx="1030">
                  <c:v>300.209991</c:v>
                </c:pt>
                <c:pt idx="1031">
                  <c:v>306.17001299999998</c:v>
                </c:pt>
                <c:pt idx="1032">
                  <c:v>301.25</c:v>
                </c:pt>
                <c:pt idx="1033">
                  <c:v>309.86999500000002</c:v>
                </c:pt>
                <c:pt idx="1034">
                  <c:v>304.040009</c:v>
                </c:pt>
                <c:pt idx="1035">
                  <c:v>303.19000199999999</c:v>
                </c:pt>
                <c:pt idx="1036">
                  <c:v>293.76998900000001</c:v>
                </c:pt>
                <c:pt idx="1037">
                  <c:v>300.01001000000002</c:v>
                </c:pt>
                <c:pt idx="1038">
                  <c:v>298.36999500000002</c:v>
                </c:pt>
                <c:pt idx="1039">
                  <c:v>296.35998499999999</c:v>
                </c:pt>
                <c:pt idx="1040">
                  <c:v>293.04998799999998</c:v>
                </c:pt>
                <c:pt idx="1041">
                  <c:v>285</c:v>
                </c:pt>
                <c:pt idx="1042">
                  <c:v>290.17999300000002</c:v>
                </c:pt>
                <c:pt idx="1043">
                  <c:v>272.51001000000002</c:v>
                </c:pt>
                <c:pt idx="1044">
                  <c:v>295.14001500000001</c:v>
                </c:pt>
                <c:pt idx="1045">
                  <c:v>294.30999800000001</c:v>
                </c:pt>
                <c:pt idx="1046">
                  <c:v>296.39999399999999</c:v>
                </c:pt>
                <c:pt idx="1047">
                  <c:v>295.35998499999999</c:v>
                </c:pt>
                <c:pt idx="1048">
                  <c:v>302.89001500000001</c:v>
                </c:pt>
                <c:pt idx="1049">
                  <c:v>294.290009</c:v>
                </c:pt>
                <c:pt idx="1050">
                  <c:v>288.52999899999998</c:v>
                </c:pt>
                <c:pt idx="1051">
                  <c:v>277.79998799999998</c:v>
                </c:pt>
                <c:pt idx="1052">
                  <c:v>283.44000199999999</c:v>
                </c:pt>
                <c:pt idx="1053">
                  <c:v>283.01998900000001</c:v>
                </c:pt>
                <c:pt idx="1054">
                  <c:v>287.959991</c:v>
                </c:pt>
                <c:pt idx="1055">
                  <c:v>280.33999599999999</c:v>
                </c:pt>
                <c:pt idx="1056">
                  <c:v>280.35000600000001</c:v>
                </c:pt>
                <c:pt idx="1057">
                  <c:v>289.10998499999999</c:v>
                </c:pt>
                <c:pt idx="1058">
                  <c:v>293.290009</c:v>
                </c:pt>
                <c:pt idx="1059">
                  <c:v>295.36999500000002</c:v>
                </c:pt>
                <c:pt idx="1060">
                  <c:v>298.89001500000001</c:v>
                </c:pt>
                <c:pt idx="1061">
                  <c:v>299.79998799999998</c:v>
                </c:pt>
                <c:pt idx="1062">
                  <c:v>300.51001000000002</c:v>
                </c:pt>
                <c:pt idx="1063">
                  <c:v>299.14001500000001</c:v>
                </c:pt>
                <c:pt idx="1064">
                  <c:v>305.23001099999999</c:v>
                </c:pt>
                <c:pt idx="1065">
                  <c:v>304.32998700000002</c:v>
                </c:pt>
                <c:pt idx="1066">
                  <c:v>313.91000400000001</c:v>
                </c:pt>
                <c:pt idx="1067">
                  <c:v>313.76001000000002</c:v>
                </c:pt>
                <c:pt idx="1068">
                  <c:v>313.89999399999999</c:v>
                </c:pt>
                <c:pt idx="1069">
                  <c:v>309.36999500000002</c:v>
                </c:pt>
                <c:pt idx="1070">
                  <c:v>310.08999599999999</c:v>
                </c:pt>
                <c:pt idx="1071">
                  <c:v>313.26998900000001</c:v>
                </c:pt>
                <c:pt idx="1072">
                  <c:v>305.19000199999999</c:v>
                </c:pt>
                <c:pt idx="1073">
                  <c:v>296.66000400000001</c:v>
                </c:pt>
                <c:pt idx="1074">
                  <c:v>300.44000199999999</c:v>
                </c:pt>
                <c:pt idx="1075">
                  <c:v>291.790009</c:v>
                </c:pt>
                <c:pt idx="1076">
                  <c:v>289.23998999999998</c:v>
                </c:pt>
                <c:pt idx="1077">
                  <c:v>282.73001099999999</c:v>
                </c:pt>
                <c:pt idx="1078">
                  <c:v>288.08999599999999</c:v>
                </c:pt>
                <c:pt idx="1079">
                  <c:v>278.91000400000001</c:v>
                </c:pt>
                <c:pt idx="1080">
                  <c:v>279.38000499999998</c:v>
                </c:pt>
                <c:pt idx="1081">
                  <c:v>289.39999399999999</c:v>
                </c:pt>
                <c:pt idx="1082">
                  <c:v>288.57998700000002</c:v>
                </c:pt>
                <c:pt idx="1083">
                  <c:v>281.67999300000002</c:v>
                </c:pt>
                <c:pt idx="1084">
                  <c:v>273.290009</c:v>
                </c:pt>
                <c:pt idx="1085">
                  <c:v>277.5</c:v>
                </c:pt>
                <c:pt idx="1086">
                  <c:v>282.10000600000001</c:v>
                </c:pt>
                <c:pt idx="1087">
                  <c:v>285.19000199999999</c:v>
                </c:pt>
                <c:pt idx="1088">
                  <c:v>288.60998499999999</c:v>
                </c:pt>
                <c:pt idx="1089">
                  <c:v>277.709991</c:v>
                </c:pt>
                <c:pt idx="1090">
                  <c:v>283.959991</c:v>
                </c:pt>
                <c:pt idx="1091">
                  <c:v>282.58999599999999</c:v>
                </c:pt>
                <c:pt idx="1092">
                  <c:v>285.540009</c:v>
                </c:pt>
                <c:pt idx="1093">
                  <c:v>274.80999800000001</c:v>
                </c:pt>
                <c:pt idx="1094">
                  <c:v>270.05999800000001</c:v>
                </c:pt>
                <c:pt idx="1095">
                  <c:v>271.69000199999999</c:v>
                </c:pt>
                <c:pt idx="1096">
                  <c:v>265.67999300000002</c:v>
                </c:pt>
                <c:pt idx="1097">
                  <c:v>257.69000199999999</c:v>
                </c:pt>
                <c:pt idx="1098">
                  <c:v>257.35000600000001</c:v>
                </c:pt>
                <c:pt idx="1099">
                  <c:v>259.959991</c:v>
                </c:pt>
                <c:pt idx="1100">
                  <c:v>266.10998499999999</c:v>
                </c:pt>
                <c:pt idx="1101">
                  <c:v>263</c:v>
                </c:pt>
                <c:pt idx="1102">
                  <c:v>253.89999399999999</c:v>
                </c:pt>
                <c:pt idx="1103">
                  <c:v>257.23998999999998</c:v>
                </c:pt>
                <c:pt idx="1104">
                  <c:v>255.490005</c:v>
                </c:pt>
                <c:pt idx="1105">
                  <c:v>257.89001500000001</c:v>
                </c:pt>
                <c:pt idx="1106">
                  <c:v>258.14001500000001</c:v>
                </c:pt>
                <c:pt idx="1107">
                  <c:v>262.26998900000001</c:v>
                </c:pt>
                <c:pt idx="1108">
                  <c:v>268.48001099999999</c:v>
                </c:pt>
                <c:pt idx="1109">
                  <c:v>272.52999899999998</c:v>
                </c:pt>
                <c:pt idx="1110">
                  <c:v>275.20001200000002</c:v>
                </c:pt>
                <c:pt idx="1111">
                  <c:v>264.45001200000002</c:v>
                </c:pt>
                <c:pt idx="1112">
                  <c:v>270.30999800000001</c:v>
                </c:pt>
                <c:pt idx="1113">
                  <c:v>272.05999800000001</c:v>
                </c:pt>
                <c:pt idx="1114">
                  <c:v>266.64001500000001</c:v>
                </c:pt>
                <c:pt idx="1115">
                  <c:v>271.709991</c:v>
                </c:pt>
                <c:pt idx="1116">
                  <c:v>267.77999899999998</c:v>
                </c:pt>
                <c:pt idx="1117">
                  <c:v>260.57998700000002</c:v>
                </c:pt>
                <c:pt idx="1118">
                  <c:v>245.11000100000001</c:v>
                </c:pt>
                <c:pt idx="1119">
                  <c:v>243.86000100000001</c:v>
                </c:pt>
                <c:pt idx="1120">
                  <c:v>248.30999800000001</c:v>
                </c:pt>
                <c:pt idx="1121">
                  <c:v>245.979996</c:v>
                </c:pt>
                <c:pt idx="1122">
                  <c:v>244.699997</c:v>
                </c:pt>
                <c:pt idx="1123">
                  <c:v>250.259995</c:v>
                </c:pt>
                <c:pt idx="1124">
                  <c:v>251.88999899999999</c:v>
                </c:pt>
                <c:pt idx="1125">
                  <c:v>255.570007</c:v>
                </c:pt>
                <c:pt idx="1126">
                  <c:v>261.80999800000001</c:v>
                </c:pt>
                <c:pt idx="1127">
                  <c:v>268.209991</c:v>
                </c:pt>
                <c:pt idx="1128">
                  <c:v>263.98001099999999</c:v>
                </c:pt>
                <c:pt idx="1129">
                  <c:v>257.58999599999999</c:v>
                </c:pt>
                <c:pt idx="1130">
                  <c:v>257.04998799999998</c:v>
                </c:pt>
                <c:pt idx="1131">
                  <c:v>256.39001500000001</c:v>
                </c:pt>
                <c:pt idx="1132">
                  <c:v>256.16000400000001</c:v>
                </c:pt>
                <c:pt idx="1133">
                  <c:v>263.75</c:v>
                </c:pt>
                <c:pt idx="1134">
                  <c:v>265.11999500000002</c:v>
                </c:pt>
                <c:pt idx="1135">
                  <c:v>264.790009</c:v>
                </c:pt>
                <c:pt idx="1136">
                  <c:v>265.64999399999999</c:v>
                </c:pt>
                <c:pt idx="1137">
                  <c:v>265.88000499999998</c:v>
                </c:pt>
                <c:pt idx="1138">
                  <c:v>250.19000199999999</c:v>
                </c:pt>
                <c:pt idx="1139">
                  <c:v>250.570007</c:v>
                </c:pt>
                <c:pt idx="1140">
                  <c:v>255.720001</c:v>
                </c:pt>
                <c:pt idx="1141">
                  <c:v>259.75</c:v>
                </c:pt>
                <c:pt idx="1142">
                  <c:v>257.57998700000002</c:v>
                </c:pt>
                <c:pt idx="1143">
                  <c:v>259.89999399999999</c:v>
                </c:pt>
                <c:pt idx="1144">
                  <c:v>259.790009</c:v>
                </c:pt>
                <c:pt idx="1145">
                  <c:v>265.23998999999998</c:v>
                </c:pt>
                <c:pt idx="1146">
                  <c:v>261</c:v>
                </c:pt>
                <c:pt idx="1147">
                  <c:v>259.85998499999999</c:v>
                </c:pt>
                <c:pt idx="1148">
                  <c:v>261.16000400000001</c:v>
                </c:pt>
                <c:pt idx="1149">
                  <c:v>269.75</c:v>
                </c:pt>
                <c:pt idx="1150">
                  <c:v>277.70001200000002</c:v>
                </c:pt>
                <c:pt idx="1151">
                  <c:v>277.82000699999998</c:v>
                </c:pt>
                <c:pt idx="1152">
                  <c:v>276</c:v>
                </c:pt>
                <c:pt idx="1153">
                  <c:v>276.76001000000002</c:v>
                </c:pt>
                <c:pt idx="1154">
                  <c:v>281.79998799999998</c:v>
                </c:pt>
                <c:pt idx="1155">
                  <c:v>279.14999399999999</c:v>
                </c:pt>
                <c:pt idx="1156">
                  <c:v>284.04998799999998</c:v>
                </c:pt>
                <c:pt idx="1157">
                  <c:v>279.64001500000001</c:v>
                </c:pt>
                <c:pt idx="1158">
                  <c:v>288.17001299999998</c:v>
                </c:pt>
                <c:pt idx="1159">
                  <c:v>290.85000600000001</c:v>
                </c:pt>
                <c:pt idx="1160">
                  <c:v>288.48001099999999</c:v>
                </c:pt>
                <c:pt idx="1161">
                  <c:v>291</c:v>
                </c:pt>
                <c:pt idx="1162">
                  <c:v>291.98998999999998</c:v>
                </c:pt>
                <c:pt idx="1163">
                  <c:v>289.73998999999998</c:v>
                </c:pt>
                <c:pt idx="1164">
                  <c:v>290.19000199999999</c:v>
                </c:pt>
                <c:pt idx="1165">
                  <c:v>288.89999399999999</c:v>
                </c:pt>
                <c:pt idx="1166">
                  <c:v>282.07998700000002</c:v>
                </c:pt>
                <c:pt idx="1167">
                  <c:v>276.44000199999999</c:v>
                </c:pt>
                <c:pt idx="1168">
                  <c:v>275.41000400000001</c:v>
                </c:pt>
                <c:pt idx="1169">
                  <c:v>277.32998700000002</c:v>
                </c:pt>
                <c:pt idx="1170">
                  <c:v>279.07998700000002</c:v>
                </c:pt>
                <c:pt idx="1171">
                  <c:v>265.85000600000001</c:v>
                </c:pt>
                <c:pt idx="1172">
                  <c:v>266.67001299999998</c:v>
                </c:pt>
                <c:pt idx="1173">
                  <c:v>265.39001500000001</c:v>
                </c:pt>
                <c:pt idx="1174">
                  <c:v>258.86999500000002</c:v>
                </c:pt>
                <c:pt idx="1175">
                  <c:v>261.70001200000002</c:v>
                </c:pt>
                <c:pt idx="1176">
                  <c:v>256.20001200000002</c:v>
                </c:pt>
                <c:pt idx="1177">
                  <c:v>254.699997</c:v>
                </c:pt>
                <c:pt idx="1178">
                  <c:v>257.51001000000002</c:v>
                </c:pt>
                <c:pt idx="1179">
                  <c:v>260.5</c:v>
                </c:pt>
                <c:pt idx="1180">
                  <c:v>265.77999899999998</c:v>
                </c:pt>
                <c:pt idx="1181">
                  <c:v>258.83999599999999</c:v>
                </c:pt>
                <c:pt idx="1182">
                  <c:v>253.529999</c:v>
                </c:pt>
                <c:pt idx="1183">
                  <c:v>249.770004</c:v>
                </c:pt>
                <c:pt idx="1184">
                  <c:v>244.259995</c:v>
                </c:pt>
                <c:pt idx="1185">
                  <c:v>242.470001</c:v>
                </c:pt>
                <c:pt idx="1186">
                  <c:v>242.070007</c:v>
                </c:pt>
                <c:pt idx="1187">
                  <c:v>244.270004</c:v>
                </c:pt>
                <c:pt idx="1188">
                  <c:v>237.86999499999999</c:v>
                </c:pt>
                <c:pt idx="1189">
                  <c:v>239.53999300000001</c:v>
                </c:pt>
                <c:pt idx="1190">
                  <c:v>237.050003</c:v>
                </c:pt>
                <c:pt idx="1191">
                  <c:v>239.979996</c:v>
                </c:pt>
                <c:pt idx="1192">
                  <c:v>236.80999800000001</c:v>
                </c:pt>
                <c:pt idx="1193">
                  <c:v>238.88999899999999</c:v>
                </c:pt>
                <c:pt idx="1194">
                  <c:v>238.28999300000001</c:v>
                </c:pt>
                <c:pt idx="1195">
                  <c:v>235.41000399999999</c:v>
                </c:pt>
                <c:pt idx="1196">
                  <c:v>245.08999600000001</c:v>
                </c:pt>
                <c:pt idx="1197">
                  <c:v>245.990005</c:v>
                </c:pt>
                <c:pt idx="1198">
                  <c:v>247.929993</c:v>
                </c:pt>
                <c:pt idx="1199">
                  <c:v>240.89999399999999</c:v>
                </c:pt>
                <c:pt idx="1200">
                  <c:v>233.050003</c:v>
                </c:pt>
                <c:pt idx="1201">
                  <c:v>227.61999499999999</c:v>
                </c:pt>
                <c:pt idx="1202">
                  <c:v>225.39999399999999</c:v>
                </c:pt>
                <c:pt idx="1203">
                  <c:v>219.85000600000001</c:v>
                </c:pt>
                <c:pt idx="1204">
                  <c:v>235.53999300000001</c:v>
                </c:pt>
                <c:pt idx="1205">
                  <c:v>235.820007</c:v>
                </c:pt>
                <c:pt idx="1206">
                  <c:v>243.240005</c:v>
                </c:pt>
                <c:pt idx="1207">
                  <c:v>237.03999300000001</c:v>
                </c:pt>
                <c:pt idx="1208">
                  <c:v>235.770004</c:v>
                </c:pt>
                <c:pt idx="1209">
                  <c:v>234.740005</c:v>
                </c:pt>
                <c:pt idx="1210">
                  <c:v>243.759995</c:v>
                </c:pt>
                <c:pt idx="1211">
                  <c:v>247.259995</c:v>
                </c:pt>
                <c:pt idx="1212">
                  <c:v>231.16999799999999</c:v>
                </c:pt>
                <c:pt idx="1213">
                  <c:v>231.03999300000001</c:v>
                </c:pt>
                <c:pt idx="1214">
                  <c:v>226.240005</c:v>
                </c:pt>
                <c:pt idx="1215">
                  <c:v>233.759995</c:v>
                </c:pt>
                <c:pt idx="1216">
                  <c:v>234.60000600000001</c:v>
                </c:pt>
                <c:pt idx="1217">
                  <c:v>229.46000699999999</c:v>
                </c:pt>
                <c:pt idx="1218">
                  <c:v>220.08999600000001</c:v>
                </c:pt>
                <c:pt idx="1219">
                  <c:v>217.550003</c:v>
                </c:pt>
                <c:pt idx="1220">
                  <c:v>221.990005</c:v>
                </c:pt>
                <c:pt idx="1221">
                  <c:v>228.699997</c:v>
                </c:pt>
                <c:pt idx="1222">
                  <c:v>227.36999499999999</c:v>
                </c:pt>
                <c:pt idx="1223">
                  <c:v>235.429993</c:v>
                </c:pt>
                <c:pt idx="1224">
                  <c:v>242.990005</c:v>
                </c:pt>
                <c:pt idx="1225">
                  <c:v>241.990005</c:v>
                </c:pt>
                <c:pt idx="1226">
                  <c:v>245.66000399999999</c:v>
                </c:pt>
                <c:pt idx="1227">
                  <c:v>242.78999300000001</c:v>
                </c:pt>
                <c:pt idx="1228">
                  <c:v>237.779999</c:v>
                </c:pt>
                <c:pt idx="1229">
                  <c:v>243.509995</c:v>
                </c:pt>
                <c:pt idx="1230">
                  <c:v>241.429993</c:v>
                </c:pt>
                <c:pt idx="1231">
                  <c:v>243.58999600000001</c:v>
                </c:pt>
                <c:pt idx="1232">
                  <c:v>245.11000100000001</c:v>
                </c:pt>
                <c:pt idx="1233">
                  <c:v>247.30999800000001</c:v>
                </c:pt>
                <c:pt idx="1234">
                  <c:v>246.08000200000001</c:v>
                </c:pt>
                <c:pt idx="1235">
                  <c:v>241.39999399999999</c:v>
                </c:pt>
                <c:pt idx="1236">
                  <c:v>240.570007</c:v>
                </c:pt>
                <c:pt idx="1237">
                  <c:v>253.86999499999999</c:v>
                </c:pt>
                <c:pt idx="1238">
                  <c:v>249.820007</c:v>
                </c:pt>
                <c:pt idx="1239">
                  <c:v>252.009995</c:v>
                </c:pt>
                <c:pt idx="1240">
                  <c:v>250.820007</c:v>
                </c:pt>
                <c:pt idx="1241">
                  <c:v>244.83000200000001</c:v>
                </c:pt>
                <c:pt idx="1242">
                  <c:v>244.83999600000001</c:v>
                </c:pt>
                <c:pt idx="1243">
                  <c:v>244.699997</c:v>
                </c:pt>
                <c:pt idx="1244">
                  <c:v>247.449997</c:v>
                </c:pt>
                <c:pt idx="1245">
                  <c:v>261.69000199999999</c:v>
                </c:pt>
                <c:pt idx="1246">
                  <c:v>257.13000499999998</c:v>
                </c:pt>
                <c:pt idx="1247">
                  <c:v>253.720001</c:v>
                </c:pt>
                <c:pt idx="1248">
                  <c:v>248.550003</c:v>
                </c:pt>
                <c:pt idx="1249">
                  <c:v>244.86000100000001</c:v>
                </c:pt>
                <c:pt idx="1250">
                  <c:v>239.39999399999999</c:v>
                </c:pt>
                <c:pt idx="1251">
                  <c:v>241.69000199999999</c:v>
                </c:pt>
                <c:pt idx="1252">
                  <c:v>241.259995</c:v>
                </c:pt>
                <c:pt idx="1253">
                  <c:v>236.11000100000001</c:v>
                </c:pt>
                <c:pt idx="1254">
                  <c:v>238.699997</c:v>
                </c:pt>
                <c:pt idx="1255">
                  <c:v>236.88999899999999</c:v>
                </c:pt>
                <c:pt idx="1256">
                  <c:v>235.64999399999999</c:v>
                </c:pt>
                <c:pt idx="1257">
                  <c:v>238.21000699999999</c:v>
                </c:pt>
                <c:pt idx="1258">
                  <c:v>243.08000200000001</c:v>
                </c:pt>
                <c:pt idx="1259">
                  <c:v>232.279999</c:v>
                </c:pt>
                <c:pt idx="1260">
                  <c:v>227.199997</c:v>
                </c:pt>
                <c:pt idx="1261">
                  <c:v>223</c:v>
                </c:pt>
                <c:pt idx="1262">
                  <c:v>226.449997</c:v>
                </c:pt>
                <c:pt idx="1263">
                  <c:v>227.759995</c:v>
                </c:pt>
                <c:pt idx="1264">
                  <c:v>231.28999300000001</c:v>
                </c:pt>
                <c:pt idx="1265">
                  <c:v>235.259995</c:v>
                </c:pt>
                <c:pt idx="1266">
                  <c:v>237</c:v>
                </c:pt>
                <c:pt idx="1267">
                  <c:v>237.970001</c:v>
                </c:pt>
                <c:pt idx="1268">
                  <c:v>241.570007</c:v>
                </c:pt>
                <c:pt idx="1269">
                  <c:v>233.779999</c:v>
                </c:pt>
                <c:pt idx="1270">
                  <c:v>234.86000100000001</c:v>
                </c:pt>
                <c:pt idx="1271">
                  <c:v>241.10000600000001</c:v>
                </c:pt>
                <c:pt idx="1272">
                  <c:v>242.5</c:v>
                </c:pt>
                <c:pt idx="1273">
                  <c:v>234.479996</c:v>
                </c:pt>
                <c:pt idx="1274">
                  <c:v>243.64999399999999</c:v>
                </c:pt>
                <c:pt idx="1275">
                  <c:v>248.990005</c:v>
                </c:pt>
                <c:pt idx="1276">
                  <c:v>244.509995</c:v>
                </c:pt>
              </c:numCache>
              <c:extLst/>
            </c:numRef>
          </c:val>
          <c:smooth val="0"/>
          <c:extLst>
            <c:ext xmlns:c16="http://schemas.microsoft.com/office/drawing/2014/chart" uri="{C3380CC4-5D6E-409C-BE32-E72D297353CC}">
              <c16:uniqueId val="{00000000-5231-4425-8901-ED8B03A66DCD}"/>
            </c:ext>
          </c:extLst>
        </c:ser>
        <c:ser>
          <c:idx val="1"/>
          <c:order val="1"/>
          <c:tx>
            <c:strRef>
              <c:f>combined!$C$1</c:f>
              <c:strCache>
                <c:ptCount val="1"/>
                <c:pt idx="0">
                  <c:v>Tesla</c:v>
                </c:pt>
              </c:strCache>
            </c:strRef>
          </c:tx>
          <c:spPr>
            <a:ln w="28575" cap="rnd">
              <a:solidFill>
                <a:schemeClr val="accent2"/>
              </a:solidFill>
              <a:round/>
            </a:ln>
            <a:effectLst/>
          </c:spPr>
          <c:marker>
            <c:symbol val="none"/>
          </c:marker>
          <c:cat>
            <c:numRef>
              <c:f>MSFT!$A$2:$A$1048576</c:f>
              <c:numCache>
                <c:formatCode>m/d/yyyy</c:formatCode>
                <c:ptCount val="1048575"/>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combined!$C$3:$C$1279</c:f>
              <c:numCache>
                <c:formatCode>General</c:formatCode>
                <c:ptCount val="1277"/>
                <c:pt idx="0">
                  <c:v>21.4</c:v>
                </c:pt>
                <c:pt idx="1">
                  <c:v>20.858000000000001</c:v>
                </c:pt>
                <c:pt idx="2">
                  <c:v>21.108000000000001</c:v>
                </c:pt>
                <c:pt idx="3">
                  <c:v>21.066668</c:v>
                </c:pt>
                <c:pt idx="4">
                  <c:v>22.344000000000001</c:v>
                </c:pt>
                <c:pt idx="5">
                  <c:v>22.146667000000001</c:v>
                </c:pt>
                <c:pt idx="6">
                  <c:v>22.349333000000001</c:v>
                </c:pt>
                <c:pt idx="7">
                  <c:v>22.575333000000001</c:v>
                </c:pt>
                <c:pt idx="8">
                  <c:v>22.502666000000001</c:v>
                </c:pt>
                <c:pt idx="9">
                  <c:v>22.698</c:v>
                </c:pt>
                <c:pt idx="10">
                  <c:v>23.044665999999999</c:v>
                </c:pt>
                <c:pt idx="11">
                  <c:v>23</c:v>
                </c:pt>
                <c:pt idx="12">
                  <c:v>23.293333000000001</c:v>
                </c:pt>
                <c:pt idx="13">
                  <c:v>24</c:v>
                </c:pt>
                <c:pt idx="14">
                  <c:v>23.638666000000001</c:v>
                </c:pt>
                <c:pt idx="15">
                  <c:v>23.218</c:v>
                </c:pt>
                <c:pt idx="16">
                  <c:v>22.766666000000001</c:v>
                </c:pt>
                <c:pt idx="17">
                  <c:v>22.656668</c:v>
                </c:pt>
                <c:pt idx="18">
                  <c:v>23.009333000000002</c:v>
                </c:pt>
                <c:pt idx="19">
                  <c:v>23.167334</c:v>
                </c:pt>
                <c:pt idx="20">
                  <c:v>23.4</c:v>
                </c:pt>
                <c:pt idx="21">
                  <c:v>23.229334000000001</c:v>
                </c:pt>
                <c:pt idx="22">
                  <c:v>22.531334000000001</c:v>
                </c:pt>
                <c:pt idx="23">
                  <c:v>21.680668000000001</c:v>
                </c:pt>
                <c:pt idx="24">
                  <c:v>22.599333000000001</c:v>
                </c:pt>
                <c:pt idx="25">
                  <c:v>22.887333000000002</c:v>
                </c:pt>
                <c:pt idx="26">
                  <c:v>21.328666999999999</c:v>
                </c:pt>
                <c:pt idx="27">
                  <c:v>21.075333000000001</c:v>
                </c:pt>
                <c:pt idx="28">
                  <c:v>21.001332999999999</c:v>
                </c:pt>
                <c:pt idx="29">
                  <c:v>21.389334000000002</c:v>
                </c:pt>
                <c:pt idx="30">
                  <c:v>21.633333</c:v>
                </c:pt>
                <c:pt idx="31">
                  <c:v>22.166668000000001</c:v>
                </c:pt>
                <c:pt idx="32">
                  <c:v>22.297999999999998</c:v>
                </c:pt>
                <c:pt idx="33">
                  <c:v>22.402000000000001</c:v>
                </c:pt>
                <c:pt idx="34">
                  <c:v>22.368668</c:v>
                </c:pt>
                <c:pt idx="35">
                  <c:v>23.188666999999999</c:v>
                </c:pt>
                <c:pt idx="36">
                  <c:v>23.566668</c:v>
                </c:pt>
                <c:pt idx="37">
                  <c:v>23.75</c:v>
                </c:pt>
                <c:pt idx="38">
                  <c:v>23.504667000000001</c:v>
                </c:pt>
                <c:pt idx="39">
                  <c:v>23.000668000000001</c:v>
                </c:pt>
                <c:pt idx="40">
                  <c:v>21.798667999999999</c:v>
                </c:pt>
                <c:pt idx="41">
                  <c:v>22.159331999999999</c:v>
                </c:pt>
                <c:pt idx="42">
                  <c:v>22.25</c:v>
                </c:pt>
                <c:pt idx="43">
                  <c:v>21.695999</c:v>
                </c:pt>
                <c:pt idx="44">
                  <c:v>22.190666</c:v>
                </c:pt>
                <c:pt idx="45">
                  <c:v>21.606667000000002</c:v>
                </c:pt>
                <c:pt idx="46">
                  <c:v>21.907333000000001</c:v>
                </c:pt>
                <c:pt idx="47">
                  <c:v>21.907333000000001</c:v>
                </c:pt>
                <c:pt idx="48">
                  <c:v>22.450665999999998</c:v>
                </c:pt>
                <c:pt idx="49">
                  <c:v>21.958667999999999</c:v>
                </c:pt>
                <c:pt idx="50">
                  <c:v>21.528666999999999</c:v>
                </c:pt>
                <c:pt idx="51">
                  <c:v>21.1</c:v>
                </c:pt>
                <c:pt idx="52">
                  <c:v>20.991333000000001</c:v>
                </c:pt>
                <c:pt idx="53">
                  <c:v>20.683332</c:v>
                </c:pt>
                <c:pt idx="54">
                  <c:v>20.926000999999999</c:v>
                </c:pt>
                <c:pt idx="55">
                  <c:v>20.75</c:v>
                </c:pt>
                <c:pt idx="56">
                  <c:v>20.489332000000001</c:v>
                </c:pt>
                <c:pt idx="57">
                  <c:v>20.266666000000001</c:v>
                </c:pt>
                <c:pt idx="58">
                  <c:v>17.638666000000001</c:v>
                </c:pt>
                <c:pt idx="59">
                  <c:v>17.099333000000001</c:v>
                </c:pt>
                <c:pt idx="60">
                  <c:v>17.084</c:v>
                </c:pt>
                <c:pt idx="61">
                  <c:v>17.988001000000001</c:v>
                </c:pt>
                <c:pt idx="62">
                  <c:v>16.851998999999999</c:v>
                </c:pt>
                <c:pt idx="63">
                  <c:v>19.289332999999999</c:v>
                </c:pt>
                <c:pt idx="64">
                  <c:v>20.066668</c:v>
                </c:pt>
                <c:pt idx="65">
                  <c:v>20.024667999999998</c:v>
                </c:pt>
                <c:pt idx="66">
                  <c:v>19.931334</c:v>
                </c:pt>
                <c:pt idx="67">
                  <c:v>20.049334000000002</c:v>
                </c:pt>
                <c:pt idx="68">
                  <c:v>20.154667</c:v>
                </c:pt>
                <c:pt idx="69">
                  <c:v>20.239999999999998</c:v>
                </c:pt>
                <c:pt idx="70">
                  <c:v>19.933332</c:v>
                </c:pt>
                <c:pt idx="71">
                  <c:v>19.257999000000002</c:v>
                </c:pt>
                <c:pt idx="72">
                  <c:v>19.405332999999999</c:v>
                </c:pt>
                <c:pt idx="73">
                  <c:v>19.405332999999999</c:v>
                </c:pt>
                <c:pt idx="74">
                  <c:v>19.677999</c:v>
                </c:pt>
                <c:pt idx="75">
                  <c:v>19.419333000000002</c:v>
                </c:pt>
                <c:pt idx="76">
                  <c:v>19</c:v>
                </c:pt>
                <c:pt idx="77">
                  <c:v>18.899999999999999</c:v>
                </c:pt>
                <c:pt idx="78">
                  <c:v>18.583331999999999</c:v>
                </c:pt>
                <c:pt idx="79">
                  <c:v>19.024667999999998</c:v>
                </c:pt>
                <c:pt idx="80">
                  <c:v>19.573999000000001</c:v>
                </c:pt>
                <c:pt idx="81">
                  <c:v>19.567333000000001</c:v>
                </c:pt>
                <c:pt idx="82">
                  <c:v>19.904667</c:v>
                </c:pt>
                <c:pt idx="83">
                  <c:v>18.585999999999999</c:v>
                </c:pt>
                <c:pt idx="84">
                  <c:v>18.866667</c:v>
                </c:pt>
                <c:pt idx="85">
                  <c:v>19.833331999999999</c:v>
                </c:pt>
                <c:pt idx="86">
                  <c:v>20.053332999999999</c:v>
                </c:pt>
                <c:pt idx="87">
                  <c:v>20.027332000000001</c:v>
                </c:pt>
                <c:pt idx="88">
                  <c:v>20.5</c:v>
                </c:pt>
                <c:pt idx="89">
                  <c:v>20.513331999999998</c:v>
                </c:pt>
                <c:pt idx="90">
                  <c:v>20.221333000000001</c:v>
                </c:pt>
                <c:pt idx="91">
                  <c:v>19.000668000000001</c:v>
                </c:pt>
                <c:pt idx="92">
                  <c:v>18.922001000000002</c:v>
                </c:pt>
                <c:pt idx="93">
                  <c:v>19.059999000000001</c:v>
                </c:pt>
                <c:pt idx="94">
                  <c:v>18.976666999999999</c:v>
                </c:pt>
                <c:pt idx="95">
                  <c:v>18.755333</c:v>
                </c:pt>
                <c:pt idx="96">
                  <c:v>19.184000000000001</c:v>
                </c:pt>
                <c:pt idx="97">
                  <c:v>18.517332</c:v>
                </c:pt>
                <c:pt idx="98">
                  <c:v>18.559999000000001</c:v>
                </c:pt>
                <c:pt idx="99">
                  <c:v>18.508666999999999</c:v>
                </c:pt>
                <c:pt idx="100">
                  <c:v>18.567333000000001</c:v>
                </c:pt>
                <c:pt idx="101">
                  <c:v>18.885999999999999</c:v>
                </c:pt>
                <c:pt idx="102">
                  <c:v>19.147333</c:v>
                </c:pt>
                <c:pt idx="103">
                  <c:v>19.057333</c:v>
                </c:pt>
                <c:pt idx="104">
                  <c:v>19.622667</c:v>
                </c:pt>
                <c:pt idx="105">
                  <c:v>19.846665999999999</c:v>
                </c:pt>
                <c:pt idx="106">
                  <c:v>20.033332999999999</c:v>
                </c:pt>
                <c:pt idx="107">
                  <c:v>21.076668000000002</c:v>
                </c:pt>
                <c:pt idx="108">
                  <c:v>21.266666000000001</c:v>
                </c:pt>
                <c:pt idx="109">
                  <c:v>21.500668000000001</c:v>
                </c:pt>
                <c:pt idx="110">
                  <c:v>22.98</c:v>
                </c:pt>
                <c:pt idx="111">
                  <c:v>23.114000000000001</c:v>
                </c:pt>
                <c:pt idx="112">
                  <c:v>23.175332999999998</c:v>
                </c:pt>
                <c:pt idx="113">
                  <c:v>23.589333</c:v>
                </c:pt>
                <c:pt idx="114">
                  <c:v>23.693332999999999</c:v>
                </c:pt>
                <c:pt idx="115">
                  <c:v>24.344000000000001</c:v>
                </c:pt>
                <c:pt idx="116">
                  <c:v>23.869333000000001</c:v>
                </c:pt>
                <c:pt idx="117">
                  <c:v>24.133333</c:v>
                </c:pt>
                <c:pt idx="118">
                  <c:v>23.436001000000001</c:v>
                </c:pt>
                <c:pt idx="119">
                  <c:v>22.007999000000002</c:v>
                </c:pt>
                <c:pt idx="120">
                  <c:v>22.403334000000001</c:v>
                </c:pt>
                <c:pt idx="121">
                  <c:v>23</c:v>
                </c:pt>
                <c:pt idx="122">
                  <c:v>23.243998999999999</c:v>
                </c:pt>
                <c:pt idx="123">
                  <c:v>23.555332</c:v>
                </c:pt>
                <c:pt idx="124">
                  <c:v>24.004667000000001</c:v>
                </c:pt>
                <c:pt idx="125">
                  <c:v>22.116667</c:v>
                </c:pt>
                <c:pt idx="126">
                  <c:v>20.917334</c:v>
                </c:pt>
                <c:pt idx="127">
                  <c:v>20.329999999999998</c:v>
                </c:pt>
                <c:pt idx="128">
                  <c:v>20.799334000000002</c:v>
                </c:pt>
                <c:pt idx="129">
                  <c:v>21.637333000000002</c:v>
                </c:pt>
                <c:pt idx="130">
                  <c:v>21.053332999999999</c:v>
                </c:pt>
                <c:pt idx="131">
                  <c:v>21.428667000000001</c:v>
                </c:pt>
                <c:pt idx="132">
                  <c:v>21.038668000000001</c:v>
                </c:pt>
                <c:pt idx="133">
                  <c:v>20.780666</c:v>
                </c:pt>
                <c:pt idx="134">
                  <c:v>20.587333999999998</c:v>
                </c:pt>
                <c:pt idx="135">
                  <c:v>21.666668000000001</c:v>
                </c:pt>
                <c:pt idx="136">
                  <c:v>21.088667000000001</c:v>
                </c:pt>
                <c:pt idx="137">
                  <c:v>21.415333</c:v>
                </c:pt>
                <c:pt idx="138">
                  <c:v>20.122667</c:v>
                </c:pt>
                <c:pt idx="139">
                  <c:v>20.294665999999999</c:v>
                </c:pt>
                <c:pt idx="140">
                  <c:v>19.782667</c:v>
                </c:pt>
                <c:pt idx="141">
                  <c:v>20.323333999999999</c:v>
                </c:pt>
                <c:pt idx="142">
                  <c:v>20.483333999999999</c:v>
                </c:pt>
                <c:pt idx="143">
                  <c:v>19.726666999999999</c:v>
                </c:pt>
                <c:pt idx="144">
                  <c:v>19.483333999999999</c:v>
                </c:pt>
                <c:pt idx="145">
                  <c:v>19.865998999999999</c:v>
                </c:pt>
                <c:pt idx="146">
                  <c:v>21.896000000000001</c:v>
                </c:pt>
                <c:pt idx="147">
                  <c:v>23.187332000000001</c:v>
                </c:pt>
                <c:pt idx="148">
                  <c:v>23.030666</c:v>
                </c:pt>
                <c:pt idx="149">
                  <c:v>22.922667000000001</c:v>
                </c:pt>
                <c:pt idx="150">
                  <c:v>24.606000999999999</c:v>
                </c:pt>
                <c:pt idx="151">
                  <c:v>24.370000999999998</c:v>
                </c:pt>
                <c:pt idx="152">
                  <c:v>23.6</c:v>
                </c:pt>
                <c:pt idx="153">
                  <c:v>24.075333000000001</c:v>
                </c:pt>
                <c:pt idx="154">
                  <c:v>23.896667000000001</c:v>
                </c:pt>
                <c:pt idx="155">
                  <c:v>22.794001000000002</c:v>
                </c:pt>
                <c:pt idx="156">
                  <c:v>22.660667</c:v>
                </c:pt>
                <c:pt idx="157">
                  <c:v>21.566668</c:v>
                </c:pt>
                <c:pt idx="158">
                  <c:v>19.446667000000001</c:v>
                </c:pt>
                <c:pt idx="159">
                  <c:v>20.707332999999998</c:v>
                </c:pt>
                <c:pt idx="160">
                  <c:v>21.391332999999999</c:v>
                </c:pt>
                <c:pt idx="161">
                  <c:v>21.275998999999999</c:v>
                </c:pt>
                <c:pt idx="162">
                  <c:v>21.379999000000002</c:v>
                </c:pt>
                <c:pt idx="163">
                  <c:v>21.200001</c:v>
                </c:pt>
                <c:pt idx="164">
                  <c:v>21.227333000000002</c:v>
                </c:pt>
                <c:pt idx="165">
                  <c:v>20.684667999999999</c:v>
                </c:pt>
                <c:pt idx="166">
                  <c:v>20.150666999999999</c:v>
                </c:pt>
                <c:pt idx="167">
                  <c:v>20.133333</c:v>
                </c:pt>
                <c:pt idx="168">
                  <c:v>19.795999999999999</c:v>
                </c:pt>
                <c:pt idx="169">
                  <c:v>19.003332</c:v>
                </c:pt>
                <c:pt idx="170">
                  <c:v>18.986668000000002</c:v>
                </c:pt>
                <c:pt idx="171">
                  <c:v>17.34</c:v>
                </c:pt>
                <c:pt idx="172">
                  <c:v>18.217333</c:v>
                </c:pt>
                <c:pt idx="173">
                  <c:v>18.631332</c:v>
                </c:pt>
                <c:pt idx="174">
                  <c:v>18.762667</c:v>
                </c:pt>
                <c:pt idx="175">
                  <c:v>19.201332000000001</c:v>
                </c:pt>
                <c:pt idx="176">
                  <c:v>19.250668000000001</c:v>
                </c:pt>
                <c:pt idx="177">
                  <c:v>19.335999999999999</c:v>
                </c:pt>
                <c:pt idx="178">
                  <c:v>19.779333000000001</c:v>
                </c:pt>
                <c:pt idx="179">
                  <c:v>18.700665999999998</c:v>
                </c:pt>
                <c:pt idx="180">
                  <c:v>20.237333</c:v>
                </c:pt>
                <c:pt idx="181">
                  <c:v>19.846665999999999</c:v>
                </c:pt>
                <c:pt idx="182">
                  <c:v>19.898665999999999</c:v>
                </c:pt>
                <c:pt idx="183">
                  <c:v>20</c:v>
                </c:pt>
                <c:pt idx="184">
                  <c:v>20.127333</c:v>
                </c:pt>
                <c:pt idx="185">
                  <c:v>20.860001</c:v>
                </c:pt>
                <c:pt idx="186">
                  <c:v>18.017332</c:v>
                </c:pt>
                <c:pt idx="187">
                  <c:v>20.384665999999999</c:v>
                </c:pt>
                <c:pt idx="188">
                  <c:v>20.93</c:v>
                </c:pt>
                <c:pt idx="189">
                  <c:v>20.222000000000001</c:v>
                </c:pt>
                <c:pt idx="190">
                  <c:v>19.596665999999999</c:v>
                </c:pt>
                <c:pt idx="191">
                  <c:v>18.309999000000001</c:v>
                </c:pt>
                <c:pt idx="192">
                  <c:v>17.634665999999999</c:v>
                </c:pt>
                <c:pt idx="193">
                  <c:v>17.016666000000001</c:v>
                </c:pt>
                <c:pt idx="194">
                  <c:v>17.640667000000001</c:v>
                </c:pt>
                <c:pt idx="195">
                  <c:v>17.168666999999999</c:v>
                </c:pt>
                <c:pt idx="196">
                  <c:v>17.399999999999999</c:v>
                </c:pt>
                <c:pt idx="197">
                  <c:v>17.270665999999999</c:v>
                </c:pt>
                <c:pt idx="198">
                  <c:v>17.713332999999999</c:v>
                </c:pt>
                <c:pt idx="199">
                  <c:v>18.826668000000002</c:v>
                </c:pt>
                <c:pt idx="200">
                  <c:v>17.952667000000002</c:v>
                </c:pt>
                <c:pt idx="201">
                  <c:v>17.826000000000001</c:v>
                </c:pt>
                <c:pt idx="202">
                  <c:v>17.378668000000001</c:v>
                </c:pt>
                <c:pt idx="203">
                  <c:v>17.591332999999999</c:v>
                </c:pt>
                <c:pt idx="204">
                  <c:v>20.07</c:v>
                </c:pt>
                <c:pt idx="205">
                  <c:v>21.148001000000001</c:v>
                </c:pt>
                <c:pt idx="206">
                  <c:v>20.549999</c:v>
                </c:pt>
                <c:pt idx="207">
                  <c:v>22.497999</c:v>
                </c:pt>
                <c:pt idx="208">
                  <c:v>21.892668</c:v>
                </c:pt>
                <c:pt idx="209">
                  <c:v>22.169333000000002</c:v>
                </c:pt>
                <c:pt idx="210">
                  <c:v>22.550667000000001</c:v>
                </c:pt>
                <c:pt idx="211">
                  <c:v>22.916</c:v>
                </c:pt>
                <c:pt idx="212">
                  <c:v>22.700001</c:v>
                </c:pt>
                <c:pt idx="213">
                  <c:v>22.604668</c:v>
                </c:pt>
                <c:pt idx="214">
                  <c:v>22.889334000000002</c:v>
                </c:pt>
                <c:pt idx="215">
                  <c:v>23.233333999999999</c:v>
                </c:pt>
                <c:pt idx="216">
                  <c:v>23.266666000000001</c:v>
                </c:pt>
                <c:pt idx="217">
                  <c:v>23.224667</c:v>
                </c:pt>
                <c:pt idx="218">
                  <c:v>22.210667000000001</c:v>
                </c:pt>
                <c:pt idx="219">
                  <c:v>22.846665999999999</c:v>
                </c:pt>
                <c:pt idx="220">
                  <c:v>22.822001</c:v>
                </c:pt>
                <c:pt idx="221">
                  <c:v>23.012667</c:v>
                </c:pt>
                <c:pt idx="222">
                  <c:v>23.756001000000001</c:v>
                </c:pt>
                <c:pt idx="223">
                  <c:v>22.783332999999999</c:v>
                </c:pt>
                <c:pt idx="224">
                  <c:v>23.466667000000001</c:v>
                </c:pt>
                <c:pt idx="225">
                  <c:v>22.290001</c:v>
                </c:pt>
                <c:pt idx="226">
                  <c:v>21.666668000000001</c:v>
                </c:pt>
                <c:pt idx="227">
                  <c:v>22.67</c:v>
                </c:pt>
                <c:pt idx="228">
                  <c:v>23.065999999999999</c:v>
                </c:pt>
                <c:pt idx="229">
                  <c:v>23.133333</c:v>
                </c:pt>
                <c:pt idx="230">
                  <c:v>22.788668000000001</c:v>
                </c:pt>
                <c:pt idx="231">
                  <c:v>24</c:v>
                </c:pt>
                <c:pt idx="232">
                  <c:v>23.736668000000002</c:v>
                </c:pt>
                <c:pt idx="233">
                  <c:v>23.733999000000001</c:v>
                </c:pt>
                <c:pt idx="234">
                  <c:v>24.6</c:v>
                </c:pt>
                <c:pt idx="235">
                  <c:v>24</c:v>
                </c:pt>
                <c:pt idx="236">
                  <c:v>24.660667</c:v>
                </c:pt>
                <c:pt idx="237">
                  <c:v>24.628</c:v>
                </c:pt>
                <c:pt idx="238">
                  <c:v>24.676666000000001</c:v>
                </c:pt>
                <c:pt idx="239">
                  <c:v>25</c:v>
                </c:pt>
                <c:pt idx="240">
                  <c:v>24.133333</c:v>
                </c:pt>
                <c:pt idx="241">
                  <c:v>23.369333000000001</c:v>
                </c:pt>
                <c:pt idx="242">
                  <c:v>22.506665999999999</c:v>
                </c:pt>
                <c:pt idx="243">
                  <c:v>21.803332999999999</c:v>
                </c:pt>
                <c:pt idx="244">
                  <c:v>21.16</c:v>
                </c:pt>
                <c:pt idx="245">
                  <c:v>20.9</c:v>
                </c:pt>
                <c:pt idx="246">
                  <c:v>20</c:v>
                </c:pt>
                <c:pt idx="247">
                  <c:v>21.322666000000002</c:v>
                </c:pt>
                <c:pt idx="248">
                  <c:v>21.540001</c:v>
                </c:pt>
                <c:pt idx="249">
                  <c:v>22.519333</c:v>
                </c:pt>
                <c:pt idx="250">
                  <c:v>20.406668</c:v>
                </c:pt>
                <c:pt idx="251">
                  <c:v>20.466667000000001</c:v>
                </c:pt>
                <c:pt idx="252">
                  <c:v>20.399999999999999</c:v>
                </c:pt>
                <c:pt idx="253">
                  <c:v>21.448</c:v>
                </c:pt>
                <c:pt idx="254">
                  <c:v>22.797332999999998</c:v>
                </c:pt>
                <c:pt idx="255">
                  <c:v>22.366667</c:v>
                </c:pt>
                <c:pt idx="256">
                  <c:v>22.293333000000001</c:v>
                </c:pt>
                <c:pt idx="257">
                  <c:v>22.806000000000001</c:v>
                </c:pt>
                <c:pt idx="258">
                  <c:v>22.825333000000001</c:v>
                </c:pt>
                <c:pt idx="259">
                  <c:v>22.333331999999999</c:v>
                </c:pt>
                <c:pt idx="260">
                  <c:v>22.985332</c:v>
                </c:pt>
                <c:pt idx="261">
                  <c:v>23.080666999999998</c:v>
                </c:pt>
                <c:pt idx="262">
                  <c:v>21.533332999999999</c:v>
                </c:pt>
                <c:pt idx="263">
                  <c:v>20.321332999999999</c:v>
                </c:pt>
                <c:pt idx="264">
                  <c:v>19.5</c:v>
                </c:pt>
                <c:pt idx="265">
                  <c:v>18.868668</c:v>
                </c:pt>
                <c:pt idx="266">
                  <c:v>19.625999</c:v>
                </c:pt>
                <c:pt idx="267">
                  <c:v>19.527332000000001</c:v>
                </c:pt>
                <c:pt idx="268">
                  <c:v>19.684667999999999</c:v>
                </c:pt>
                <c:pt idx="269">
                  <c:v>20.030000999999999</c:v>
                </c:pt>
                <c:pt idx="270">
                  <c:v>20.066668</c:v>
                </c:pt>
                <c:pt idx="271">
                  <c:v>20.361333999999999</c:v>
                </c:pt>
                <c:pt idx="272">
                  <c:v>20.865334000000001</c:v>
                </c:pt>
                <c:pt idx="273">
                  <c:v>20.832666</c:v>
                </c:pt>
                <c:pt idx="274">
                  <c:v>21.306000000000001</c:v>
                </c:pt>
                <c:pt idx="275">
                  <c:v>20.886666999999999</c:v>
                </c:pt>
                <c:pt idx="276">
                  <c:v>20.455334000000001</c:v>
                </c:pt>
                <c:pt idx="277">
                  <c:v>20.773333000000001</c:v>
                </c:pt>
                <c:pt idx="278">
                  <c:v>21.08</c:v>
                </c:pt>
                <c:pt idx="279">
                  <c:v>20.823333999999999</c:v>
                </c:pt>
                <c:pt idx="280">
                  <c:v>20.225332000000002</c:v>
                </c:pt>
                <c:pt idx="281">
                  <c:v>20.299999</c:v>
                </c:pt>
                <c:pt idx="282">
                  <c:v>20.437332000000001</c:v>
                </c:pt>
                <c:pt idx="283">
                  <c:v>20.294001000000002</c:v>
                </c:pt>
                <c:pt idx="284">
                  <c:v>20.120667000000001</c:v>
                </c:pt>
                <c:pt idx="285">
                  <c:v>19.632667999999999</c:v>
                </c:pt>
                <c:pt idx="286">
                  <c:v>19.860665999999998</c:v>
                </c:pt>
                <c:pt idx="287">
                  <c:v>19.481332999999999</c:v>
                </c:pt>
                <c:pt idx="288">
                  <c:v>20.118668</c:v>
                </c:pt>
                <c:pt idx="289">
                  <c:v>21.261333</c:v>
                </c:pt>
                <c:pt idx="290">
                  <c:v>20.462667</c:v>
                </c:pt>
                <c:pt idx="291">
                  <c:v>19.874666000000001</c:v>
                </c:pt>
                <c:pt idx="292">
                  <c:v>18.799999</c:v>
                </c:pt>
                <c:pt idx="293">
                  <c:v>18.431999000000001</c:v>
                </c:pt>
                <c:pt idx="294">
                  <c:v>18.589333</c:v>
                </c:pt>
                <c:pt idx="295">
                  <c:v>18.460667000000001</c:v>
                </c:pt>
                <c:pt idx="296">
                  <c:v>18.901333000000001</c:v>
                </c:pt>
                <c:pt idx="297">
                  <c:v>19.099333000000001</c:v>
                </c:pt>
                <c:pt idx="298">
                  <c:v>18.926666000000001</c:v>
                </c:pt>
                <c:pt idx="299">
                  <c:v>19.496668</c:v>
                </c:pt>
                <c:pt idx="300">
                  <c:v>18.900666999999999</c:v>
                </c:pt>
                <c:pt idx="301">
                  <c:v>18.399999999999999</c:v>
                </c:pt>
                <c:pt idx="302">
                  <c:v>17.833331999999999</c:v>
                </c:pt>
                <c:pt idx="303">
                  <c:v>17.979334000000001</c:v>
                </c:pt>
                <c:pt idx="304">
                  <c:v>18.173331999999998</c:v>
                </c:pt>
                <c:pt idx="305">
                  <c:v>18.172001000000002</c:v>
                </c:pt>
                <c:pt idx="306">
                  <c:v>17.313998999999999</c:v>
                </c:pt>
                <c:pt idx="307">
                  <c:v>17.629332999999999</c:v>
                </c:pt>
                <c:pt idx="308">
                  <c:v>17.916668000000001</c:v>
                </c:pt>
                <c:pt idx="309">
                  <c:v>18.477333000000002</c:v>
                </c:pt>
                <c:pt idx="310">
                  <c:v>18.579999999999998</c:v>
                </c:pt>
                <c:pt idx="311">
                  <c:v>18.841332999999999</c:v>
                </c:pt>
                <c:pt idx="312">
                  <c:v>19.219999000000001</c:v>
                </c:pt>
                <c:pt idx="313">
                  <c:v>19.154667</c:v>
                </c:pt>
                <c:pt idx="314">
                  <c:v>17.459333000000001</c:v>
                </c:pt>
                <c:pt idx="315">
                  <c:v>17.990666999999998</c:v>
                </c:pt>
                <c:pt idx="316">
                  <c:v>18.512667</c:v>
                </c:pt>
                <c:pt idx="317">
                  <c:v>18.110001</c:v>
                </c:pt>
                <c:pt idx="318">
                  <c:v>18.449332999999999</c:v>
                </c:pt>
                <c:pt idx="319">
                  <c:v>17.886666999999999</c:v>
                </c:pt>
                <c:pt idx="320">
                  <c:v>18.014668</c:v>
                </c:pt>
                <c:pt idx="321">
                  <c:v>17.908667000000001</c:v>
                </c:pt>
                <c:pt idx="322">
                  <c:v>17.716667000000001</c:v>
                </c:pt>
                <c:pt idx="323">
                  <c:v>18.316668</c:v>
                </c:pt>
                <c:pt idx="324">
                  <c:v>18.082001000000002</c:v>
                </c:pt>
                <c:pt idx="325">
                  <c:v>17.933332</c:v>
                </c:pt>
                <c:pt idx="326">
                  <c:v>17.343332</c:v>
                </c:pt>
                <c:pt idx="327">
                  <c:v>17.59</c:v>
                </c:pt>
                <c:pt idx="328">
                  <c:v>17</c:v>
                </c:pt>
                <c:pt idx="329">
                  <c:v>16.433332</c:v>
                </c:pt>
                <c:pt idx="330">
                  <c:v>15.724</c:v>
                </c:pt>
                <c:pt idx="331">
                  <c:v>16.137333000000002</c:v>
                </c:pt>
                <c:pt idx="332">
                  <c:v>15.923333</c:v>
                </c:pt>
                <c:pt idx="333">
                  <c:v>16.367999999999999</c:v>
                </c:pt>
                <c:pt idx="334">
                  <c:v>16.257334</c:v>
                </c:pt>
                <c:pt idx="335">
                  <c:v>16.667998999999998</c:v>
                </c:pt>
                <c:pt idx="336">
                  <c:v>17.120000999999998</c:v>
                </c:pt>
                <c:pt idx="337">
                  <c:v>16.462667</c:v>
                </c:pt>
                <c:pt idx="338">
                  <c:v>16.133333</c:v>
                </c:pt>
                <c:pt idx="339">
                  <c:v>15.983333</c:v>
                </c:pt>
                <c:pt idx="340">
                  <c:v>15.467333</c:v>
                </c:pt>
                <c:pt idx="341">
                  <c:v>15.286667</c:v>
                </c:pt>
                <c:pt idx="342">
                  <c:v>15.288</c:v>
                </c:pt>
                <c:pt idx="343">
                  <c:v>15.299333000000001</c:v>
                </c:pt>
                <c:pt idx="344">
                  <c:v>14.797333</c:v>
                </c:pt>
                <c:pt idx="345">
                  <c:v>13.52</c:v>
                </c:pt>
                <c:pt idx="346">
                  <c:v>13.183999999999999</c:v>
                </c:pt>
                <c:pt idx="347">
                  <c:v>13.273332999999999</c:v>
                </c:pt>
                <c:pt idx="348">
                  <c:v>12.956</c:v>
                </c:pt>
                <c:pt idx="349">
                  <c:v>13.321999999999999</c:v>
                </c:pt>
                <c:pt idx="350">
                  <c:v>12.746667</c:v>
                </c:pt>
                <c:pt idx="351">
                  <c:v>12.473333</c:v>
                </c:pt>
                <c:pt idx="352">
                  <c:v>12.583333</c:v>
                </c:pt>
                <c:pt idx="353">
                  <c:v>12.34</c:v>
                </c:pt>
                <c:pt idx="354">
                  <c:v>12.367333</c:v>
                </c:pt>
                <c:pt idx="355">
                  <c:v>12.073333</c:v>
                </c:pt>
                <c:pt idx="356">
                  <c:v>13.245333</c:v>
                </c:pt>
                <c:pt idx="357">
                  <c:v>13.629333000000001</c:v>
                </c:pt>
                <c:pt idx="358">
                  <c:v>13.666667</c:v>
                </c:pt>
                <c:pt idx="359">
                  <c:v>14.016667</c:v>
                </c:pt>
                <c:pt idx="360">
                  <c:v>14.609332999999999</c:v>
                </c:pt>
                <c:pt idx="361">
                  <c:v>14.863333000000001</c:v>
                </c:pt>
                <c:pt idx="362">
                  <c:v>14.025333</c:v>
                </c:pt>
                <c:pt idx="363">
                  <c:v>14.083333</c:v>
                </c:pt>
                <c:pt idx="364">
                  <c:v>14.365333</c:v>
                </c:pt>
                <c:pt idx="365">
                  <c:v>15.247999999999999</c:v>
                </c:pt>
                <c:pt idx="366">
                  <c:v>15.007332999999999</c:v>
                </c:pt>
                <c:pt idx="367">
                  <c:v>14.866667</c:v>
                </c:pt>
                <c:pt idx="368">
                  <c:v>14.414667</c:v>
                </c:pt>
                <c:pt idx="369">
                  <c:v>14.882667</c:v>
                </c:pt>
                <c:pt idx="370">
                  <c:v>14.959333000000001</c:v>
                </c:pt>
                <c:pt idx="371">
                  <c:v>14.687333000000001</c:v>
                </c:pt>
                <c:pt idx="372">
                  <c:v>14.63</c:v>
                </c:pt>
                <c:pt idx="373">
                  <c:v>14.732666999999999</c:v>
                </c:pt>
                <c:pt idx="374">
                  <c:v>15.347333000000001</c:v>
                </c:pt>
                <c:pt idx="375">
                  <c:v>15.259333</c:v>
                </c:pt>
                <c:pt idx="376">
                  <c:v>15.959333000000001</c:v>
                </c:pt>
                <c:pt idx="377">
                  <c:v>15.638</c:v>
                </c:pt>
                <c:pt idx="378">
                  <c:v>15.416</c:v>
                </c:pt>
                <c:pt idx="379">
                  <c:v>15.264666999999999</c:v>
                </c:pt>
                <c:pt idx="380">
                  <c:v>15.61</c:v>
                </c:pt>
                <c:pt idx="381">
                  <c:v>15.875999999999999</c:v>
                </c:pt>
                <c:pt idx="382">
                  <c:v>15.983333</c:v>
                </c:pt>
                <c:pt idx="383">
                  <c:v>16.533332999999999</c:v>
                </c:pt>
                <c:pt idx="384">
                  <c:v>16.620000999999998</c:v>
                </c:pt>
                <c:pt idx="385">
                  <c:v>17.044665999999999</c:v>
                </c:pt>
                <c:pt idx="386">
                  <c:v>17.003332</c:v>
                </c:pt>
                <c:pt idx="387">
                  <c:v>17.045999999999999</c:v>
                </c:pt>
                <c:pt idx="388">
                  <c:v>17.25</c:v>
                </c:pt>
                <c:pt idx="389">
                  <c:v>17.114000000000001</c:v>
                </c:pt>
                <c:pt idx="390">
                  <c:v>17.277999999999999</c:v>
                </c:pt>
                <c:pt idx="391">
                  <c:v>15.566667000000001</c:v>
                </c:pt>
                <c:pt idx="392">
                  <c:v>15.128</c:v>
                </c:pt>
                <c:pt idx="393">
                  <c:v>15.139333000000001</c:v>
                </c:pt>
                <c:pt idx="394">
                  <c:v>15.526667</c:v>
                </c:pt>
                <c:pt idx="395">
                  <c:v>16.200001</c:v>
                </c:pt>
                <c:pt idx="396">
                  <c:v>16.176666000000001</c:v>
                </c:pt>
                <c:pt idx="397">
                  <c:v>15.423333</c:v>
                </c:pt>
                <c:pt idx="398">
                  <c:v>15.306666999999999</c:v>
                </c:pt>
                <c:pt idx="399">
                  <c:v>15.458667</c:v>
                </c:pt>
                <c:pt idx="400">
                  <c:v>15.1</c:v>
                </c:pt>
                <c:pt idx="401">
                  <c:v>15.63</c:v>
                </c:pt>
                <c:pt idx="402">
                  <c:v>15.736667000000001</c:v>
                </c:pt>
                <c:pt idx="403">
                  <c:v>15.532667</c:v>
                </c:pt>
                <c:pt idx="404">
                  <c:v>15.254</c:v>
                </c:pt>
                <c:pt idx="405">
                  <c:v>15.414</c:v>
                </c:pt>
                <c:pt idx="406">
                  <c:v>14.724</c:v>
                </c:pt>
                <c:pt idx="407">
                  <c:v>14.444000000000001</c:v>
                </c:pt>
                <c:pt idx="408">
                  <c:v>14.947333</c:v>
                </c:pt>
                <c:pt idx="409">
                  <c:v>15.174666999999999</c:v>
                </c:pt>
                <c:pt idx="410">
                  <c:v>14.800667000000001</c:v>
                </c:pt>
                <c:pt idx="411">
                  <c:v>14.853332999999999</c:v>
                </c:pt>
                <c:pt idx="412">
                  <c:v>14.664667</c:v>
                </c:pt>
                <c:pt idx="413">
                  <c:v>14.24</c:v>
                </c:pt>
                <c:pt idx="414">
                  <c:v>14.382667</c:v>
                </c:pt>
                <c:pt idx="415">
                  <c:v>14.246</c:v>
                </c:pt>
                <c:pt idx="416">
                  <c:v>14.6</c:v>
                </c:pt>
                <c:pt idx="417">
                  <c:v>15.276667</c:v>
                </c:pt>
                <c:pt idx="418">
                  <c:v>14.938667000000001</c:v>
                </c:pt>
                <c:pt idx="419">
                  <c:v>15.125999999999999</c:v>
                </c:pt>
                <c:pt idx="420">
                  <c:v>14.833333</c:v>
                </c:pt>
                <c:pt idx="421">
                  <c:v>15.146667000000001</c:v>
                </c:pt>
                <c:pt idx="422">
                  <c:v>15.333333</c:v>
                </c:pt>
                <c:pt idx="423">
                  <c:v>15.386666999999999</c:v>
                </c:pt>
                <c:pt idx="424">
                  <c:v>15.825333000000001</c:v>
                </c:pt>
                <c:pt idx="425">
                  <c:v>16.513331999999998</c:v>
                </c:pt>
                <c:pt idx="426">
                  <c:v>16.464001</c:v>
                </c:pt>
                <c:pt idx="427">
                  <c:v>16.399999999999999</c:v>
                </c:pt>
                <c:pt idx="428">
                  <c:v>16.164667000000001</c:v>
                </c:pt>
                <c:pt idx="429">
                  <c:v>16.333331999999999</c:v>
                </c:pt>
                <c:pt idx="430">
                  <c:v>16.399999999999999</c:v>
                </c:pt>
                <c:pt idx="431">
                  <c:v>16.432666999999999</c:v>
                </c:pt>
                <c:pt idx="432">
                  <c:v>16</c:v>
                </c:pt>
                <c:pt idx="433">
                  <c:v>16.101334000000001</c:v>
                </c:pt>
                <c:pt idx="434">
                  <c:v>14.970667000000001</c:v>
                </c:pt>
                <c:pt idx="435">
                  <c:v>15.377333</c:v>
                </c:pt>
                <c:pt idx="436">
                  <c:v>16.146667000000001</c:v>
                </c:pt>
                <c:pt idx="437">
                  <c:v>16.200001</c:v>
                </c:pt>
                <c:pt idx="438">
                  <c:v>16.100000000000001</c:v>
                </c:pt>
                <c:pt idx="439">
                  <c:v>16.219334</c:v>
                </c:pt>
                <c:pt idx="440">
                  <c:v>15.457333</c:v>
                </c:pt>
                <c:pt idx="441">
                  <c:v>15.440666999999999</c:v>
                </c:pt>
                <c:pt idx="442">
                  <c:v>15.32</c:v>
                </c:pt>
                <c:pt idx="443">
                  <c:v>15.724667</c:v>
                </c:pt>
                <c:pt idx="444">
                  <c:v>16.087999</c:v>
                </c:pt>
                <c:pt idx="445">
                  <c:v>16.351998999999999</c:v>
                </c:pt>
                <c:pt idx="446">
                  <c:v>16.476666999999999</c:v>
                </c:pt>
                <c:pt idx="447">
                  <c:v>16.526667</c:v>
                </c:pt>
                <c:pt idx="448">
                  <c:v>17.18</c:v>
                </c:pt>
                <c:pt idx="449">
                  <c:v>17.159331999999999</c:v>
                </c:pt>
                <c:pt idx="450">
                  <c:v>17.5</c:v>
                </c:pt>
                <c:pt idx="451">
                  <c:v>17.379999000000002</c:v>
                </c:pt>
                <c:pt idx="452">
                  <c:v>17.222000000000001</c:v>
                </c:pt>
                <c:pt idx="453">
                  <c:v>16.954666</c:v>
                </c:pt>
                <c:pt idx="454">
                  <c:v>16.966667000000001</c:v>
                </c:pt>
                <c:pt idx="455">
                  <c:v>19.891332999999999</c:v>
                </c:pt>
                <c:pt idx="456">
                  <c:v>19.847999999999999</c:v>
                </c:pt>
                <c:pt idx="457">
                  <c:v>21.835999999999999</c:v>
                </c:pt>
                <c:pt idx="458">
                  <c:v>21.332666</c:v>
                </c:pt>
                <c:pt idx="459">
                  <c:v>20.866667</c:v>
                </c:pt>
                <c:pt idx="460">
                  <c:v>20.873332999999999</c:v>
                </c:pt>
                <c:pt idx="461">
                  <c:v>21.087999</c:v>
                </c:pt>
                <c:pt idx="462">
                  <c:v>20.986668000000002</c:v>
                </c:pt>
                <c:pt idx="463">
                  <c:v>21.308001000000001</c:v>
                </c:pt>
                <c:pt idx="464">
                  <c:v>21.200001</c:v>
                </c:pt>
                <c:pt idx="465">
                  <c:v>21.942667</c:v>
                </c:pt>
                <c:pt idx="466">
                  <c:v>22.299999</c:v>
                </c:pt>
                <c:pt idx="467">
                  <c:v>22.93</c:v>
                </c:pt>
                <c:pt idx="468">
                  <c:v>23.126667000000001</c:v>
                </c:pt>
                <c:pt idx="469">
                  <c:v>23.666668000000001</c:v>
                </c:pt>
                <c:pt idx="470">
                  <c:v>23.073999000000001</c:v>
                </c:pt>
                <c:pt idx="471">
                  <c:v>23.375999</c:v>
                </c:pt>
                <c:pt idx="472">
                  <c:v>23.527999999999999</c:v>
                </c:pt>
                <c:pt idx="473">
                  <c:v>23.450001</c:v>
                </c:pt>
                <c:pt idx="474">
                  <c:v>24</c:v>
                </c:pt>
                <c:pt idx="475">
                  <c:v>23.634001000000001</c:v>
                </c:pt>
                <c:pt idx="476">
                  <c:v>22.677333999999998</c:v>
                </c:pt>
                <c:pt idx="477">
                  <c:v>22.954666</c:v>
                </c:pt>
                <c:pt idx="478">
                  <c:v>22.351334000000001</c:v>
                </c:pt>
                <c:pt idx="479">
                  <c:v>22.074667000000002</c:v>
                </c:pt>
                <c:pt idx="480">
                  <c:v>22.073999000000001</c:v>
                </c:pt>
                <c:pt idx="481">
                  <c:v>21.959999</c:v>
                </c:pt>
                <c:pt idx="482">
                  <c:v>22.174666999999999</c:v>
                </c:pt>
                <c:pt idx="483">
                  <c:v>22.516666000000001</c:v>
                </c:pt>
                <c:pt idx="484">
                  <c:v>22.188666999999999</c:v>
                </c:pt>
                <c:pt idx="485">
                  <c:v>22.333331999999999</c:v>
                </c:pt>
                <c:pt idx="486">
                  <c:v>22.439333000000001</c:v>
                </c:pt>
                <c:pt idx="487">
                  <c:v>22.664000000000001</c:v>
                </c:pt>
                <c:pt idx="488">
                  <c:v>23.458667999999999</c:v>
                </c:pt>
                <c:pt idx="489">
                  <c:v>23.661332999999999</c:v>
                </c:pt>
                <c:pt idx="490">
                  <c:v>24.07</c:v>
                </c:pt>
                <c:pt idx="491">
                  <c:v>24.17</c:v>
                </c:pt>
                <c:pt idx="492">
                  <c:v>25.266000999999999</c:v>
                </c:pt>
                <c:pt idx="493">
                  <c:v>25.375333999999999</c:v>
                </c:pt>
                <c:pt idx="494">
                  <c:v>26.488001000000001</c:v>
                </c:pt>
                <c:pt idx="495">
                  <c:v>27.352667</c:v>
                </c:pt>
                <c:pt idx="496">
                  <c:v>27.452000000000002</c:v>
                </c:pt>
                <c:pt idx="497">
                  <c:v>27.890667000000001</c:v>
                </c:pt>
                <c:pt idx="498">
                  <c:v>28.527332000000001</c:v>
                </c:pt>
                <c:pt idx="499">
                  <c:v>29</c:v>
                </c:pt>
                <c:pt idx="500">
                  <c:v>28.585999999999999</c:v>
                </c:pt>
                <c:pt idx="501">
                  <c:v>27</c:v>
                </c:pt>
                <c:pt idx="502">
                  <c:v>28.299999</c:v>
                </c:pt>
                <c:pt idx="503">
                  <c:v>29.366667</c:v>
                </c:pt>
                <c:pt idx="504">
                  <c:v>29.364668000000002</c:v>
                </c:pt>
                <c:pt idx="505">
                  <c:v>30.76</c:v>
                </c:pt>
                <c:pt idx="506">
                  <c:v>31.58</c:v>
                </c:pt>
                <c:pt idx="507">
                  <c:v>33.139999000000003</c:v>
                </c:pt>
                <c:pt idx="508">
                  <c:v>32.119331000000003</c:v>
                </c:pt>
                <c:pt idx="509">
                  <c:v>32.900002000000001</c:v>
                </c:pt>
                <c:pt idx="510">
                  <c:v>36.283999999999999</c:v>
                </c:pt>
                <c:pt idx="511">
                  <c:v>35.317332999999998</c:v>
                </c:pt>
                <c:pt idx="512">
                  <c:v>32.916668000000001</c:v>
                </c:pt>
                <c:pt idx="513">
                  <c:v>33.840668000000001</c:v>
                </c:pt>
                <c:pt idx="514">
                  <c:v>35.349997999999999</c:v>
                </c:pt>
                <c:pt idx="515">
                  <c:v>38.125999</c:v>
                </c:pt>
                <c:pt idx="516">
                  <c:v>37.616669000000002</c:v>
                </c:pt>
                <c:pt idx="517">
                  <c:v>38.042000000000002</c:v>
                </c:pt>
                <c:pt idx="518">
                  <c:v>36.132668000000002</c:v>
                </c:pt>
                <c:pt idx="519">
                  <c:v>37.899334000000003</c:v>
                </c:pt>
                <c:pt idx="520">
                  <c:v>38.379333000000003</c:v>
                </c:pt>
                <c:pt idx="521">
                  <c:v>42.161330999999997</c:v>
                </c:pt>
                <c:pt idx="522">
                  <c:v>42.666668000000001</c:v>
                </c:pt>
                <c:pt idx="523">
                  <c:v>44.912666000000002</c:v>
                </c:pt>
                <c:pt idx="524">
                  <c:v>58.863998000000002</c:v>
                </c:pt>
                <c:pt idx="525">
                  <c:v>54.883999000000003</c:v>
                </c:pt>
                <c:pt idx="526">
                  <c:v>46.661330999999997</c:v>
                </c:pt>
                <c:pt idx="527">
                  <c:v>48.703335000000003</c:v>
                </c:pt>
                <c:pt idx="528">
                  <c:v>53.333331999999999</c:v>
                </c:pt>
                <c:pt idx="529">
                  <c:v>51.252665999999998</c:v>
                </c:pt>
                <c:pt idx="530">
                  <c:v>51.858001999999999</c:v>
                </c:pt>
                <c:pt idx="531">
                  <c:v>49.456001000000001</c:v>
                </c:pt>
                <c:pt idx="532">
                  <c:v>52.481335000000001</c:v>
                </c:pt>
                <c:pt idx="533">
                  <c:v>56.106667000000002</c:v>
                </c:pt>
                <c:pt idx="534">
                  <c:v>61.566665999999998</c:v>
                </c:pt>
                <c:pt idx="535">
                  <c:v>60.796664999999997</c:v>
                </c:pt>
                <c:pt idx="536">
                  <c:v>60.465331999999997</c:v>
                </c:pt>
                <c:pt idx="537">
                  <c:v>55.933334000000002</c:v>
                </c:pt>
                <c:pt idx="538">
                  <c:v>56.599997999999999</c:v>
                </c:pt>
                <c:pt idx="539">
                  <c:v>52.166668000000001</c:v>
                </c:pt>
                <c:pt idx="540">
                  <c:v>48.666668000000001</c:v>
                </c:pt>
                <c:pt idx="541">
                  <c:v>41.98</c:v>
                </c:pt>
                <c:pt idx="542">
                  <c:v>47.417332000000002</c:v>
                </c:pt>
                <c:pt idx="543">
                  <c:v>53.666668000000001</c:v>
                </c:pt>
                <c:pt idx="544">
                  <c:v>50.930667999999997</c:v>
                </c:pt>
                <c:pt idx="545">
                  <c:v>48.251331</c:v>
                </c:pt>
                <c:pt idx="546">
                  <c:v>46</c:v>
                </c:pt>
                <c:pt idx="547">
                  <c:v>40.359332999999999</c:v>
                </c:pt>
                <c:pt idx="548">
                  <c:v>43.962001999999998</c:v>
                </c:pt>
                <c:pt idx="549">
                  <c:v>42.68</c:v>
                </c:pt>
                <c:pt idx="550">
                  <c:v>38.726002000000001</c:v>
                </c:pt>
                <c:pt idx="551">
                  <c:v>39.666668000000001</c:v>
                </c:pt>
                <c:pt idx="552">
                  <c:v>31.299999</c:v>
                </c:pt>
                <c:pt idx="553">
                  <c:v>29.334</c:v>
                </c:pt>
                <c:pt idx="554">
                  <c:v>25.933332</c:v>
                </c:pt>
                <c:pt idx="555">
                  <c:v>24.98</c:v>
                </c:pt>
                <c:pt idx="556">
                  <c:v>29.213332999999999</c:v>
                </c:pt>
                <c:pt idx="557">
                  <c:v>28.906668</c:v>
                </c:pt>
                <c:pt idx="558">
                  <c:v>31.82</c:v>
                </c:pt>
                <c:pt idx="559">
                  <c:v>36.349997999999999</c:v>
                </c:pt>
                <c:pt idx="560">
                  <c:v>36.492668000000002</c:v>
                </c:pt>
                <c:pt idx="561">
                  <c:v>33.666668000000001</c:v>
                </c:pt>
                <c:pt idx="562">
                  <c:v>34.017333999999998</c:v>
                </c:pt>
                <c:pt idx="563">
                  <c:v>33.416668000000001</c:v>
                </c:pt>
                <c:pt idx="564">
                  <c:v>33.599997999999999</c:v>
                </c:pt>
                <c:pt idx="565">
                  <c:v>32.068668000000002</c:v>
                </c:pt>
                <c:pt idx="566">
                  <c:v>33.966667000000001</c:v>
                </c:pt>
                <c:pt idx="567">
                  <c:v>34.080002</c:v>
                </c:pt>
                <c:pt idx="568">
                  <c:v>36.333331999999999</c:v>
                </c:pt>
                <c:pt idx="569">
                  <c:v>36.946666999999998</c:v>
                </c:pt>
                <c:pt idx="570">
                  <c:v>37.472667999999999</c:v>
                </c:pt>
                <c:pt idx="571">
                  <c:v>39.344002000000003</c:v>
                </c:pt>
                <c:pt idx="572">
                  <c:v>46.597999999999999</c:v>
                </c:pt>
                <c:pt idx="573">
                  <c:v>49.466667000000001</c:v>
                </c:pt>
                <c:pt idx="574">
                  <c:v>47.796000999999997</c:v>
                </c:pt>
                <c:pt idx="575">
                  <c:v>51.485332</c:v>
                </c:pt>
                <c:pt idx="576">
                  <c:v>48.846668000000001</c:v>
                </c:pt>
                <c:pt idx="577">
                  <c:v>48.674666999999999</c:v>
                </c:pt>
                <c:pt idx="578">
                  <c:v>46.931998999999998</c:v>
                </c:pt>
                <c:pt idx="579">
                  <c:v>48.506667999999998</c:v>
                </c:pt>
                <c:pt idx="580">
                  <c:v>47.387332999999998</c:v>
                </c:pt>
                <c:pt idx="581">
                  <c:v>49.173999999999999</c:v>
                </c:pt>
                <c:pt idx="582">
                  <c:v>53.042667000000002</c:v>
                </c:pt>
                <c:pt idx="583">
                  <c:v>52.678001000000002</c:v>
                </c:pt>
                <c:pt idx="584">
                  <c:v>57.012669000000002</c:v>
                </c:pt>
                <c:pt idx="585">
                  <c:v>50.333331999999999</c:v>
                </c:pt>
                <c:pt idx="586">
                  <c:v>46.733333999999999</c:v>
                </c:pt>
                <c:pt idx="587">
                  <c:v>52.652667999999998</c:v>
                </c:pt>
                <c:pt idx="588">
                  <c:v>51.766666000000001</c:v>
                </c:pt>
                <c:pt idx="589">
                  <c:v>51.813999000000003</c:v>
                </c:pt>
                <c:pt idx="590">
                  <c:v>52.917999000000002</c:v>
                </c:pt>
                <c:pt idx="591">
                  <c:v>52.700668</c:v>
                </c:pt>
                <c:pt idx="592">
                  <c:v>55.133330999999998</c:v>
                </c:pt>
                <c:pt idx="593">
                  <c:v>54.722000000000001</c:v>
                </c:pt>
                <c:pt idx="594">
                  <c:v>52</c:v>
                </c:pt>
                <c:pt idx="595">
                  <c:v>52.689999</c:v>
                </c:pt>
                <c:pt idx="596">
                  <c:v>55.185333</c:v>
                </c:pt>
                <c:pt idx="597">
                  <c:v>54.344665999999997</c:v>
                </c:pt>
                <c:pt idx="598">
                  <c:v>54.700001</c:v>
                </c:pt>
                <c:pt idx="599">
                  <c:v>54.400002000000001</c:v>
                </c:pt>
                <c:pt idx="600">
                  <c:v>54.811332999999998</c:v>
                </c:pt>
                <c:pt idx="601">
                  <c:v>55.633330999999998</c:v>
                </c:pt>
                <c:pt idx="602">
                  <c:v>54.723998999999999</c:v>
                </c:pt>
                <c:pt idx="603">
                  <c:v>54.234000999999999</c:v>
                </c:pt>
                <c:pt idx="604">
                  <c:v>53.916668000000001</c:v>
                </c:pt>
                <c:pt idx="605">
                  <c:v>57.200001</c:v>
                </c:pt>
                <c:pt idx="606">
                  <c:v>59.646667000000001</c:v>
                </c:pt>
                <c:pt idx="607">
                  <c:v>59.207999999999998</c:v>
                </c:pt>
                <c:pt idx="608">
                  <c:v>59.325333000000001</c:v>
                </c:pt>
                <c:pt idx="609">
                  <c:v>58.522666999999998</c:v>
                </c:pt>
                <c:pt idx="610">
                  <c:v>61.266666000000001</c:v>
                </c:pt>
                <c:pt idx="611">
                  <c:v>62.667332000000002</c:v>
                </c:pt>
                <c:pt idx="612">
                  <c:v>66.125336000000004</c:v>
                </c:pt>
                <c:pt idx="613">
                  <c:v>66.013335999999995</c:v>
                </c:pt>
                <c:pt idx="614">
                  <c:v>65.333336000000003</c:v>
                </c:pt>
                <c:pt idx="615">
                  <c:v>61.186000999999997</c:v>
                </c:pt>
                <c:pt idx="616">
                  <c:v>67.456665000000001</c:v>
                </c:pt>
                <c:pt idx="617">
                  <c:v>65.847335999999999</c:v>
                </c:pt>
                <c:pt idx="618">
                  <c:v>66.866669000000002</c:v>
                </c:pt>
                <c:pt idx="619">
                  <c:v>67.518669000000003</c:v>
                </c:pt>
                <c:pt idx="620">
                  <c:v>66.663330000000002</c:v>
                </c:pt>
                <c:pt idx="621">
                  <c:v>66.592003000000005</c:v>
                </c:pt>
                <c:pt idx="622">
                  <c:v>66.274001999999996</c:v>
                </c:pt>
                <c:pt idx="623">
                  <c:v>63.618000000000002</c:v>
                </c:pt>
                <c:pt idx="624">
                  <c:v>66.318664999999996</c:v>
                </c:pt>
                <c:pt idx="625">
                  <c:v>64.600669999999994</c:v>
                </c:pt>
                <c:pt idx="626">
                  <c:v>67.099997999999999</c:v>
                </c:pt>
                <c:pt idx="627">
                  <c:v>72.199996999999996</c:v>
                </c:pt>
                <c:pt idx="628">
                  <c:v>81.431999000000005</c:v>
                </c:pt>
                <c:pt idx="629">
                  <c:v>85.112662999999998</c:v>
                </c:pt>
                <c:pt idx="630">
                  <c:v>93.667336000000006</c:v>
                </c:pt>
                <c:pt idx="631">
                  <c:v>93.666663999999997</c:v>
                </c:pt>
                <c:pt idx="632">
                  <c:v>93.132667999999995</c:v>
                </c:pt>
                <c:pt idx="633">
                  <c:v>93.066665999999998</c:v>
                </c:pt>
                <c:pt idx="634">
                  <c:v>110.599998</c:v>
                </c:pt>
                <c:pt idx="635">
                  <c:v>103.73333</c:v>
                </c:pt>
                <c:pt idx="636">
                  <c:v>102.866669</c:v>
                </c:pt>
                <c:pt idx="637">
                  <c:v>98.477333000000002</c:v>
                </c:pt>
                <c:pt idx="638">
                  <c:v>100.89666699999999</c:v>
                </c:pt>
                <c:pt idx="639">
                  <c:v>101.26733400000001</c:v>
                </c:pt>
                <c:pt idx="640">
                  <c:v>109.328667</c:v>
                </c:pt>
                <c:pt idx="641">
                  <c:v>106.599998</c:v>
                </c:pt>
                <c:pt idx="642">
                  <c:v>111.93</c:v>
                </c:pt>
                <c:pt idx="643">
                  <c:v>94.400665000000004</c:v>
                </c:pt>
                <c:pt idx="644">
                  <c:v>95.666663999999997</c:v>
                </c:pt>
                <c:pt idx="645">
                  <c:v>100.26667</c:v>
                </c:pt>
                <c:pt idx="646">
                  <c:v>100.066666</c:v>
                </c:pt>
                <c:pt idx="647">
                  <c:v>99.199996999999996</c:v>
                </c:pt>
                <c:pt idx="648">
                  <c:v>101</c:v>
                </c:pt>
                <c:pt idx="649">
                  <c:v>96.613335000000006</c:v>
                </c:pt>
                <c:pt idx="650">
                  <c:v>99.667336000000006</c:v>
                </c:pt>
                <c:pt idx="651">
                  <c:v>99.532668999999999</c:v>
                </c:pt>
                <c:pt idx="652">
                  <c:v>99.388664000000006</c:v>
                </c:pt>
                <c:pt idx="653">
                  <c:v>99.969329999999999</c:v>
                </c:pt>
                <c:pt idx="654">
                  <c:v>96.533332999999999</c:v>
                </c:pt>
                <c:pt idx="655">
                  <c:v>93.066665999999998</c:v>
                </c:pt>
                <c:pt idx="656">
                  <c:v>98</c:v>
                </c:pt>
                <c:pt idx="657">
                  <c:v>107.400002</c:v>
                </c:pt>
                <c:pt idx="658">
                  <c:v>110.999336</c:v>
                </c:pt>
                <c:pt idx="659">
                  <c:v>111.800003</c:v>
                </c:pt>
                <c:pt idx="660">
                  <c:v>126.599335</c:v>
                </c:pt>
                <c:pt idx="661">
                  <c:v>124.333336</c:v>
                </c:pt>
                <c:pt idx="662">
                  <c:v>124.045334</c:v>
                </c:pt>
                <c:pt idx="663">
                  <c:v>136.31733700000001</c:v>
                </c:pt>
                <c:pt idx="664">
                  <c:v>141.75199900000001</c:v>
                </c:pt>
                <c:pt idx="665">
                  <c:v>131.65933200000001</c:v>
                </c:pt>
                <c:pt idx="666">
                  <c:v>137.33332799999999</c:v>
                </c:pt>
                <c:pt idx="667">
                  <c:v>145.36399800000001</c:v>
                </c:pt>
                <c:pt idx="668">
                  <c:v>153.00799599999999</c:v>
                </c:pt>
                <c:pt idx="669">
                  <c:v>148.203339</c:v>
                </c:pt>
                <c:pt idx="670">
                  <c:v>167.38000500000001</c:v>
                </c:pt>
                <c:pt idx="671">
                  <c:v>159.66333</c:v>
                </c:pt>
                <c:pt idx="672">
                  <c:v>135.74333200000001</c:v>
                </c:pt>
                <c:pt idx="673">
                  <c:v>134.270004</c:v>
                </c:pt>
                <c:pt idx="674">
                  <c:v>118.666664</c:v>
                </c:pt>
                <c:pt idx="675">
                  <c:v>118.866669</c:v>
                </c:pt>
                <c:pt idx="676">
                  <c:v>128.73666399999999</c:v>
                </c:pt>
                <c:pt idx="677">
                  <c:v>127.313332</c:v>
                </c:pt>
                <c:pt idx="678">
                  <c:v>126.98333</c:v>
                </c:pt>
                <c:pt idx="679">
                  <c:v>145.520004</c:v>
                </c:pt>
                <c:pt idx="680">
                  <c:v>146.62333699999999</c:v>
                </c:pt>
                <c:pt idx="681">
                  <c:v>138.53334000000001</c:v>
                </c:pt>
                <c:pt idx="682">
                  <c:v>149.31333900000001</c:v>
                </c:pt>
                <c:pt idx="683">
                  <c:v>151.04333500000001</c:v>
                </c:pt>
                <c:pt idx="684">
                  <c:v>143.199997</c:v>
                </c:pt>
                <c:pt idx="685">
                  <c:v>135.05332899999999</c:v>
                </c:pt>
                <c:pt idx="686">
                  <c:v>121.26667</c:v>
                </c:pt>
                <c:pt idx="687">
                  <c:v>131.15666200000001</c:v>
                </c:pt>
                <c:pt idx="688">
                  <c:v>141.53999300000001</c:v>
                </c:pt>
                <c:pt idx="689">
                  <c:v>138.66667200000001</c:v>
                </c:pt>
                <c:pt idx="690">
                  <c:v>140.44000199999999</c:v>
                </c:pt>
                <c:pt idx="691">
                  <c:v>146.91999799999999</c:v>
                </c:pt>
                <c:pt idx="692">
                  <c:v>140.46333300000001</c:v>
                </c:pt>
                <c:pt idx="693">
                  <c:v>141.116669</c:v>
                </c:pt>
                <c:pt idx="694">
                  <c:v>141.26333600000001</c:v>
                </c:pt>
                <c:pt idx="695">
                  <c:v>139.95666499999999</c:v>
                </c:pt>
                <c:pt idx="696">
                  <c:v>146.14666700000001</c:v>
                </c:pt>
                <c:pt idx="697">
                  <c:v>143.37666300000001</c:v>
                </c:pt>
                <c:pt idx="698">
                  <c:v>147.33332799999999</c:v>
                </c:pt>
                <c:pt idx="699">
                  <c:v>147.78334000000001</c:v>
                </c:pt>
                <c:pt idx="700">
                  <c:v>149.92666600000001</c:v>
                </c:pt>
                <c:pt idx="701">
                  <c:v>150.10333299999999</c:v>
                </c:pt>
                <c:pt idx="702">
                  <c:v>151.479996</c:v>
                </c:pt>
                <c:pt idx="703">
                  <c:v>148.74667400000001</c:v>
                </c:pt>
                <c:pt idx="704">
                  <c:v>143.91667200000001</c:v>
                </c:pt>
                <c:pt idx="705">
                  <c:v>140.89999399999999</c:v>
                </c:pt>
                <c:pt idx="706">
                  <c:v>147.30667099999999</c:v>
                </c:pt>
                <c:pt idx="707">
                  <c:v>140.613327</c:v>
                </c:pt>
                <c:pt idx="708">
                  <c:v>137.21000699999999</c:v>
                </c:pt>
                <c:pt idx="709">
                  <c:v>141.25332599999999</c:v>
                </c:pt>
                <c:pt idx="710">
                  <c:v>138.82666</c:v>
                </c:pt>
                <c:pt idx="711">
                  <c:v>136.653336</c:v>
                </c:pt>
                <c:pt idx="712">
                  <c:v>135.633331</c:v>
                </c:pt>
                <c:pt idx="713">
                  <c:v>131.33332799999999</c:v>
                </c:pt>
                <c:pt idx="714">
                  <c:v>136.57666</c:v>
                </c:pt>
                <c:pt idx="715">
                  <c:v>143.53999300000001</c:v>
                </c:pt>
                <c:pt idx="716">
                  <c:v>142.76666299999999</c:v>
                </c:pt>
                <c:pt idx="717">
                  <c:v>145.366669</c:v>
                </c:pt>
                <c:pt idx="718">
                  <c:v>146.5</c:v>
                </c:pt>
                <c:pt idx="719">
                  <c:v>140.029999</c:v>
                </c:pt>
                <c:pt idx="720">
                  <c:v>138.816666</c:v>
                </c:pt>
                <c:pt idx="721">
                  <c:v>138.35000600000001</c:v>
                </c:pt>
                <c:pt idx="722">
                  <c:v>136.949997</c:v>
                </c:pt>
                <c:pt idx="723">
                  <c:v>136.30999800000001</c:v>
                </c:pt>
                <c:pt idx="724">
                  <c:v>153.38999899999999</c:v>
                </c:pt>
                <c:pt idx="725">
                  <c:v>149.449997</c:v>
                </c:pt>
                <c:pt idx="726">
                  <c:v>164</c:v>
                </c:pt>
                <c:pt idx="727">
                  <c:v>165.99667400000001</c:v>
                </c:pt>
                <c:pt idx="728">
                  <c:v>167.83332799999999</c:v>
                </c:pt>
                <c:pt idx="729">
                  <c:v>180.133331</c:v>
                </c:pt>
                <c:pt idx="730">
                  <c:v>183.35333299999999</c:v>
                </c:pt>
                <c:pt idx="731">
                  <c:v>193.720001</c:v>
                </c:pt>
                <c:pt idx="732">
                  <c:v>200.73666399999999</c:v>
                </c:pt>
                <c:pt idx="733">
                  <c:v>199.19667100000001</c:v>
                </c:pt>
                <c:pt idx="734">
                  <c:v>185.479996</c:v>
                </c:pt>
                <c:pt idx="735">
                  <c:v>196.67334</c:v>
                </c:pt>
                <c:pt idx="736">
                  <c:v>197.00332599999999</c:v>
                </c:pt>
                <c:pt idx="737">
                  <c:v>201.63999899999999</c:v>
                </c:pt>
                <c:pt idx="738">
                  <c:v>208.50332599999999</c:v>
                </c:pt>
                <c:pt idx="739">
                  <c:v>217.89666700000001</c:v>
                </c:pt>
                <c:pt idx="740">
                  <c:v>191.45666499999999</c:v>
                </c:pt>
                <c:pt idx="741">
                  <c:v>205.00332599999999</c:v>
                </c:pt>
                <c:pt idx="742">
                  <c:v>206.33332799999999</c:v>
                </c:pt>
                <c:pt idx="743">
                  <c:v>214.42666600000001</c:v>
                </c:pt>
                <c:pt idx="744">
                  <c:v>209.41000399999999</c:v>
                </c:pt>
                <c:pt idx="745">
                  <c:v>209.39666700000001</c:v>
                </c:pt>
                <c:pt idx="746">
                  <c:v>222.96665999999999</c:v>
                </c:pt>
                <c:pt idx="747">
                  <c:v>222.08000200000001</c:v>
                </c:pt>
                <c:pt idx="748">
                  <c:v>216</c:v>
                </c:pt>
                <c:pt idx="749">
                  <c:v>210.73333700000001</c:v>
                </c:pt>
                <c:pt idx="750">
                  <c:v>214.33000200000001</c:v>
                </c:pt>
                <c:pt idx="751">
                  <c:v>224.83667</c:v>
                </c:pt>
                <c:pt idx="752">
                  <c:v>220.33332799999999</c:v>
                </c:pt>
                <c:pt idx="753">
                  <c:v>224</c:v>
                </c:pt>
                <c:pt idx="754">
                  <c:v>233.33000200000001</c:v>
                </c:pt>
                <c:pt idx="755">
                  <c:v>239.820007</c:v>
                </c:pt>
                <c:pt idx="756">
                  <c:v>241.220001</c:v>
                </c:pt>
                <c:pt idx="757">
                  <c:v>252.83000200000001</c:v>
                </c:pt>
                <c:pt idx="758">
                  <c:v>259.209991</c:v>
                </c:pt>
                <c:pt idx="759">
                  <c:v>285.33334400000001</c:v>
                </c:pt>
                <c:pt idx="760">
                  <c:v>283.133331</c:v>
                </c:pt>
                <c:pt idx="761">
                  <c:v>277</c:v>
                </c:pt>
                <c:pt idx="762">
                  <c:v>284.25332600000002</c:v>
                </c:pt>
                <c:pt idx="763">
                  <c:v>281.13000499999998</c:v>
                </c:pt>
                <c:pt idx="764">
                  <c:v>284</c:v>
                </c:pt>
                <c:pt idx="765">
                  <c:v>279.26666299999999</c:v>
                </c:pt>
                <c:pt idx="766">
                  <c:v>286.24667399999998</c:v>
                </c:pt>
                <c:pt idx="767">
                  <c:v>285</c:v>
                </c:pt>
                <c:pt idx="768">
                  <c:v>278.10333300000002</c:v>
                </c:pt>
                <c:pt idx="769">
                  <c:v>285</c:v>
                </c:pt>
                <c:pt idx="770">
                  <c:v>297.12667800000003</c:v>
                </c:pt>
                <c:pt idx="771">
                  <c:v>290.116669</c:v>
                </c:pt>
                <c:pt idx="772">
                  <c:v>273.33334400000001</c:v>
                </c:pt>
                <c:pt idx="773">
                  <c:v>276.66665599999999</c:v>
                </c:pt>
                <c:pt idx="774">
                  <c:v>271.42999300000002</c:v>
                </c:pt>
                <c:pt idx="775">
                  <c:v>281.55999800000001</c:v>
                </c:pt>
                <c:pt idx="776">
                  <c:v>292.33999599999999</c:v>
                </c:pt>
                <c:pt idx="777">
                  <c:v>285</c:v>
                </c:pt>
                <c:pt idx="778">
                  <c:v>281.66665599999999</c:v>
                </c:pt>
                <c:pt idx="779">
                  <c:v>289.89001500000001</c:v>
                </c:pt>
                <c:pt idx="780">
                  <c:v>285.040009</c:v>
                </c:pt>
                <c:pt idx="781">
                  <c:v>281.21331800000002</c:v>
                </c:pt>
                <c:pt idx="782">
                  <c:v>270.81332400000002</c:v>
                </c:pt>
                <c:pt idx="783">
                  <c:v>267.08667000000003</c:v>
                </c:pt>
                <c:pt idx="784">
                  <c:v>272.66665599999999</c:v>
                </c:pt>
                <c:pt idx="785">
                  <c:v>259.69665500000002</c:v>
                </c:pt>
                <c:pt idx="786">
                  <c:v>260.29998799999998</c:v>
                </c:pt>
                <c:pt idx="787">
                  <c:v>265</c:v>
                </c:pt>
                <c:pt idx="788">
                  <c:v>254.21333300000001</c:v>
                </c:pt>
                <c:pt idx="789">
                  <c:v>220.71000699999999</c:v>
                </c:pt>
                <c:pt idx="790">
                  <c:v>237.28334000000001</c:v>
                </c:pt>
                <c:pt idx="791">
                  <c:v>242.050003</c:v>
                </c:pt>
                <c:pt idx="792">
                  <c:v>233.33332799999999</c:v>
                </c:pt>
                <c:pt idx="793">
                  <c:v>230.03666699999999</c:v>
                </c:pt>
                <c:pt idx="794">
                  <c:v>239.42666600000001</c:v>
                </c:pt>
                <c:pt idx="795">
                  <c:v>229.33000200000001</c:v>
                </c:pt>
                <c:pt idx="796">
                  <c:v>218.60000600000001</c:v>
                </c:pt>
                <c:pt idx="797">
                  <c:v>208.68666099999999</c:v>
                </c:pt>
                <c:pt idx="798">
                  <c:v>200.183334</c:v>
                </c:pt>
                <c:pt idx="799">
                  <c:v>202.72666899999999</c:v>
                </c:pt>
                <c:pt idx="800">
                  <c:v>233.433334</c:v>
                </c:pt>
                <c:pt idx="801">
                  <c:v>233.133331</c:v>
                </c:pt>
                <c:pt idx="802">
                  <c:v>223.33332799999999</c:v>
                </c:pt>
                <c:pt idx="803">
                  <c:v>231.363327</c:v>
                </c:pt>
                <c:pt idx="804">
                  <c:v>234.449997</c:v>
                </c:pt>
                <c:pt idx="805">
                  <c:v>218.95666499999999</c:v>
                </c:pt>
                <c:pt idx="806">
                  <c:v>228.096664</c:v>
                </c:pt>
                <c:pt idx="807">
                  <c:v>215.53334000000001</c:v>
                </c:pt>
                <c:pt idx="808">
                  <c:v>228.19667100000001</c:v>
                </c:pt>
                <c:pt idx="809">
                  <c:v>225.25666799999999</c:v>
                </c:pt>
                <c:pt idx="810">
                  <c:v>222.636673</c:v>
                </c:pt>
                <c:pt idx="811">
                  <c:v>204.33332799999999</c:v>
                </c:pt>
                <c:pt idx="812">
                  <c:v>213.95666499999999</c:v>
                </c:pt>
                <c:pt idx="813">
                  <c:v>205.21333300000001</c:v>
                </c:pt>
                <c:pt idx="814">
                  <c:v>200.58332799999999</c:v>
                </c:pt>
                <c:pt idx="815">
                  <c:v>215.53999300000001</c:v>
                </c:pt>
                <c:pt idx="816">
                  <c:v>229.45666499999999</c:v>
                </c:pt>
                <c:pt idx="817">
                  <c:v>235.903336</c:v>
                </c:pt>
                <c:pt idx="818">
                  <c:v>230.10000600000001</c:v>
                </c:pt>
                <c:pt idx="819">
                  <c:v>229</c:v>
                </c:pt>
                <c:pt idx="820">
                  <c:v>225.79333500000001</c:v>
                </c:pt>
                <c:pt idx="821">
                  <c:v>225.92334</c:v>
                </c:pt>
                <c:pt idx="822">
                  <c:v>228.566666</c:v>
                </c:pt>
                <c:pt idx="823">
                  <c:v>237.566666</c:v>
                </c:pt>
                <c:pt idx="824">
                  <c:v>256.89999399999999</c:v>
                </c:pt>
                <c:pt idx="825">
                  <c:v>247.699997</c:v>
                </c:pt>
                <c:pt idx="826">
                  <c:v>242.883331</c:v>
                </c:pt>
                <c:pt idx="827">
                  <c:v>239.866669</c:v>
                </c:pt>
                <c:pt idx="828">
                  <c:v>239.13999899999999</c:v>
                </c:pt>
                <c:pt idx="829">
                  <c:v>234.92334</c:v>
                </c:pt>
                <c:pt idx="830">
                  <c:v>247.16667200000001</c:v>
                </c:pt>
                <c:pt idx="831">
                  <c:v>239.933334</c:v>
                </c:pt>
                <c:pt idx="832">
                  <c:v>247</c:v>
                </c:pt>
                <c:pt idx="833">
                  <c:v>239.320007</c:v>
                </c:pt>
                <c:pt idx="834">
                  <c:v>232.136673</c:v>
                </c:pt>
                <c:pt idx="835">
                  <c:v>233.16999799999999</c:v>
                </c:pt>
                <c:pt idx="836">
                  <c:v>222.529999</c:v>
                </c:pt>
                <c:pt idx="837">
                  <c:v>234.60000600000001</c:v>
                </c:pt>
                <c:pt idx="838">
                  <c:v>226.31333900000001</c:v>
                </c:pt>
                <c:pt idx="839">
                  <c:v>227.020004</c:v>
                </c:pt>
                <c:pt idx="840">
                  <c:v>226.91999799999999</c:v>
                </c:pt>
                <c:pt idx="841">
                  <c:v>221.933334</c:v>
                </c:pt>
                <c:pt idx="842">
                  <c:v>221.633331</c:v>
                </c:pt>
                <c:pt idx="843">
                  <c:v>199.74667400000001</c:v>
                </c:pt>
                <c:pt idx="844">
                  <c:v>200.83000200000001</c:v>
                </c:pt>
                <c:pt idx="845">
                  <c:v>200.51333600000001</c:v>
                </c:pt>
                <c:pt idx="846">
                  <c:v>194.470001</c:v>
                </c:pt>
                <c:pt idx="847">
                  <c:v>191.85000600000001</c:v>
                </c:pt>
                <c:pt idx="848">
                  <c:v>189.33332799999999</c:v>
                </c:pt>
                <c:pt idx="849">
                  <c:v>184.183334</c:v>
                </c:pt>
                <c:pt idx="850">
                  <c:v>191.66667200000001</c:v>
                </c:pt>
                <c:pt idx="851">
                  <c:v>198.703339</c:v>
                </c:pt>
                <c:pt idx="852">
                  <c:v>193.866669</c:v>
                </c:pt>
                <c:pt idx="853">
                  <c:v>202.43666099999999</c:v>
                </c:pt>
                <c:pt idx="854">
                  <c:v>202.520004</c:v>
                </c:pt>
                <c:pt idx="855">
                  <c:v>206.74667400000001</c:v>
                </c:pt>
                <c:pt idx="856">
                  <c:v>209.5</c:v>
                </c:pt>
                <c:pt idx="857">
                  <c:v>209.26666299999999</c:v>
                </c:pt>
                <c:pt idx="858">
                  <c:v>206.71000699999999</c:v>
                </c:pt>
                <c:pt idx="859">
                  <c:v>200.60000600000001</c:v>
                </c:pt>
                <c:pt idx="860">
                  <c:v>193.23666399999999</c:v>
                </c:pt>
                <c:pt idx="861">
                  <c:v>197.27667199999999</c:v>
                </c:pt>
                <c:pt idx="862">
                  <c:v>207.66999799999999</c:v>
                </c:pt>
                <c:pt idx="863">
                  <c:v>200.72332800000001</c:v>
                </c:pt>
                <c:pt idx="864">
                  <c:v>201.29333500000001</c:v>
                </c:pt>
                <c:pt idx="865">
                  <c:v>203.41000399999999</c:v>
                </c:pt>
                <c:pt idx="866">
                  <c:v>204.07666</c:v>
                </c:pt>
                <c:pt idx="867">
                  <c:v>205.56333900000001</c:v>
                </c:pt>
                <c:pt idx="868">
                  <c:v>199.179993</c:v>
                </c:pt>
                <c:pt idx="869">
                  <c:v>200.63000500000001</c:v>
                </c:pt>
                <c:pt idx="870">
                  <c:v>204.45666499999999</c:v>
                </c:pt>
                <c:pt idx="871">
                  <c:v>208.16000399999999</c:v>
                </c:pt>
                <c:pt idx="872">
                  <c:v>206.08332799999999</c:v>
                </c:pt>
                <c:pt idx="873">
                  <c:v>210.66667200000001</c:v>
                </c:pt>
                <c:pt idx="874">
                  <c:v>224.99667400000001</c:v>
                </c:pt>
                <c:pt idx="875">
                  <c:v>229.86000100000001</c:v>
                </c:pt>
                <c:pt idx="876">
                  <c:v>223.88000500000001</c:v>
                </c:pt>
                <c:pt idx="877">
                  <c:v>228.21665999999999</c:v>
                </c:pt>
                <c:pt idx="878">
                  <c:v>226.58999600000001</c:v>
                </c:pt>
                <c:pt idx="879">
                  <c:v>227.97332800000001</c:v>
                </c:pt>
                <c:pt idx="880">
                  <c:v>226.32666</c:v>
                </c:pt>
                <c:pt idx="881">
                  <c:v>227.23666399999999</c:v>
                </c:pt>
                <c:pt idx="882">
                  <c:v>221.42334</c:v>
                </c:pt>
                <c:pt idx="883">
                  <c:v>209.45666499999999</c:v>
                </c:pt>
                <c:pt idx="884">
                  <c:v>217.72666899999999</c:v>
                </c:pt>
                <c:pt idx="885">
                  <c:v>220.73333700000001</c:v>
                </c:pt>
                <c:pt idx="886">
                  <c:v>228.77333100000001</c:v>
                </c:pt>
                <c:pt idx="887">
                  <c:v>223.58332799999999</c:v>
                </c:pt>
                <c:pt idx="888">
                  <c:v>219.46333300000001</c:v>
                </c:pt>
                <c:pt idx="889">
                  <c:v>218.22666899999999</c:v>
                </c:pt>
                <c:pt idx="890">
                  <c:v>209.96333300000001</c:v>
                </c:pt>
                <c:pt idx="891">
                  <c:v>217.33000200000001</c:v>
                </c:pt>
                <c:pt idx="892">
                  <c:v>219.86999499999999</c:v>
                </c:pt>
                <c:pt idx="893">
                  <c:v>218.81333900000001</c:v>
                </c:pt>
                <c:pt idx="894">
                  <c:v>215.453339</c:v>
                </c:pt>
                <c:pt idx="895">
                  <c:v>216.990005</c:v>
                </c:pt>
                <c:pt idx="896">
                  <c:v>221.133331</c:v>
                </c:pt>
                <c:pt idx="897">
                  <c:v>215.66667200000001</c:v>
                </c:pt>
                <c:pt idx="898">
                  <c:v>216.596664</c:v>
                </c:pt>
                <c:pt idx="899">
                  <c:v>223.91999799999999</c:v>
                </c:pt>
                <c:pt idx="900">
                  <c:v>233.33332799999999</c:v>
                </c:pt>
                <c:pt idx="901">
                  <c:v>239.66667200000001</c:v>
                </c:pt>
                <c:pt idx="902">
                  <c:v>237</c:v>
                </c:pt>
                <c:pt idx="903">
                  <c:v>238.66667200000001</c:v>
                </c:pt>
                <c:pt idx="904">
                  <c:v>237.300003</c:v>
                </c:pt>
                <c:pt idx="905">
                  <c:v>236.72332800000001</c:v>
                </c:pt>
                <c:pt idx="906">
                  <c:v>237.99667400000001</c:v>
                </c:pt>
                <c:pt idx="907">
                  <c:v>237.570007</c:v>
                </c:pt>
                <c:pt idx="908">
                  <c:v>235.44667100000001</c:v>
                </c:pt>
                <c:pt idx="909">
                  <c:v>241.23666399999999</c:v>
                </c:pt>
                <c:pt idx="910">
                  <c:v>235.02333100000001</c:v>
                </c:pt>
                <c:pt idx="911">
                  <c:v>224.220001</c:v>
                </c:pt>
                <c:pt idx="912">
                  <c:v>223.25</c:v>
                </c:pt>
                <c:pt idx="913">
                  <c:v>226.070007</c:v>
                </c:pt>
                <c:pt idx="914">
                  <c:v>227.616669</c:v>
                </c:pt>
                <c:pt idx="915">
                  <c:v>228.479996</c:v>
                </c:pt>
                <c:pt idx="916">
                  <c:v>236.893326</c:v>
                </c:pt>
                <c:pt idx="917">
                  <c:v>235.67666600000001</c:v>
                </c:pt>
                <c:pt idx="918">
                  <c:v>236.10333299999999</c:v>
                </c:pt>
                <c:pt idx="919">
                  <c:v>235</c:v>
                </c:pt>
                <c:pt idx="920">
                  <c:v>238.240005</c:v>
                </c:pt>
                <c:pt idx="921">
                  <c:v>244.33332799999999</c:v>
                </c:pt>
                <c:pt idx="922">
                  <c:v>244.69332900000001</c:v>
                </c:pt>
                <c:pt idx="923">
                  <c:v>244.83332799999999</c:v>
                </c:pt>
                <c:pt idx="924">
                  <c:v>244.08332799999999</c:v>
                </c:pt>
                <c:pt idx="925">
                  <c:v>246.66667200000001</c:v>
                </c:pt>
                <c:pt idx="926">
                  <c:v>253.86000100000001</c:v>
                </c:pt>
                <c:pt idx="927">
                  <c:v>251.136673</c:v>
                </c:pt>
                <c:pt idx="928">
                  <c:v>253.199997</c:v>
                </c:pt>
                <c:pt idx="929">
                  <c:v>246.73666399999999</c:v>
                </c:pt>
                <c:pt idx="930">
                  <c:v>247.52333100000001</c:v>
                </c:pt>
                <c:pt idx="931">
                  <c:v>248.33332799999999</c:v>
                </c:pt>
                <c:pt idx="932">
                  <c:v>250.94332900000001</c:v>
                </c:pt>
                <c:pt idx="933">
                  <c:v>252.383331</c:v>
                </c:pt>
                <c:pt idx="934">
                  <c:v>244.85333299999999</c:v>
                </c:pt>
                <c:pt idx="935">
                  <c:v>244.929993</c:v>
                </c:pt>
                <c:pt idx="936">
                  <c:v>247.84333799999999</c:v>
                </c:pt>
                <c:pt idx="937">
                  <c:v>251.66667200000001</c:v>
                </c:pt>
                <c:pt idx="938">
                  <c:v>248.63000500000001</c:v>
                </c:pt>
                <c:pt idx="939">
                  <c:v>257.70666499999999</c:v>
                </c:pt>
                <c:pt idx="940">
                  <c:v>262.39999399999999</c:v>
                </c:pt>
                <c:pt idx="941">
                  <c:v>259.93331899999998</c:v>
                </c:pt>
                <c:pt idx="942">
                  <c:v>260.33334400000001</c:v>
                </c:pt>
                <c:pt idx="943">
                  <c:v>259.46667500000001</c:v>
                </c:pt>
                <c:pt idx="944">
                  <c:v>265.5</c:v>
                </c:pt>
                <c:pt idx="945">
                  <c:v>261.60000600000001</c:v>
                </c:pt>
                <c:pt idx="946">
                  <c:v>258.73333700000001</c:v>
                </c:pt>
                <c:pt idx="947">
                  <c:v>261.82000699999998</c:v>
                </c:pt>
                <c:pt idx="948">
                  <c:v>265.40332000000001</c:v>
                </c:pt>
                <c:pt idx="949">
                  <c:v>262.54998799999998</c:v>
                </c:pt>
                <c:pt idx="950">
                  <c:v>266.976654</c:v>
                </c:pt>
                <c:pt idx="951">
                  <c:v>270.156677</c:v>
                </c:pt>
                <c:pt idx="952">
                  <c:v>271.82998700000002</c:v>
                </c:pt>
                <c:pt idx="953">
                  <c:v>274.57998700000002</c:v>
                </c:pt>
                <c:pt idx="954">
                  <c:v>283.92999300000002</c:v>
                </c:pt>
                <c:pt idx="955">
                  <c:v>292.51001000000002</c:v>
                </c:pt>
                <c:pt idx="956">
                  <c:v>288.45001200000002</c:v>
                </c:pt>
                <c:pt idx="957">
                  <c:v>285.33334400000001</c:v>
                </c:pt>
                <c:pt idx="958">
                  <c:v>298.5</c:v>
                </c:pt>
                <c:pt idx="959">
                  <c:v>316.843323</c:v>
                </c:pt>
                <c:pt idx="960">
                  <c:v>341.56332400000002</c:v>
                </c:pt>
                <c:pt idx="961">
                  <c:v>346.55334499999998</c:v>
                </c:pt>
                <c:pt idx="962">
                  <c:v>356.10333300000002</c:v>
                </c:pt>
                <c:pt idx="963">
                  <c:v>360.61999500000002</c:v>
                </c:pt>
                <c:pt idx="964">
                  <c:v>381.66665599999999</c:v>
                </c:pt>
                <c:pt idx="965">
                  <c:v>386.45333900000003</c:v>
                </c:pt>
                <c:pt idx="966">
                  <c:v>392.44332900000001</c:v>
                </c:pt>
                <c:pt idx="967">
                  <c:v>411.47000100000002</c:v>
                </c:pt>
                <c:pt idx="968">
                  <c:v>409.33334400000001</c:v>
                </c:pt>
                <c:pt idx="969">
                  <c:v>383.26333599999998</c:v>
                </c:pt>
                <c:pt idx="970">
                  <c:v>391.20001200000002</c:v>
                </c:pt>
                <c:pt idx="971">
                  <c:v>336.80334499999998</c:v>
                </c:pt>
                <c:pt idx="972">
                  <c:v>367.58999599999999</c:v>
                </c:pt>
                <c:pt idx="973">
                  <c:v>349.16665599999999</c:v>
                </c:pt>
                <c:pt idx="974">
                  <c:v>339.209991</c:v>
                </c:pt>
                <c:pt idx="975">
                  <c:v>334.43667599999998</c:v>
                </c:pt>
                <c:pt idx="976">
                  <c:v>354.50332600000002</c:v>
                </c:pt>
                <c:pt idx="977">
                  <c:v>368.85000600000001</c:v>
                </c:pt>
                <c:pt idx="978">
                  <c:v>366.290009</c:v>
                </c:pt>
                <c:pt idx="979">
                  <c:v>387.44332900000001</c:v>
                </c:pt>
                <c:pt idx="980">
                  <c:v>389.17001299999998</c:v>
                </c:pt>
                <c:pt idx="981">
                  <c:v>360.13000499999998</c:v>
                </c:pt>
                <c:pt idx="982">
                  <c:v>366.48998999999998</c:v>
                </c:pt>
                <c:pt idx="983">
                  <c:v>366.99667399999998</c:v>
                </c:pt>
                <c:pt idx="984">
                  <c:v>381.45666499999999</c:v>
                </c:pt>
                <c:pt idx="985">
                  <c:v>386.89999399999999</c:v>
                </c:pt>
                <c:pt idx="986">
                  <c:v>366.35333300000002</c:v>
                </c:pt>
                <c:pt idx="987">
                  <c:v>361.59667999999999</c:v>
                </c:pt>
                <c:pt idx="988">
                  <c:v>333.83667000000003</c:v>
                </c:pt>
                <c:pt idx="989">
                  <c:v>348.06668100000002</c:v>
                </c:pt>
                <c:pt idx="990">
                  <c:v>350.90332000000001</c:v>
                </c:pt>
                <c:pt idx="991">
                  <c:v>353.54666099999997</c:v>
                </c:pt>
                <c:pt idx="992">
                  <c:v>336.25</c:v>
                </c:pt>
                <c:pt idx="993">
                  <c:v>333.69665500000002</c:v>
                </c:pt>
                <c:pt idx="994">
                  <c:v>315</c:v>
                </c:pt>
                <c:pt idx="995">
                  <c:v>317.73666400000002</c:v>
                </c:pt>
                <c:pt idx="996">
                  <c:v>331.5</c:v>
                </c:pt>
                <c:pt idx="997">
                  <c:v>304.92334</c:v>
                </c:pt>
                <c:pt idx="998">
                  <c:v>303.56668100000002</c:v>
                </c:pt>
                <c:pt idx="999">
                  <c:v>305.62332199999997</c:v>
                </c:pt>
                <c:pt idx="1000">
                  <c:v>321.88665800000001</c:v>
                </c:pt>
                <c:pt idx="1001">
                  <c:v>335.60000600000001</c:v>
                </c:pt>
                <c:pt idx="1002">
                  <c:v>357.89001500000001</c:v>
                </c:pt>
                <c:pt idx="1003">
                  <c:v>369.82998700000002</c:v>
                </c:pt>
                <c:pt idx="1004">
                  <c:v>366.21331800000002</c:v>
                </c:pt>
                <c:pt idx="1005">
                  <c:v>353.77667200000002</c:v>
                </c:pt>
                <c:pt idx="1006">
                  <c:v>357.81332400000002</c:v>
                </c:pt>
                <c:pt idx="1007">
                  <c:v>382.58334400000001</c:v>
                </c:pt>
                <c:pt idx="1008">
                  <c:v>396.51666299999999</c:v>
                </c:pt>
                <c:pt idx="1009">
                  <c:v>382.21667500000001</c:v>
                </c:pt>
                <c:pt idx="1010">
                  <c:v>359</c:v>
                </c:pt>
                <c:pt idx="1011">
                  <c:v>360.12332199999997</c:v>
                </c:pt>
                <c:pt idx="1012">
                  <c:v>333.33334400000001</c:v>
                </c:pt>
                <c:pt idx="1013">
                  <c:v>351.22332799999998</c:v>
                </c:pt>
                <c:pt idx="1014">
                  <c:v>359.616669</c:v>
                </c:pt>
                <c:pt idx="1015">
                  <c:v>369.69000199999999</c:v>
                </c:pt>
                <c:pt idx="1016">
                  <c:v>339.959991</c:v>
                </c:pt>
                <c:pt idx="1017">
                  <c:v>342.20333900000003</c:v>
                </c:pt>
                <c:pt idx="1018">
                  <c:v>347.23666400000002</c:v>
                </c:pt>
                <c:pt idx="1019">
                  <c:v>336.57666</c:v>
                </c:pt>
                <c:pt idx="1020">
                  <c:v>332.11334199999999</c:v>
                </c:pt>
                <c:pt idx="1021">
                  <c:v>301.58667000000003</c:v>
                </c:pt>
                <c:pt idx="1022">
                  <c:v>304.73333700000001</c:v>
                </c:pt>
                <c:pt idx="1023">
                  <c:v>317.476654</c:v>
                </c:pt>
                <c:pt idx="1024">
                  <c:v>311.11999500000002</c:v>
                </c:pt>
                <c:pt idx="1025">
                  <c:v>277.18667599999998</c:v>
                </c:pt>
                <c:pt idx="1026">
                  <c:v>290.90332000000001</c:v>
                </c:pt>
                <c:pt idx="1027">
                  <c:v>311.73666400000002</c:v>
                </c:pt>
                <c:pt idx="1028">
                  <c:v>309.39334100000002</c:v>
                </c:pt>
                <c:pt idx="1029">
                  <c:v>294</c:v>
                </c:pt>
                <c:pt idx="1030">
                  <c:v>299.07333399999999</c:v>
                </c:pt>
                <c:pt idx="1031">
                  <c:v>307.92999300000002</c:v>
                </c:pt>
                <c:pt idx="1032">
                  <c:v>301.843323</c:v>
                </c:pt>
                <c:pt idx="1033">
                  <c:v>311.66665599999999</c:v>
                </c:pt>
                <c:pt idx="1034">
                  <c:v>302.790009</c:v>
                </c:pt>
                <c:pt idx="1035">
                  <c:v>303.209991</c:v>
                </c:pt>
                <c:pt idx="1036">
                  <c:v>287.19000199999999</c:v>
                </c:pt>
                <c:pt idx="1037">
                  <c:v>300</c:v>
                </c:pt>
                <c:pt idx="1038">
                  <c:v>304.68331899999998</c:v>
                </c:pt>
                <c:pt idx="1039">
                  <c:v>304.42001299999998</c:v>
                </c:pt>
                <c:pt idx="1040">
                  <c:v>295.33334400000001</c:v>
                </c:pt>
                <c:pt idx="1041">
                  <c:v>278.04333500000001</c:v>
                </c:pt>
                <c:pt idx="1042">
                  <c:v>276.80999800000001</c:v>
                </c:pt>
                <c:pt idx="1043">
                  <c:v>233.46333300000001</c:v>
                </c:pt>
                <c:pt idx="1044">
                  <c:v>269.74334700000003</c:v>
                </c:pt>
                <c:pt idx="1045">
                  <c:v>271.67001299999998</c:v>
                </c:pt>
                <c:pt idx="1046">
                  <c:v>289.89334100000002</c:v>
                </c:pt>
                <c:pt idx="1047">
                  <c:v>290.709991</c:v>
                </c:pt>
                <c:pt idx="1048">
                  <c:v>292.92334</c:v>
                </c:pt>
                <c:pt idx="1049">
                  <c:v>283.03332499999999</c:v>
                </c:pt>
                <c:pt idx="1050">
                  <c:v>285.43331899999998</c:v>
                </c:pt>
                <c:pt idx="1051">
                  <c:v>265.17666600000001</c:v>
                </c:pt>
                <c:pt idx="1052">
                  <c:v>279.82666</c:v>
                </c:pt>
                <c:pt idx="1053">
                  <c:v>283.81668100000002</c:v>
                </c:pt>
                <c:pt idx="1054">
                  <c:v>280.06668100000002</c:v>
                </c:pt>
                <c:pt idx="1055">
                  <c:v>260.20333900000003</c:v>
                </c:pt>
                <c:pt idx="1056">
                  <c:v>258.42334</c:v>
                </c:pt>
                <c:pt idx="1057">
                  <c:v>269.66665599999999</c:v>
                </c:pt>
                <c:pt idx="1058">
                  <c:v>276.99667399999998</c:v>
                </c:pt>
                <c:pt idx="1059">
                  <c:v>291.49667399999998</c:v>
                </c:pt>
                <c:pt idx="1060">
                  <c:v>304.99334700000003</c:v>
                </c:pt>
                <c:pt idx="1061">
                  <c:v>310</c:v>
                </c:pt>
                <c:pt idx="1062">
                  <c:v>326.64666699999998</c:v>
                </c:pt>
                <c:pt idx="1063">
                  <c:v>336.57666</c:v>
                </c:pt>
                <c:pt idx="1064">
                  <c:v>336</c:v>
                </c:pt>
                <c:pt idx="1065">
                  <c:v>355.03332499999999</c:v>
                </c:pt>
                <c:pt idx="1066">
                  <c:v>369.32998700000002</c:v>
                </c:pt>
                <c:pt idx="1067">
                  <c:v>363.72332799999998</c:v>
                </c:pt>
                <c:pt idx="1068">
                  <c:v>364.85665899999998</c:v>
                </c:pt>
                <c:pt idx="1069">
                  <c:v>360.383331</c:v>
                </c:pt>
                <c:pt idx="1070">
                  <c:v>363.12667800000003</c:v>
                </c:pt>
                <c:pt idx="1071">
                  <c:v>378.76666299999999</c:v>
                </c:pt>
                <c:pt idx="1072">
                  <c:v>357.82333399999999</c:v>
                </c:pt>
                <c:pt idx="1073">
                  <c:v>350.79666099999997</c:v>
                </c:pt>
                <c:pt idx="1074">
                  <c:v>347.73666400000002</c:v>
                </c:pt>
                <c:pt idx="1075">
                  <c:v>326.79998799999998</c:v>
                </c:pt>
                <c:pt idx="1076">
                  <c:v>332.54666099999997</c:v>
                </c:pt>
                <c:pt idx="1077">
                  <c:v>327.02667200000002</c:v>
                </c:pt>
                <c:pt idx="1078">
                  <c:v>333.09667999999999</c:v>
                </c:pt>
                <c:pt idx="1079">
                  <c:v>329.67666600000001</c:v>
                </c:pt>
                <c:pt idx="1080">
                  <c:v>335.01998900000001</c:v>
                </c:pt>
                <c:pt idx="1081">
                  <c:v>343.33334400000001</c:v>
                </c:pt>
                <c:pt idx="1082">
                  <c:v>358.24334700000003</c:v>
                </c:pt>
                <c:pt idx="1083">
                  <c:v>338.30334499999998</c:v>
                </c:pt>
                <c:pt idx="1084">
                  <c:v>326.32333399999999</c:v>
                </c:pt>
                <c:pt idx="1085">
                  <c:v>331.80999800000001</c:v>
                </c:pt>
                <c:pt idx="1086">
                  <c:v>299.52667200000002</c:v>
                </c:pt>
                <c:pt idx="1087">
                  <c:v>299.99334700000003</c:v>
                </c:pt>
                <c:pt idx="1088">
                  <c:v>300.75</c:v>
                </c:pt>
                <c:pt idx="1089">
                  <c:v>286.92334</c:v>
                </c:pt>
                <c:pt idx="1090">
                  <c:v>301.05999800000001</c:v>
                </c:pt>
                <c:pt idx="1091">
                  <c:v>301.31332400000002</c:v>
                </c:pt>
                <c:pt idx="1092">
                  <c:v>313.00665300000003</c:v>
                </c:pt>
                <c:pt idx="1093">
                  <c:v>295.66665599999999</c:v>
                </c:pt>
                <c:pt idx="1094">
                  <c:v>278.81668100000002</c:v>
                </c:pt>
                <c:pt idx="1095">
                  <c:v>273.10333300000002</c:v>
                </c:pt>
                <c:pt idx="1096">
                  <c:v>265</c:v>
                </c:pt>
                <c:pt idx="1097">
                  <c:v>233.66667200000001</c:v>
                </c:pt>
                <c:pt idx="1098">
                  <c:v>257.82666</c:v>
                </c:pt>
                <c:pt idx="1099">
                  <c:v>255.720001</c:v>
                </c:pt>
                <c:pt idx="1100">
                  <c:v>249.11999499999999</c:v>
                </c:pt>
                <c:pt idx="1101">
                  <c:v>248.17334</c:v>
                </c:pt>
                <c:pt idx="1102">
                  <c:v>235.66667200000001</c:v>
                </c:pt>
                <c:pt idx="1103">
                  <c:v>237.99667400000001</c:v>
                </c:pt>
                <c:pt idx="1104">
                  <c:v>218.33999600000001</c:v>
                </c:pt>
                <c:pt idx="1105">
                  <c:v>217.84333799999999</c:v>
                </c:pt>
                <c:pt idx="1106">
                  <c:v>207.949997</c:v>
                </c:pt>
                <c:pt idx="1107">
                  <c:v>220.47332800000001</c:v>
                </c:pt>
                <c:pt idx="1108">
                  <c:v>241.08332799999999</c:v>
                </c:pt>
                <c:pt idx="1109">
                  <c:v>257.94665500000002</c:v>
                </c:pt>
                <c:pt idx="1110">
                  <c:v>251.720001</c:v>
                </c:pt>
                <c:pt idx="1111">
                  <c:v>244.15666200000001</c:v>
                </c:pt>
                <c:pt idx="1112">
                  <c:v>243.22666899999999</c:v>
                </c:pt>
                <c:pt idx="1113">
                  <c:v>244.35333299999999</c:v>
                </c:pt>
                <c:pt idx="1114">
                  <c:v>234</c:v>
                </c:pt>
                <c:pt idx="1115">
                  <c:v>240.08667</c:v>
                </c:pt>
                <c:pt idx="1116">
                  <c:v>249.33999600000001</c:v>
                </c:pt>
                <c:pt idx="1117">
                  <c:v>235.15666200000001</c:v>
                </c:pt>
                <c:pt idx="1118">
                  <c:v>223.16667200000001</c:v>
                </c:pt>
                <c:pt idx="1119">
                  <c:v>218.28666699999999</c:v>
                </c:pt>
                <c:pt idx="1120">
                  <c:v>220.91667200000001</c:v>
                </c:pt>
                <c:pt idx="1121">
                  <c:v>222.73666399999999</c:v>
                </c:pt>
                <c:pt idx="1122">
                  <c:v>213.433334</c:v>
                </c:pt>
                <c:pt idx="1123">
                  <c:v>224.60333299999999</c:v>
                </c:pt>
                <c:pt idx="1124">
                  <c:v>234.50332599999999</c:v>
                </c:pt>
                <c:pt idx="1125">
                  <c:v>237.90666200000001</c:v>
                </c:pt>
                <c:pt idx="1126">
                  <c:v>237.470001</c:v>
                </c:pt>
                <c:pt idx="1127">
                  <c:v>249.366669</c:v>
                </c:pt>
                <c:pt idx="1128">
                  <c:v>244.48333700000001</c:v>
                </c:pt>
                <c:pt idx="1129">
                  <c:v>230.5</c:v>
                </c:pt>
                <c:pt idx="1130">
                  <c:v>224.509995</c:v>
                </c:pt>
                <c:pt idx="1131">
                  <c:v>227</c:v>
                </c:pt>
                <c:pt idx="1132">
                  <c:v>223</c:v>
                </c:pt>
                <c:pt idx="1133">
                  <c:v>230.779999</c:v>
                </c:pt>
                <c:pt idx="1134">
                  <c:v>233.91999799999999</c:v>
                </c:pt>
                <c:pt idx="1135">
                  <c:v>242.33332799999999</c:v>
                </c:pt>
                <c:pt idx="1136">
                  <c:v>252.10333299999999</c:v>
                </c:pt>
                <c:pt idx="1137">
                  <c:v>236.846664</c:v>
                </c:pt>
                <c:pt idx="1138">
                  <c:v>225.5</c:v>
                </c:pt>
                <c:pt idx="1139">
                  <c:v>234.89666700000001</c:v>
                </c:pt>
                <c:pt idx="1140">
                  <c:v>240</c:v>
                </c:pt>
                <c:pt idx="1141">
                  <c:v>244.93666099999999</c:v>
                </c:pt>
                <c:pt idx="1142">
                  <c:v>245</c:v>
                </c:pt>
                <c:pt idx="1143">
                  <c:v>246.78334000000001</c:v>
                </c:pt>
                <c:pt idx="1144">
                  <c:v>255.106674</c:v>
                </c:pt>
                <c:pt idx="1145">
                  <c:v>276.22000100000002</c:v>
                </c:pt>
                <c:pt idx="1146">
                  <c:v>272.21667500000001</c:v>
                </c:pt>
                <c:pt idx="1147">
                  <c:v>266.51333599999998</c:v>
                </c:pt>
                <c:pt idx="1148">
                  <c:v>263.80999800000001</c:v>
                </c:pt>
                <c:pt idx="1149">
                  <c:v>280.06668100000002</c:v>
                </c:pt>
                <c:pt idx="1150">
                  <c:v>280.70001200000002</c:v>
                </c:pt>
                <c:pt idx="1151">
                  <c:v>301.27667200000002</c:v>
                </c:pt>
                <c:pt idx="1152">
                  <c:v>294.00332600000002</c:v>
                </c:pt>
                <c:pt idx="1153">
                  <c:v>305</c:v>
                </c:pt>
                <c:pt idx="1154">
                  <c:v>311</c:v>
                </c:pt>
                <c:pt idx="1155">
                  <c:v>302.67001299999998</c:v>
                </c:pt>
                <c:pt idx="1156">
                  <c:v>295</c:v>
                </c:pt>
                <c:pt idx="1157">
                  <c:v>290.29333500000001</c:v>
                </c:pt>
                <c:pt idx="1158">
                  <c:v>297.06668100000002</c:v>
                </c:pt>
                <c:pt idx="1159">
                  <c:v>296.51333599999998</c:v>
                </c:pt>
                <c:pt idx="1160">
                  <c:v>289.41665599999999</c:v>
                </c:pt>
                <c:pt idx="1161">
                  <c:v>301.78668199999998</c:v>
                </c:pt>
                <c:pt idx="1162">
                  <c:v>311.66665599999999</c:v>
                </c:pt>
                <c:pt idx="1163">
                  <c:v>303.39666699999998</c:v>
                </c:pt>
                <c:pt idx="1164">
                  <c:v>306</c:v>
                </c:pt>
                <c:pt idx="1165">
                  <c:v>299</c:v>
                </c:pt>
                <c:pt idx="1166">
                  <c:v>291.91332999999997</c:v>
                </c:pt>
                <c:pt idx="1167">
                  <c:v>291.45333900000003</c:v>
                </c:pt>
                <c:pt idx="1168">
                  <c:v>297.56332400000002</c:v>
                </c:pt>
                <c:pt idx="1169">
                  <c:v>302.35998499999999</c:v>
                </c:pt>
                <c:pt idx="1170">
                  <c:v>297.42999300000002</c:v>
                </c:pt>
                <c:pt idx="1171">
                  <c:v>282.82998700000002</c:v>
                </c:pt>
                <c:pt idx="1172">
                  <c:v>287.86999500000002</c:v>
                </c:pt>
                <c:pt idx="1173">
                  <c:v>280.61999500000002</c:v>
                </c:pt>
                <c:pt idx="1174">
                  <c:v>272.57998700000002</c:v>
                </c:pt>
                <c:pt idx="1175">
                  <c:v>281.07000699999998</c:v>
                </c:pt>
                <c:pt idx="1176">
                  <c:v>272.67999300000002</c:v>
                </c:pt>
                <c:pt idx="1177">
                  <c:v>273.10000600000001</c:v>
                </c:pt>
                <c:pt idx="1178">
                  <c:v>281.29998799999998</c:v>
                </c:pt>
                <c:pt idx="1179">
                  <c:v>291.67001299999998</c:v>
                </c:pt>
                <c:pt idx="1180">
                  <c:v>300.72000100000002</c:v>
                </c:pt>
                <c:pt idx="1181">
                  <c:v>292.89999399999999</c:v>
                </c:pt>
                <c:pt idx="1182">
                  <c:v>292.23998999999998</c:v>
                </c:pt>
                <c:pt idx="1183">
                  <c:v>301.82998700000002</c:v>
                </c:pt>
                <c:pt idx="1184">
                  <c:v>299.60998499999999</c:v>
                </c:pt>
                <c:pt idx="1185">
                  <c:v>300.08999599999999</c:v>
                </c:pt>
                <c:pt idx="1186">
                  <c:v>306.91000400000001</c:v>
                </c:pt>
                <c:pt idx="1187">
                  <c:v>308.290009</c:v>
                </c:pt>
                <c:pt idx="1188">
                  <c:v>299.85998499999999</c:v>
                </c:pt>
                <c:pt idx="1189">
                  <c:v>283.08999599999999</c:v>
                </c:pt>
                <c:pt idx="1190">
                  <c:v>271.82998700000002</c:v>
                </c:pt>
                <c:pt idx="1191">
                  <c:v>283.83999599999999</c:v>
                </c:pt>
                <c:pt idx="1192">
                  <c:v>283.07998700000002</c:v>
                </c:pt>
                <c:pt idx="1193">
                  <c:v>282.76001000000002</c:v>
                </c:pt>
                <c:pt idx="1194">
                  <c:v>266.14999399999999</c:v>
                </c:pt>
                <c:pt idx="1195">
                  <c:v>254.5</c:v>
                </c:pt>
                <c:pt idx="1196">
                  <c:v>250.520004</c:v>
                </c:pt>
                <c:pt idx="1197">
                  <c:v>245.009995</c:v>
                </c:pt>
                <c:pt idx="1198">
                  <c:v>239.44000199999999</c:v>
                </c:pt>
                <c:pt idx="1199">
                  <c:v>233.94000199999999</c:v>
                </c:pt>
                <c:pt idx="1200">
                  <c:v>223.929993</c:v>
                </c:pt>
                <c:pt idx="1201">
                  <c:v>220.949997</c:v>
                </c:pt>
                <c:pt idx="1202">
                  <c:v>215.33000200000001</c:v>
                </c:pt>
                <c:pt idx="1203">
                  <c:v>208.300003</c:v>
                </c:pt>
                <c:pt idx="1204">
                  <c:v>224.009995</c:v>
                </c:pt>
                <c:pt idx="1205">
                  <c:v>210.03999300000001</c:v>
                </c:pt>
                <c:pt idx="1206">
                  <c:v>229.5</c:v>
                </c:pt>
                <c:pt idx="1207">
                  <c:v>219.800003</c:v>
                </c:pt>
                <c:pt idx="1208">
                  <c:v>208.279999</c:v>
                </c:pt>
                <c:pt idx="1209">
                  <c:v>206.41999799999999</c:v>
                </c:pt>
                <c:pt idx="1210">
                  <c:v>205.820007</c:v>
                </c:pt>
                <c:pt idx="1211">
                  <c:v>210.10000600000001</c:v>
                </c:pt>
                <c:pt idx="1212">
                  <c:v>219.39999399999999</c:v>
                </c:pt>
                <c:pt idx="1213">
                  <c:v>229.770004</c:v>
                </c:pt>
                <c:pt idx="1214">
                  <c:v>225.39999399999999</c:v>
                </c:pt>
                <c:pt idx="1215">
                  <c:v>226.19000199999999</c:v>
                </c:pt>
                <c:pt idx="1216">
                  <c:v>234.050003</c:v>
                </c:pt>
                <c:pt idx="1217">
                  <c:v>226.03999300000001</c:v>
                </c:pt>
                <c:pt idx="1218">
                  <c:v>211.36000100000001</c:v>
                </c:pt>
                <c:pt idx="1219">
                  <c:v>222.60000600000001</c:v>
                </c:pt>
                <c:pt idx="1220">
                  <c:v>208.64999399999999</c:v>
                </c:pt>
                <c:pt idx="1221">
                  <c:v>194.020004</c:v>
                </c:pt>
                <c:pt idx="1222">
                  <c:v>190.779999</c:v>
                </c:pt>
                <c:pt idx="1223">
                  <c:v>189.89999399999999</c:v>
                </c:pt>
                <c:pt idx="1224">
                  <c:v>186</c:v>
                </c:pt>
                <c:pt idx="1225">
                  <c:v>192.770004</c:v>
                </c:pt>
                <c:pt idx="1226">
                  <c:v>195.88000500000001</c:v>
                </c:pt>
                <c:pt idx="1227">
                  <c:v>191.509995</c:v>
                </c:pt>
                <c:pt idx="1228">
                  <c:v>183.96000699999999</c:v>
                </c:pt>
                <c:pt idx="1229">
                  <c:v>185.050003</c:v>
                </c:pt>
                <c:pt idx="1230">
                  <c:v>175.85000600000001</c:v>
                </c:pt>
                <c:pt idx="1231">
                  <c:v>168.63000500000001</c:v>
                </c:pt>
                <c:pt idx="1232">
                  <c:v>173.570007</c:v>
                </c:pt>
                <c:pt idx="1233">
                  <c:v>185.05999800000001</c:v>
                </c:pt>
                <c:pt idx="1234">
                  <c:v>179.96000699999999</c:v>
                </c:pt>
                <c:pt idx="1235">
                  <c:v>184.990005</c:v>
                </c:pt>
                <c:pt idx="1236">
                  <c:v>182.429993</c:v>
                </c:pt>
                <c:pt idx="1237">
                  <c:v>197.08000200000001</c:v>
                </c:pt>
                <c:pt idx="1238">
                  <c:v>191.779999</c:v>
                </c:pt>
                <c:pt idx="1239">
                  <c:v>189.44000199999999</c:v>
                </c:pt>
                <c:pt idx="1240">
                  <c:v>181.220001</c:v>
                </c:pt>
                <c:pt idx="1241">
                  <c:v>175.029999</c:v>
                </c:pt>
                <c:pt idx="1242">
                  <c:v>172.199997</c:v>
                </c:pt>
                <c:pt idx="1243">
                  <c:v>173.83999600000001</c:v>
                </c:pt>
                <c:pt idx="1244">
                  <c:v>176.10000600000001</c:v>
                </c:pt>
                <c:pt idx="1245">
                  <c:v>174.86999499999999</c:v>
                </c:pt>
                <c:pt idx="1246">
                  <c:v>159.25</c:v>
                </c:pt>
                <c:pt idx="1247">
                  <c:v>153.44000199999999</c:v>
                </c:pt>
                <c:pt idx="1248">
                  <c:v>159.63999899999999</c:v>
                </c:pt>
                <c:pt idx="1249">
                  <c:v>154</c:v>
                </c:pt>
                <c:pt idx="1250">
                  <c:v>146.050003</c:v>
                </c:pt>
                <c:pt idx="1251">
                  <c:v>139.33999600000001</c:v>
                </c:pt>
                <c:pt idx="1252">
                  <c:v>136</c:v>
                </c:pt>
                <c:pt idx="1253">
                  <c:v>126.370003</c:v>
                </c:pt>
                <c:pt idx="1254">
                  <c:v>117.5</c:v>
                </c:pt>
                <c:pt idx="1255">
                  <c:v>110.349998</c:v>
                </c:pt>
                <c:pt idx="1256">
                  <c:v>120.389999</c:v>
                </c:pt>
                <c:pt idx="1257">
                  <c:v>119.949997</c:v>
                </c:pt>
                <c:pt idx="1258">
                  <c:v>118.470001</c:v>
                </c:pt>
                <c:pt idx="1259">
                  <c:v>109.110001</c:v>
                </c:pt>
                <c:pt idx="1260">
                  <c:v>110.510002</c:v>
                </c:pt>
                <c:pt idx="1261">
                  <c:v>103</c:v>
                </c:pt>
                <c:pt idx="1262">
                  <c:v>118.959999</c:v>
                </c:pt>
                <c:pt idx="1263">
                  <c:v>121.07</c:v>
                </c:pt>
                <c:pt idx="1264">
                  <c:v>122.089996</c:v>
                </c:pt>
                <c:pt idx="1265">
                  <c:v>122.55999799999999</c:v>
                </c:pt>
                <c:pt idx="1266">
                  <c:v>116.550003</c:v>
                </c:pt>
                <c:pt idx="1267">
                  <c:v>125.699997</c:v>
                </c:pt>
                <c:pt idx="1268">
                  <c:v>136.55999800000001</c:v>
                </c:pt>
                <c:pt idx="1269">
                  <c:v>127.260002</c:v>
                </c:pt>
                <c:pt idx="1270">
                  <c:v>128.679993</c:v>
                </c:pt>
                <c:pt idx="1271">
                  <c:v>135.86999499999999</c:v>
                </c:pt>
                <c:pt idx="1272">
                  <c:v>143</c:v>
                </c:pt>
                <c:pt idx="1273">
                  <c:v>141.91000399999999</c:v>
                </c:pt>
                <c:pt idx="1274">
                  <c:v>159.970001</c:v>
                </c:pt>
                <c:pt idx="1275">
                  <c:v>162.429993</c:v>
                </c:pt>
                <c:pt idx="1276">
                  <c:v>178.050003</c:v>
                </c:pt>
              </c:numCache>
              <c:extLst/>
            </c:numRef>
          </c:val>
          <c:smooth val="0"/>
          <c:extLst>
            <c:ext xmlns:c16="http://schemas.microsoft.com/office/drawing/2014/chart" uri="{C3380CC4-5D6E-409C-BE32-E72D297353CC}">
              <c16:uniqueId val="{00000001-5231-4425-8901-ED8B03A66DCD}"/>
            </c:ext>
          </c:extLst>
        </c:ser>
        <c:ser>
          <c:idx val="2"/>
          <c:order val="2"/>
          <c:tx>
            <c:strRef>
              <c:f>combined!$E$1</c:f>
              <c:strCache>
                <c:ptCount val="1"/>
                <c:pt idx="0">
                  <c:v>Apple</c:v>
                </c:pt>
              </c:strCache>
            </c:strRef>
          </c:tx>
          <c:spPr>
            <a:ln w="28575" cap="rnd">
              <a:solidFill>
                <a:schemeClr val="accent3"/>
              </a:solidFill>
              <a:round/>
            </a:ln>
            <a:effectLst/>
          </c:spPr>
          <c:marker>
            <c:symbol val="none"/>
          </c:marker>
          <c:cat>
            <c:numRef>
              <c:f>MSFT!$A$2:$A$1048576</c:f>
              <c:numCache>
                <c:formatCode>m/d/yyyy</c:formatCode>
                <c:ptCount val="1048575"/>
                <c:pt idx="0">
                  <c:v>43102</c:v>
                </c:pt>
                <c:pt idx="1">
                  <c:v>43103</c:v>
                </c:pt>
                <c:pt idx="2">
                  <c:v>43104</c:v>
                </c:pt>
                <c:pt idx="3">
                  <c:v>43105</c:v>
                </c:pt>
                <c:pt idx="4">
                  <c:v>43108</c:v>
                </c:pt>
                <c:pt idx="5">
                  <c:v>43109</c:v>
                </c:pt>
                <c:pt idx="6">
                  <c:v>43110</c:v>
                </c:pt>
                <c:pt idx="7">
                  <c:v>43111</c:v>
                </c:pt>
                <c:pt idx="8">
                  <c:v>43112</c:v>
                </c:pt>
                <c:pt idx="9">
                  <c:v>43116</c:v>
                </c:pt>
                <c:pt idx="10">
                  <c:v>43117</c:v>
                </c:pt>
                <c:pt idx="11">
                  <c:v>43118</c:v>
                </c:pt>
                <c:pt idx="12">
                  <c:v>43119</c:v>
                </c:pt>
                <c:pt idx="13">
                  <c:v>43122</c:v>
                </c:pt>
                <c:pt idx="14">
                  <c:v>43123</c:v>
                </c:pt>
                <c:pt idx="15">
                  <c:v>43124</c:v>
                </c:pt>
                <c:pt idx="16">
                  <c:v>43125</c:v>
                </c:pt>
                <c:pt idx="17">
                  <c:v>43126</c:v>
                </c:pt>
                <c:pt idx="18">
                  <c:v>43129</c:v>
                </c:pt>
                <c:pt idx="19">
                  <c:v>43130</c:v>
                </c:pt>
                <c:pt idx="20">
                  <c:v>43131</c:v>
                </c:pt>
                <c:pt idx="21">
                  <c:v>43132</c:v>
                </c:pt>
                <c:pt idx="22">
                  <c:v>43133</c:v>
                </c:pt>
                <c:pt idx="23">
                  <c:v>43136</c:v>
                </c:pt>
                <c:pt idx="24">
                  <c:v>43137</c:v>
                </c:pt>
                <c:pt idx="25">
                  <c:v>43138</c:v>
                </c:pt>
                <c:pt idx="26">
                  <c:v>43139</c:v>
                </c:pt>
                <c:pt idx="27">
                  <c:v>43140</c:v>
                </c:pt>
                <c:pt idx="28">
                  <c:v>43143</c:v>
                </c:pt>
                <c:pt idx="29">
                  <c:v>43144</c:v>
                </c:pt>
                <c:pt idx="30">
                  <c:v>43145</c:v>
                </c:pt>
                <c:pt idx="31">
                  <c:v>43146</c:v>
                </c:pt>
                <c:pt idx="32">
                  <c:v>43147</c:v>
                </c:pt>
                <c:pt idx="33">
                  <c:v>43151</c:v>
                </c:pt>
                <c:pt idx="34">
                  <c:v>43152</c:v>
                </c:pt>
                <c:pt idx="35">
                  <c:v>43153</c:v>
                </c:pt>
                <c:pt idx="36">
                  <c:v>43154</c:v>
                </c:pt>
                <c:pt idx="37">
                  <c:v>43157</c:v>
                </c:pt>
                <c:pt idx="38">
                  <c:v>43158</c:v>
                </c:pt>
                <c:pt idx="39">
                  <c:v>43159</c:v>
                </c:pt>
                <c:pt idx="40">
                  <c:v>43160</c:v>
                </c:pt>
                <c:pt idx="41">
                  <c:v>43161</c:v>
                </c:pt>
                <c:pt idx="42">
                  <c:v>43164</c:v>
                </c:pt>
                <c:pt idx="43">
                  <c:v>43165</c:v>
                </c:pt>
                <c:pt idx="44">
                  <c:v>43166</c:v>
                </c:pt>
                <c:pt idx="45">
                  <c:v>43167</c:v>
                </c:pt>
                <c:pt idx="46">
                  <c:v>43168</c:v>
                </c:pt>
                <c:pt idx="47">
                  <c:v>43171</c:v>
                </c:pt>
                <c:pt idx="48">
                  <c:v>43172</c:v>
                </c:pt>
                <c:pt idx="49">
                  <c:v>43173</c:v>
                </c:pt>
                <c:pt idx="50">
                  <c:v>43174</c:v>
                </c:pt>
                <c:pt idx="51">
                  <c:v>43175</c:v>
                </c:pt>
                <c:pt idx="52">
                  <c:v>43178</c:v>
                </c:pt>
                <c:pt idx="53">
                  <c:v>43179</c:v>
                </c:pt>
                <c:pt idx="54">
                  <c:v>43180</c:v>
                </c:pt>
                <c:pt idx="55">
                  <c:v>43181</c:v>
                </c:pt>
                <c:pt idx="56">
                  <c:v>43182</c:v>
                </c:pt>
                <c:pt idx="57">
                  <c:v>43185</c:v>
                </c:pt>
                <c:pt idx="58">
                  <c:v>43186</c:v>
                </c:pt>
                <c:pt idx="59">
                  <c:v>43187</c:v>
                </c:pt>
                <c:pt idx="60">
                  <c:v>43188</c:v>
                </c:pt>
                <c:pt idx="61">
                  <c:v>43192</c:v>
                </c:pt>
                <c:pt idx="62">
                  <c:v>43193</c:v>
                </c:pt>
                <c:pt idx="63">
                  <c:v>43194</c:v>
                </c:pt>
                <c:pt idx="64">
                  <c:v>43195</c:v>
                </c:pt>
                <c:pt idx="65">
                  <c:v>43196</c:v>
                </c:pt>
                <c:pt idx="66">
                  <c:v>43199</c:v>
                </c:pt>
                <c:pt idx="67">
                  <c:v>43200</c:v>
                </c:pt>
                <c:pt idx="68">
                  <c:v>43201</c:v>
                </c:pt>
                <c:pt idx="69">
                  <c:v>43202</c:v>
                </c:pt>
                <c:pt idx="70">
                  <c:v>43203</c:v>
                </c:pt>
                <c:pt idx="71">
                  <c:v>43206</c:v>
                </c:pt>
                <c:pt idx="72">
                  <c:v>43207</c:v>
                </c:pt>
                <c:pt idx="73">
                  <c:v>43208</c:v>
                </c:pt>
                <c:pt idx="74">
                  <c:v>43209</c:v>
                </c:pt>
                <c:pt idx="75">
                  <c:v>43210</c:v>
                </c:pt>
                <c:pt idx="76">
                  <c:v>43213</c:v>
                </c:pt>
                <c:pt idx="77">
                  <c:v>43214</c:v>
                </c:pt>
                <c:pt idx="78">
                  <c:v>43215</c:v>
                </c:pt>
                <c:pt idx="79">
                  <c:v>43216</c:v>
                </c:pt>
                <c:pt idx="80">
                  <c:v>43217</c:v>
                </c:pt>
                <c:pt idx="81">
                  <c:v>43220</c:v>
                </c:pt>
                <c:pt idx="82">
                  <c:v>43221</c:v>
                </c:pt>
                <c:pt idx="83">
                  <c:v>43222</c:v>
                </c:pt>
                <c:pt idx="84">
                  <c:v>43223</c:v>
                </c:pt>
                <c:pt idx="85">
                  <c:v>43224</c:v>
                </c:pt>
                <c:pt idx="86">
                  <c:v>43227</c:v>
                </c:pt>
                <c:pt idx="87">
                  <c:v>43228</c:v>
                </c:pt>
                <c:pt idx="88">
                  <c:v>43229</c:v>
                </c:pt>
                <c:pt idx="89">
                  <c:v>43230</c:v>
                </c:pt>
                <c:pt idx="90">
                  <c:v>43231</c:v>
                </c:pt>
                <c:pt idx="91">
                  <c:v>43234</c:v>
                </c:pt>
                <c:pt idx="92">
                  <c:v>43235</c:v>
                </c:pt>
                <c:pt idx="93">
                  <c:v>43236</c:v>
                </c:pt>
                <c:pt idx="94">
                  <c:v>43237</c:v>
                </c:pt>
                <c:pt idx="95">
                  <c:v>43238</c:v>
                </c:pt>
                <c:pt idx="96">
                  <c:v>43241</c:v>
                </c:pt>
                <c:pt idx="97">
                  <c:v>43242</c:v>
                </c:pt>
                <c:pt idx="98">
                  <c:v>43243</c:v>
                </c:pt>
                <c:pt idx="99">
                  <c:v>43244</c:v>
                </c:pt>
                <c:pt idx="100">
                  <c:v>43245</c:v>
                </c:pt>
                <c:pt idx="101">
                  <c:v>43249</c:v>
                </c:pt>
                <c:pt idx="102">
                  <c:v>43250</c:v>
                </c:pt>
                <c:pt idx="103">
                  <c:v>43251</c:v>
                </c:pt>
                <c:pt idx="104">
                  <c:v>43252</c:v>
                </c:pt>
                <c:pt idx="105">
                  <c:v>43255</c:v>
                </c:pt>
                <c:pt idx="106">
                  <c:v>43256</c:v>
                </c:pt>
                <c:pt idx="107">
                  <c:v>43257</c:v>
                </c:pt>
                <c:pt idx="108">
                  <c:v>43258</c:v>
                </c:pt>
                <c:pt idx="109">
                  <c:v>43259</c:v>
                </c:pt>
                <c:pt idx="110">
                  <c:v>43262</c:v>
                </c:pt>
                <c:pt idx="111">
                  <c:v>43263</c:v>
                </c:pt>
                <c:pt idx="112">
                  <c:v>43264</c:v>
                </c:pt>
                <c:pt idx="113">
                  <c:v>43265</c:v>
                </c:pt>
                <c:pt idx="114">
                  <c:v>43266</c:v>
                </c:pt>
                <c:pt idx="115">
                  <c:v>43269</c:v>
                </c:pt>
                <c:pt idx="116">
                  <c:v>43270</c:v>
                </c:pt>
                <c:pt idx="117">
                  <c:v>43271</c:v>
                </c:pt>
                <c:pt idx="118">
                  <c:v>43272</c:v>
                </c:pt>
                <c:pt idx="119">
                  <c:v>43273</c:v>
                </c:pt>
                <c:pt idx="120">
                  <c:v>43276</c:v>
                </c:pt>
                <c:pt idx="121">
                  <c:v>43277</c:v>
                </c:pt>
                <c:pt idx="122">
                  <c:v>43278</c:v>
                </c:pt>
                <c:pt idx="123">
                  <c:v>43279</c:v>
                </c:pt>
                <c:pt idx="124">
                  <c:v>43280</c:v>
                </c:pt>
                <c:pt idx="125">
                  <c:v>43283</c:v>
                </c:pt>
                <c:pt idx="126">
                  <c:v>43284</c:v>
                </c:pt>
                <c:pt idx="127">
                  <c:v>43286</c:v>
                </c:pt>
                <c:pt idx="128">
                  <c:v>43287</c:v>
                </c:pt>
                <c:pt idx="129">
                  <c:v>43290</c:v>
                </c:pt>
                <c:pt idx="130">
                  <c:v>43291</c:v>
                </c:pt>
                <c:pt idx="131">
                  <c:v>43292</c:v>
                </c:pt>
                <c:pt idx="132">
                  <c:v>43293</c:v>
                </c:pt>
                <c:pt idx="133">
                  <c:v>43294</c:v>
                </c:pt>
                <c:pt idx="134">
                  <c:v>43297</c:v>
                </c:pt>
                <c:pt idx="135">
                  <c:v>43298</c:v>
                </c:pt>
                <c:pt idx="136">
                  <c:v>43299</c:v>
                </c:pt>
                <c:pt idx="137">
                  <c:v>43300</c:v>
                </c:pt>
                <c:pt idx="138">
                  <c:v>43301</c:v>
                </c:pt>
                <c:pt idx="139">
                  <c:v>43304</c:v>
                </c:pt>
                <c:pt idx="140">
                  <c:v>43305</c:v>
                </c:pt>
                <c:pt idx="141">
                  <c:v>43306</c:v>
                </c:pt>
                <c:pt idx="142">
                  <c:v>43307</c:v>
                </c:pt>
                <c:pt idx="143">
                  <c:v>43308</c:v>
                </c:pt>
                <c:pt idx="144">
                  <c:v>43311</c:v>
                </c:pt>
                <c:pt idx="145">
                  <c:v>43312</c:v>
                </c:pt>
                <c:pt idx="146">
                  <c:v>43313</c:v>
                </c:pt>
                <c:pt idx="147">
                  <c:v>43314</c:v>
                </c:pt>
                <c:pt idx="148">
                  <c:v>43315</c:v>
                </c:pt>
                <c:pt idx="149">
                  <c:v>43318</c:v>
                </c:pt>
                <c:pt idx="150">
                  <c:v>43319</c:v>
                </c:pt>
                <c:pt idx="151">
                  <c:v>43320</c:v>
                </c:pt>
                <c:pt idx="152">
                  <c:v>43321</c:v>
                </c:pt>
                <c:pt idx="153">
                  <c:v>43322</c:v>
                </c:pt>
                <c:pt idx="154">
                  <c:v>43325</c:v>
                </c:pt>
                <c:pt idx="155">
                  <c:v>43326</c:v>
                </c:pt>
                <c:pt idx="156">
                  <c:v>43327</c:v>
                </c:pt>
                <c:pt idx="157">
                  <c:v>43328</c:v>
                </c:pt>
                <c:pt idx="158">
                  <c:v>43329</c:v>
                </c:pt>
                <c:pt idx="159">
                  <c:v>43332</c:v>
                </c:pt>
                <c:pt idx="160">
                  <c:v>43333</c:v>
                </c:pt>
                <c:pt idx="161">
                  <c:v>43334</c:v>
                </c:pt>
                <c:pt idx="162">
                  <c:v>43335</c:v>
                </c:pt>
                <c:pt idx="163">
                  <c:v>43336</c:v>
                </c:pt>
                <c:pt idx="164">
                  <c:v>43339</c:v>
                </c:pt>
                <c:pt idx="165">
                  <c:v>43340</c:v>
                </c:pt>
                <c:pt idx="166">
                  <c:v>43341</c:v>
                </c:pt>
                <c:pt idx="167">
                  <c:v>43342</c:v>
                </c:pt>
                <c:pt idx="168">
                  <c:v>43343</c:v>
                </c:pt>
                <c:pt idx="169">
                  <c:v>43347</c:v>
                </c:pt>
                <c:pt idx="170">
                  <c:v>43348</c:v>
                </c:pt>
                <c:pt idx="171">
                  <c:v>43349</c:v>
                </c:pt>
                <c:pt idx="172">
                  <c:v>43350</c:v>
                </c:pt>
                <c:pt idx="173">
                  <c:v>43353</c:v>
                </c:pt>
                <c:pt idx="174">
                  <c:v>43354</c:v>
                </c:pt>
                <c:pt idx="175">
                  <c:v>43355</c:v>
                </c:pt>
                <c:pt idx="176">
                  <c:v>43356</c:v>
                </c:pt>
                <c:pt idx="177">
                  <c:v>43357</c:v>
                </c:pt>
                <c:pt idx="178">
                  <c:v>43360</c:v>
                </c:pt>
                <c:pt idx="179">
                  <c:v>43361</c:v>
                </c:pt>
                <c:pt idx="180">
                  <c:v>43362</c:v>
                </c:pt>
                <c:pt idx="181">
                  <c:v>43363</c:v>
                </c:pt>
                <c:pt idx="182">
                  <c:v>43364</c:v>
                </c:pt>
                <c:pt idx="183">
                  <c:v>43367</c:v>
                </c:pt>
                <c:pt idx="184">
                  <c:v>43368</c:v>
                </c:pt>
                <c:pt idx="185">
                  <c:v>43369</c:v>
                </c:pt>
                <c:pt idx="186">
                  <c:v>43370</c:v>
                </c:pt>
                <c:pt idx="187">
                  <c:v>43371</c:v>
                </c:pt>
                <c:pt idx="188">
                  <c:v>43374</c:v>
                </c:pt>
                <c:pt idx="189">
                  <c:v>43375</c:v>
                </c:pt>
                <c:pt idx="190">
                  <c:v>43376</c:v>
                </c:pt>
                <c:pt idx="191">
                  <c:v>43377</c:v>
                </c:pt>
                <c:pt idx="192">
                  <c:v>43378</c:v>
                </c:pt>
                <c:pt idx="193">
                  <c:v>43381</c:v>
                </c:pt>
                <c:pt idx="194">
                  <c:v>43382</c:v>
                </c:pt>
                <c:pt idx="195">
                  <c:v>43383</c:v>
                </c:pt>
                <c:pt idx="196">
                  <c:v>43384</c:v>
                </c:pt>
                <c:pt idx="197">
                  <c:v>43385</c:v>
                </c:pt>
                <c:pt idx="198">
                  <c:v>43388</c:v>
                </c:pt>
                <c:pt idx="199">
                  <c:v>43389</c:v>
                </c:pt>
                <c:pt idx="200">
                  <c:v>43390</c:v>
                </c:pt>
                <c:pt idx="201">
                  <c:v>43391</c:v>
                </c:pt>
                <c:pt idx="202">
                  <c:v>43392</c:v>
                </c:pt>
                <c:pt idx="203">
                  <c:v>43395</c:v>
                </c:pt>
                <c:pt idx="204">
                  <c:v>43396</c:v>
                </c:pt>
                <c:pt idx="205">
                  <c:v>43397</c:v>
                </c:pt>
                <c:pt idx="206">
                  <c:v>43398</c:v>
                </c:pt>
                <c:pt idx="207">
                  <c:v>43399</c:v>
                </c:pt>
                <c:pt idx="208">
                  <c:v>43402</c:v>
                </c:pt>
                <c:pt idx="209">
                  <c:v>43403</c:v>
                </c:pt>
                <c:pt idx="210">
                  <c:v>43404</c:v>
                </c:pt>
                <c:pt idx="211">
                  <c:v>43405</c:v>
                </c:pt>
                <c:pt idx="212">
                  <c:v>43406</c:v>
                </c:pt>
                <c:pt idx="213">
                  <c:v>43409</c:v>
                </c:pt>
                <c:pt idx="214">
                  <c:v>43410</c:v>
                </c:pt>
                <c:pt idx="215">
                  <c:v>43411</c:v>
                </c:pt>
                <c:pt idx="216">
                  <c:v>43412</c:v>
                </c:pt>
                <c:pt idx="217">
                  <c:v>43413</c:v>
                </c:pt>
                <c:pt idx="218">
                  <c:v>43416</c:v>
                </c:pt>
                <c:pt idx="219">
                  <c:v>43417</c:v>
                </c:pt>
                <c:pt idx="220">
                  <c:v>43418</c:v>
                </c:pt>
                <c:pt idx="221">
                  <c:v>43419</c:v>
                </c:pt>
                <c:pt idx="222">
                  <c:v>43420</c:v>
                </c:pt>
                <c:pt idx="223">
                  <c:v>43423</c:v>
                </c:pt>
                <c:pt idx="224">
                  <c:v>43424</c:v>
                </c:pt>
                <c:pt idx="225">
                  <c:v>43425</c:v>
                </c:pt>
                <c:pt idx="226">
                  <c:v>43427</c:v>
                </c:pt>
                <c:pt idx="227">
                  <c:v>43430</c:v>
                </c:pt>
                <c:pt idx="228">
                  <c:v>43431</c:v>
                </c:pt>
                <c:pt idx="229">
                  <c:v>43432</c:v>
                </c:pt>
                <c:pt idx="230">
                  <c:v>43433</c:v>
                </c:pt>
                <c:pt idx="231">
                  <c:v>43434</c:v>
                </c:pt>
                <c:pt idx="232">
                  <c:v>43437</c:v>
                </c:pt>
                <c:pt idx="233">
                  <c:v>43438</c:v>
                </c:pt>
                <c:pt idx="234">
                  <c:v>43440</c:v>
                </c:pt>
                <c:pt idx="235">
                  <c:v>43441</c:v>
                </c:pt>
                <c:pt idx="236">
                  <c:v>43444</c:v>
                </c:pt>
                <c:pt idx="237">
                  <c:v>43445</c:v>
                </c:pt>
                <c:pt idx="238">
                  <c:v>43446</c:v>
                </c:pt>
                <c:pt idx="239">
                  <c:v>43447</c:v>
                </c:pt>
                <c:pt idx="240">
                  <c:v>43448</c:v>
                </c:pt>
                <c:pt idx="241">
                  <c:v>43451</c:v>
                </c:pt>
                <c:pt idx="242">
                  <c:v>43452</c:v>
                </c:pt>
                <c:pt idx="243">
                  <c:v>43453</c:v>
                </c:pt>
                <c:pt idx="244">
                  <c:v>43454</c:v>
                </c:pt>
                <c:pt idx="245">
                  <c:v>43455</c:v>
                </c:pt>
                <c:pt idx="246">
                  <c:v>43458</c:v>
                </c:pt>
                <c:pt idx="247">
                  <c:v>43460</c:v>
                </c:pt>
                <c:pt idx="248">
                  <c:v>43461</c:v>
                </c:pt>
                <c:pt idx="249">
                  <c:v>43462</c:v>
                </c:pt>
                <c:pt idx="250">
                  <c:v>43465</c:v>
                </c:pt>
                <c:pt idx="251">
                  <c:v>43467</c:v>
                </c:pt>
                <c:pt idx="252">
                  <c:v>43468</c:v>
                </c:pt>
                <c:pt idx="253">
                  <c:v>43469</c:v>
                </c:pt>
                <c:pt idx="254">
                  <c:v>43472</c:v>
                </c:pt>
                <c:pt idx="255">
                  <c:v>43473</c:v>
                </c:pt>
                <c:pt idx="256">
                  <c:v>43474</c:v>
                </c:pt>
                <c:pt idx="257">
                  <c:v>43475</c:v>
                </c:pt>
                <c:pt idx="258">
                  <c:v>43476</c:v>
                </c:pt>
                <c:pt idx="259">
                  <c:v>43479</c:v>
                </c:pt>
                <c:pt idx="260">
                  <c:v>43480</c:v>
                </c:pt>
                <c:pt idx="261">
                  <c:v>43481</c:v>
                </c:pt>
                <c:pt idx="262">
                  <c:v>43482</c:v>
                </c:pt>
                <c:pt idx="263">
                  <c:v>43483</c:v>
                </c:pt>
                <c:pt idx="264">
                  <c:v>43487</c:v>
                </c:pt>
                <c:pt idx="265">
                  <c:v>43488</c:v>
                </c:pt>
                <c:pt idx="266">
                  <c:v>43489</c:v>
                </c:pt>
                <c:pt idx="267">
                  <c:v>43490</c:v>
                </c:pt>
                <c:pt idx="268">
                  <c:v>43493</c:v>
                </c:pt>
                <c:pt idx="269">
                  <c:v>43494</c:v>
                </c:pt>
                <c:pt idx="270">
                  <c:v>43495</c:v>
                </c:pt>
                <c:pt idx="271">
                  <c:v>43496</c:v>
                </c:pt>
                <c:pt idx="272">
                  <c:v>43497</c:v>
                </c:pt>
                <c:pt idx="273">
                  <c:v>43500</c:v>
                </c:pt>
                <c:pt idx="274">
                  <c:v>43501</c:v>
                </c:pt>
                <c:pt idx="275">
                  <c:v>43502</c:v>
                </c:pt>
                <c:pt idx="276">
                  <c:v>43503</c:v>
                </c:pt>
                <c:pt idx="277">
                  <c:v>43504</c:v>
                </c:pt>
                <c:pt idx="278">
                  <c:v>43507</c:v>
                </c:pt>
                <c:pt idx="279">
                  <c:v>43508</c:v>
                </c:pt>
                <c:pt idx="280">
                  <c:v>43509</c:v>
                </c:pt>
                <c:pt idx="281">
                  <c:v>43510</c:v>
                </c:pt>
                <c:pt idx="282">
                  <c:v>43511</c:v>
                </c:pt>
                <c:pt idx="283">
                  <c:v>43515</c:v>
                </c:pt>
                <c:pt idx="284">
                  <c:v>43516</c:v>
                </c:pt>
                <c:pt idx="285">
                  <c:v>43517</c:v>
                </c:pt>
                <c:pt idx="286">
                  <c:v>43518</c:v>
                </c:pt>
                <c:pt idx="287">
                  <c:v>43521</c:v>
                </c:pt>
                <c:pt idx="288">
                  <c:v>43522</c:v>
                </c:pt>
                <c:pt idx="289">
                  <c:v>43523</c:v>
                </c:pt>
                <c:pt idx="290">
                  <c:v>43524</c:v>
                </c:pt>
                <c:pt idx="291">
                  <c:v>43525</c:v>
                </c:pt>
                <c:pt idx="292">
                  <c:v>43528</c:v>
                </c:pt>
                <c:pt idx="293">
                  <c:v>43529</c:v>
                </c:pt>
                <c:pt idx="294">
                  <c:v>43530</c:v>
                </c:pt>
                <c:pt idx="295">
                  <c:v>43531</c:v>
                </c:pt>
                <c:pt idx="296">
                  <c:v>43532</c:v>
                </c:pt>
                <c:pt idx="297">
                  <c:v>43535</c:v>
                </c:pt>
                <c:pt idx="298">
                  <c:v>43536</c:v>
                </c:pt>
                <c:pt idx="299">
                  <c:v>43537</c:v>
                </c:pt>
                <c:pt idx="300">
                  <c:v>43538</c:v>
                </c:pt>
                <c:pt idx="301">
                  <c:v>43539</c:v>
                </c:pt>
                <c:pt idx="302">
                  <c:v>43542</c:v>
                </c:pt>
                <c:pt idx="303">
                  <c:v>43543</c:v>
                </c:pt>
                <c:pt idx="304">
                  <c:v>43544</c:v>
                </c:pt>
                <c:pt idx="305">
                  <c:v>43545</c:v>
                </c:pt>
                <c:pt idx="306">
                  <c:v>43546</c:v>
                </c:pt>
                <c:pt idx="307">
                  <c:v>43549</c:v>
                </c:pt>
                <c:pt idx="308">
                  <c:v>43550</c:v>
                </c:pt>
                <c:pt idx="309">
                  <c:v>43551</c:v>
                </c:pt>
                <c:pt idx="310">
                  <c:v>43552</c:v>
                </c:pt>
                <c:pt idx="311">
                  <c:v>43553</c:v>
                </c:pt>
                <c:pt idx="312">
                  <c:v>43556</c:v>
                </c:pt>
                <c:pt idx="313">
                  <c:v>43557</c:v>
                </c:pt>
                <c:pt idx="314">
                  <c:v>43558</c:v>
                </c:pt>
                <c:pt idx="315">
                  <c:v>43559</c:v>
                </c:pt>
                <c:pt idx="316">
                  <c:v>43560</c:v>
                </c:pt>
                <c:pt idx="317">
                  <c:v>43563</c:v>
                </c:pt>
                <c:pt idx="318">
                  <c:v>43564</c:v>
                </c:pt>
                <c:pt idx="319">
                  <c:v>43565</c:v>
                </c:pt>
                <c:pt idx="320">
                  <c:v>43566</c:v>
                </c:pt>
                <c:pt idx="321">
                  <c:v>43567</c:v>
                </c:pt>
                <c:pt idx="322">
                  <c:v>43570</c:v>
                </c:pt>
                <c:pt idx="323">
                  <c:v>43571</c:v>
                </c:pt>
                <c:pt idx="324">
                  <c:v>43572</c:v>
                </c:pt>
                <c:pt idx="325">
                  <c:v>43573</c:v>
                </c:pt>
                <c:pt idx="326">
                  <c:v>43577</c:v>
                </c:pt>
                <c:pt idx="327">
                  <c:v>43578</c:v>
                </c:pt>
                <c:pt idx="328">
                  <c:v>43579</c:v>
                </c:pt>
                <c:pt idx="329">
                  <c:v>43580</c:v>
                </c:pt>
                <c:pt idx="330">
                  <c:v>43581</c:v>
                </c:pt>
                <c:pt idx="331">
                  <c:v>43584</c:v>
                </c:pt>
                <c:pt idx="332">
                  <c:v>43585</c:v>
                </c:pt>
                <c:pt idx="333">
                  <c:v>43586</c:v>
                </c:pt>
                <c:pt idx="334">
                  <c:v>43587</c:v>
                </c:pt>
                <c:pt idx="335">
                  <c:v>43588</c:v>
                </c:pt>
                <c:pt idx="336">
                  <c:v>43591</c:v>
                </c:pt>
                <c:pt idx="337">
                  <c:v>43592</c:v>
                </c:pt>
                <c:pt idx="338">
                  <c:v>43593</c:v>
                </c:pt>
                <c:pt idx="339">
                  <c:v>43594</c:v>
                </c:pt>
                <c:pt idx="340">
                  <c:v>43595</c:v>
                </c:pt>
                <c:pt idx="341">
                  <c:v>43598</c:v>
                </c:pt>
                <c:pt idx="342">
                  <c:v>43599</c:v>
                </c:pt>
                <c:pt idx="343">
                  <c:v>43600</c:v>
                </c:pt>
                <c:pt idx="344">
                  <c:v>43601</c:v>
                </c:pt>
                <c:pt idx="345">
                  <c:v>43602</c:v>
                </c:pt>
                <c:pt idx="346">
                  <c:v>43605</c:v>
                </c:pt>
                <c:pt idx="347">
                  <c:v>43606</c:v>
                </c:pt>
                <c:pt idx="348">
                  <c:v>43607</c:v>
                </c:pt>
                <c:pt idx="349">
                  <c:v>43608</c:v>
                </c:pt>
                <c:pt idx="350">
                  <c:v>43609</c:v>
                </c:pt>
                <c:pt idx="351">
                  <c:v>43613</c:v>
                </c:pt>
                <c:pt idx="352">
                  <c:v>43614</c:v>
                </c:pt>
                <c:pt idx="353">
                  <c:v>43615</c:v>
                </c:pt>
                <c:pt idx="354">
                  <c:v>43616</c:v>
                </c:pt>
                <c:pt idx="355">
                  <c:v>43619</c:v>
                </c:pt>
                <c:pt idx="356">
                  <c:v>43620</c:v>
                </c:pt>
                <c:pt idx="357">
                  <c:v>43621</c:v>
                </c:pt>
                <c:pt idx="358">
                  <c:v>43622</c:v>
                </c:pt>
                <c:pt idx="359">
                  <c:v>43623</c:v>
                </c:pt>
                <c:pt idx="360">
                  <c:v>43626</c:v>
                </c:pt>
                <c:pt idx="361">
                  <c:v>43627</c:v>
                </c:pt>
                <c:pt idx="362">
                  <c:v>43628</c:v>
                </c:pt>
                <c:pt idx="363">
                  <c:v>43629</c:v>
                </c:pt>
                <c:pt idx="364">
                  <c:v>43630</c:v>
                </c:pt>
                <c:pt idx="365">
                  <c:v>43633</c:v>
                </c:pt>
                <c:pt idx="366">
                  <c:v>43634</c:v>
                </c:pt>
                <c:pt idx="367">
                  <c:v>43635</c:v>
                </c:pt>
                <c:pt idx="368">
                  <c:v>43636</c:v>
                </c:pt>
                <c:pt idx="369">
                  <c:v>43637</c:v>
                </c:pt>
                <c:pt idx="370">
                  <c:v>43640</c:v>
                </c:pt>
                <c:pt idx="371">
                  <c:v>43641</c:v>
                </c:pt>
                <c:pt idx="372">
                  <c:v>43642</c:v>
                </c:pt>
                <c:pt idx="373">
                  <c:v>43643</c:v>
                </c:pt>
                <c:pt idx="374">
                  <c:v>43644</c:v>
                </c:pt>
                <c:pt idx="375">
                  <c:v>43647</c:v>
                </c:pt>
                <c:pt idx="376">
                  <c:v>43648</c:v>
                </c:pt>
                <c:pt idx="377">
                  <c:v>43649</c:v>
                </c:pt>
                <c:pt idx="378">
                  <c:v>43651</c:v>
                </c:pt>
                <c:pt idx="379">
                  <c:v>43654</c:v>
                </c:pt>
                <c:pt idx="380">
                  <c:v>43655</c:v>
                </c:pt>
                <c:pt idx="381">
                  <c:v>43656</c:v>
                </c:pt>
                <c:pt idx="382">
                  <c:v>43657</c:v>
                </c:pt>
                <c:pt idx="383">
                  <c:v>43658</c:v>
                </c:pt>
                <c:pt idx="384">
                  <c:v>43661</c:v>
                </c:pt>
                <c:pt idx="385">
                  <c:v>43662</c:v>
                </c:pt>
                <c:pt idx="386">
                  <c:v>43663</c:v>
                </c:pt>
                <c:pt idx="387">
                  <c:v>43664</c:v>
                </c:pt>
                <c:pt idx="388">
                  <c:v>43665</c:v>
                </c:pt>
                <c:pt idx="389">
                  <c:v>43668</c:v>
                </c:pt>
                <c:pt idx="390">
                  <c:v>43669</c:v>
                </c:pt>
                <c:pt idx="391">
                  <c:v>43670</c:v>
                </c:pt>
                <c:pt idx="392">
                  <c:v>43671</c:v>
                </c:pt>
                <c:pt idx="393">
                  <c:v>43672</c:v>
                </c:pt>
                <c:pt idx="394">
                  <c:v>43675</c:v>
                </c:pt>
                <c:pt idx="395">
                  <c:v>43676</c:v>
                </c:pt>
                <c:pt idx="396">
                  <c:v>43677</c:v>
                </c:pt>
                <c:pt idx="397">
                  <c:v>43678</c:v>
                </c:pt>
                <c:pt idx="398">
                  <c:v>43679</c:v>
                </c:pt>
                <c:pt idx="399">
                  <c:v>43682</c:v>
                </c:pt>
                <c:pt idx="400">
                  <c:v>43683</c:v>
                </c:pt>
                <c:pt idx="401">
                  <c:v>43684</c:v>
                </c:pt>
                <c:pt idx="402">
                  <c:v>43685</c:v>
                </c:pt>
                <c:pt idx="403">
                  <c:v>43686</c:v>
                </c:pt>
                <c:pt idx="404">
                  <c:v>43689</c:v>
                </c:pt>
                <c:pt idx="405">
                  <c:v>43690</c:v>
                </c:pt>
                <c:pt idx="406">
                  <c:v>43691</c:v>
                </c:pt>
                <c:pt idx="407">
                  <c:v>43692</c:v>
                </c:pt>
                <c:pt idx="408">
                  <c:v>43693</c:v>
                </c:pt>
                <c:pt idx="409">
                  <c:v>43696</c:v>
                </c:pt>
                <c:pt idx="410">
                  <c:v>43697</c:v>
                </c:pt>
                <c:pt idx="411">
                  <c:v>43698</c:v>
                </c:pt>
                <c:pt idx="412">
                  <c:v>43699</c:v>
                </c:pt>
                <c:pt idx="413">
                  <c:v>43700</c:v>
                </c:pt>
                <c:pt idx="414">
                  <c:v>43703</c:v>
                </c:pt>
                <c:pt idx="415">
                  <c:v>43704</c:v>
                </c:pt>
                <c:pt idx="416">
                  <c:v>43705</c:v>
                </c:pt>
                <c:pt idx="417">
                  <c:v>43706</c:v>
                </c:pt>
                <c:pt idx="418">
                  <c:v>43707</c:v>
                </c:pt>
                <c:pt idx="419">
                  <c:v>43711</c:v>
                </c:pt>
                <c:pt idx="420">
                  <c:v>43712</c:v>
                </c:pt>
                <c:pt idx="421">
                  <c:v>43713</c:v>
                </c:pt>
                <c:pt idx="422">
                  <c:v>43714</c:v>
                </c:pt>
                <c:pt idx="423">
                  <c:v>43717</c:v>
                </c:pt>
                <c:pt idx="424">
                  <c:v>43718</c:v>
                </c:pt>
                <c:pt idx="425">
                  <c:v>43719</c:v>
                </c:pt>
                <c:pt idx="426">
                  <c:v>43720</c:v>
                </c:pt>
                <c:pt idx="427">
                  <c:v>43721</c:v>
                </c:pt>
                <c:pt idx="428">
                  <c:v>43724</c:v>
                </c:pt>
                <c:pt idx="429">
                  <c:v>43725</c:v>
                </c:pt>
                <c:pt idx="430">
                  <c:v>43726</c:v>
                </c:pt>
                <c:pt idx="431">
                  <c:v>43727</c:v>
                </c:pt>
                <c:pt idx="432">
                  <c:v>43728</c:v>
                </c:pt>
                <c:pt idx="433">
                  <c:v>43731</c:v>
                </c:pt>
                <c:pt idx="434">
                  <c:v>43732</c:v>
                </c:pt>
                <c:pt idx="435">
                  <c:v>43733</c:v>
                </c:pt>
                <c:pt idx="436">
                  <c:v>43734</c:v>
                </c:pt>
                <c:pt idx="437">
                  <c:v>43735</c:v>
                </c:pt>
                <c:pt idx="438">
                  <c:v>43738</c:v>
                </c:pt>
                <c:pt idx="439">
                  <c:v>43739</c:v>
                </c:pt>
                <c:pt idx="440">
                  <c:v>43740</c:v>
                </c:pt>
                <c:pt idx="441">
                  <c:v>43741</c:v>
                </c:pt>
                <c:pt idx="442">
                  <c:v>43742</c:v>
                </c:pt>
                <c:pt idx="443">
                  <c:v>43745</c:v>
                </c:pt>
                <c:pt idx="444">
                  <c:v>43746</c:v>
                </c:pt>
                <c:pt idx="445">
                  <c:v>43747</c:v>
                </c:pt>
                <c:pt idx="446">
                  <c:v>43748</c:v>
                </c:pt>
                <c:pt idx="447">
                  <c:v>43749</c:v>
                </c:pt>
                <c:pt idx="448">
                  <c:v>43752</c:v>
                </c:pt>
                <c:pt idx="449">
                  <c:v>43753</c:v>
                </c:pt>
                <c:pt idx="450">
                  <c:v>43754</c:v>
                </c:pt>
                <c:pt idx="451">
                  <c:v>43755</c:v>
                </c:pt>
                <c:pt idx="452">
                  <c:v>43756</c:v>
                </c:pt>
                <c:pt idx="453">
                  <c:v>43759</c:v>
                </c:pt>
                <c:pt idx="454">
                  <c:v>43760</c:v>
                </c:pt>
                <c:pt idx="455">
                  <c:v>43761</c:v>
                </c:pt>
                <c:pt idx="456">
                  <c:v>43762</c:v>
                </c:pt>
                <c:pt idx="457">
                  <c:v>43763</c:v>
                </c:pt>
                <c:pt idx="458">
                  <c:v>43766</c:v>
                </c:pt>
                <c:pt idx="459">
                  <c:v>43767</c:v>
                </c:pt>
                <c:pt idx="460">
                  <c:v>43768</c:v>
                </c:pt>
                <c:pt idx="461">
                  <c:v>43769</c:v>
                </c:pt>
                <c:pt idx="462">
                  <c:v>43770</c:v>
                </c:pt>
                <c:pt idx="463">
                  <c:v>43773</c:v>
                </c:pt>
                <c:pt idx="464">
                  <c:v>43774</c:v>
                </c:pt>
                <c:pt idx="465">
                  <c:v>43775</c:v>
                </c:pt>
                <c:pt idx="466">
                  <c:v>43776</c:v>
                </c:pt>
                <c:pt idx="467">
                  <c:v>43777</c:v>
                </c:pt>
                <c:pt idx="468">
                  <c:v>43780</c:v>
                </c:pt>
                <c:pt idx="469">
                  <c:v>43781</c:v>
                </c:pt>
                <c:pt idx="470">
                  <c:v>43782</c:v>
                </c:pt>
                <c:pt idx="471">
                  <c:v>43783</c:v>
                </c:pt>
                <c:pt idx="472">
                  <c:v>43784</c:v>
                </c:pt>
                <c:pt idx="473">
                  <c:v>43787</c:v>
                </c:pt>
                <c:pt idx="474">
                  <c:v>43788</c:v>
                </c:pt>
                <c:pt idx="475">
                  <c:v>43789</c:v>
                </c:pt>
                <c:pt idx="476">
                  <c:v>43790</c:v>
                </c:pt>
                <c:pt idx="477">
                  <c:v>43791</c:v>
                </c:pt>
                <c:pt idx="478">
                  <c:v>43794</c:v>
                </c:pt>
                <c:pt idx="479">
                  <c:v>43795</c:v>
                </c:pt>
                <c:pt idx="480">
                  <c:v>43796</c:v>
                </c:pt>
                <c:pt idx="481">
                  <c:v>43798</c:v>
                </c:pt>
                <c:pt idx="482">
                  <c:v>43801</c:v>
                </c:pt>
                <c:pt idx="483">
                  <c:v>43802</c:v>
                </c:pt>
                <c:pt idx="484">
                  <c:v>43803</c:v>
                </c:pt>
                <c:pt idx="485">
                  <c:v>43804</c:v>
                </c:pt>
                <c:pt idx="486">
                  <c:v>43805</c:v>
                </c:pt>
                <c:pt idx="487">
                  <c:v>43808</c:v>
                </c:pt>
                <c:pt idx="488">
                  <c:v>43809</c:v>
                </c:pt>
                <c:pt idx="489">
                  <c:v>43810</c:v>
                </c:pt>
                <c:pt idx="490">
                  <c:v>43811</c:v>
                </c:pt>
                <c:pt idx="491">
                  <c:v>43812</c:v>
                </c:pt>
                <c:pt idx="492">
                  <c:v>43815</c:v>
                </c:pt>
                <c:pt idx="493">
                  <c:v>43816</c:v>
                </c:pt>
                <c:pt idx="494">
                  <c:v>43817</c:v>
                </c:pt>
                <c:pt idx="495">
                  <c:v>43818</c:v>
                </c:pt>
                <c:pt idx="496">
                  <c:v>43819</c:v>
                </c:pt>
                <c:pt idx="497">
                  <c:v>43822</c:v>
                </c:pt>
                <c:pt idx="498">
                  <c:v>43823</c:v>
                </c:pt>
                <c:pt idx="499">
                  <c:v>43825</c:v>
                </c:pt>
                <c:pt idx="500">
                  <c:v>43826</c:v>
                </c:pt>
                <c:pt idx="501">
                  <c:v>43829</c:v>
                </c:pt>
                <c:pt idx="502">
                  <c:v>43830</c:v>
                </c:pt>
                <c:pt idx="503">
                  <c:v>43832</c:v>
                </c:pt>
                <c:pt idx="504">
                  <c:v>43833</c:v>
                </c:pt>
                <c:pt idx="505">
                  <c:v>43836</c:v>
                </c:pt>
                <c:pt idx="506">
                  <c:v>43837</c:v>
                </c:pt>
                <c:pt idx="507">
                  <c:v>43838</c:v>
                </c:pt>
                <c:pt idx="508">
                  <c:v>43839</c:v>
                </c:pt>
                <c:pt idx="509">
                  <c:v>43840</c:v>
                </c:pt>
                <c:pt idx="510">
                  <c:v>43843</c:v>
                </c:pt>
                <c:pt idx="511">
                  <c:v>43844</c:v>
                </c:pt>
                <c:pt idx="512">
                  <c:v>43845</c:v>
                </c:pt>
                <c:pt idx="513">
                  <c:v>43846</c:v>
                </c:pt>
                <c:pt idx="514">
                  <c:v>43847</c:v>
                </c:pt>
                <c:pt idx="515">
                  <c:v>43851</c:v>
                </c:pt>
                <c:pt idx="516">
                  <c:v>43852</c:v>
                </c:pt>
                <c:pt idx="517">
                  <c:v>43853</c:v>
                </c:pt>
                <c:pt idx="518">
                  <c:v>43854</c:v>
                </c:pt>
                <c:pt idx="519">
                  <c:v>43857</c:v>
                </c:pt>
                <c:pt idx="520">
                  <c:v>43858</c:v>
                </c:pt>
                <c:pt idx="521">
                  <c:v>43859</c:v>
                </c:pt>
                <c:pt idx="522">
                  <c:v>43860</c:v>
                </c:pt>
                <c:pt idx="523">
                  <c:v>43861</c:v>
                </c:pt>
                <c:pt idx="524">
                  <c:v>43864</c:v>
                </c:pt>
                <c:pt idx="525">
                  <c:v>43865</c:v>
                </c:pt>
                <c:pt idx="526">
                  <c:v>43866</c:v>
                </c:pt>
                <c:pt idx="527">
                  <c:v>43867</c:v>
                </c:pt>
                <c:pt idx="528">
                  <c:v>43868</c:v>
                </c:pt>
                <c:pt idx="529">
                  <c:v>43871</c:v>
                </c:pt>
                <c:pt idx="530">
                  <c:v>43872</c:v>
                </c:pt>
                <c:pt idx="531">
                  <c:v>43873</c:v>
                </c:pt>
                <c:pt idx="532">
                  <c:v>43874</c:v>
                </c:pt>
                <c:pt idx="533">
                  <c:v>43875</c:v>
                </c:pt>
                <c:pt idx="534">
                  <c:v>43879</c:v>
                </c:pt>
                <c:pt idx="535">
                  <c:v>43880</c:v>
                </c:pt>
                <c:pt idx="536">
                  <c:v>43881</c:v>
                </c:pt>
                <c:pt idx="537">
                  <c:v>43882</c:v>
                </c:pt>
                <c:pt idx="538">
                  <c:v>43885</c:v>
                </c:pt>
                <c:pt idx="539">
                  <c:v>43886</c:v>
                </c:pt>
                <c:pt idx="540">
                  <c:v>43887</c:v>
                </c:pt>
                <c:pt idx="541">
                  <c:v>43888</c:v>
                </c:pt>
                <c:pt idx="542">
                  <c:v>43889</c:v>
                </c:pt>
                <c:pt idx="543">
                  <c:v>43892</c:v>
                </c:pt>
                <c:pt idx="544">
                  <c:v>43893</c:v>
                </c:pt>
                <c:pt idx="545">
                  <c:v>43894</c:v>
                </c:pt>
                <c:pt idx="546">
                  <c:v>43895</c:v>
                </c:pt>
                <c:pt idx="547">
                  <c:v>43896</c:v>
                </c:pt>
                <c:pt idx="548">
                  <c:v>43899</c:v>
                </c:pt>
                <c:pt idx="549">
                  <c:v>43900</c:v>
                </c:pt>
                <c:pt idx="550">
                  <c:v>43901</c:v>
                </c:pt>
                <c:pt idx="551">
                  <c:v>43902</c:v>
                </c:pt>
                <c:pt idx="552">
                  <c:v>43903</c:v>
                </c:pt>
                <c:pt idx="553">
                  <c:v>43906</c:v>
                </c:pt>
                <c:pt idx="554">
                  <c:v>43907</c:v>
                </c:pt>
                <c:pt idx="555">
                  <c:v>43908</c:v>
                </c:pt>
                <c:pt idx="556">
                  <c:v>43909</c:v>
                </c:pt>
                <c:pt idx="557">
                  <c:v>43910</c:v>
                </c:pt>
                <c:pt idx="558">
                  <c:v>43913</c:v>
                </c:pt>
                <c:pt idx="559">
                  <c:v>43914</c:v>
                </c:pt>
                <c:pt idx="560">
                  <c:v>43915</c:v>
                </c:pt>
                <c:pt idx="561">
                  <c:v>43916</c:v>
                </c:pt>
                <c:pt idx="562">
                  <c:v>43917</c:v>
                </c:pt>
                <c:pt idx="563">
                  <c:v>43920</c:v>
                </c:pt>
                <c:pt idx="564">
                  <c:v>43921</c:v>
                </c:pt>
                <c:pt idx="565">
                  <c:v>43922</c:v>
                </c:pt>
                <c:pt idx="566">
                  <c:v>43923</c:v>
                </c:pt>
                <c:pt idx="567">
                  <c:v>43924</c:v>
                </c:pt>
                <c:pt idx="568">
                  <c:v>43927</c:v>
                </c:pt>
                <c:pt idx="569">
                  <c:v>43928</c:v>
                </c:pt>
                <c:pt idx="570">
                  <c:v>43929</c:v>
                </c:pt>
                <c:pt idx="571">
                  <c:v>43930</c:v>
                </c:pt>
                <c:pt idx="572">
                  <c:v>43934</c:v>
                </c:pt>
                <c:pt idx="573">
                  <c:v>43935</c:v>
                </c:pt>
                <c:pt idx="574">
                  <c:v>43936</c:v>
                </c:pt>
                <c:pt idx="575">
                  <c:v>43937</c:v>
                </c:pt>
                <c:pt idx="576">
                  <c:v>43938</c:v>
                </c:pt>
                <c:pt idx="577">
                  <c:v>43941</c:v>
                </c:pt>
                <c:pt idx="578">
                  <c:v>43942</c:v>
                </c:pt>
                <c:pt idx="579">
                  <c:v>43943</c:v>
                </c:pt>
                <c:pt idx="580">
                  <c:v>43944</c:v>
                </c:pt>
                <c:pt idx="581">
                  <c:v>43945</c:v>
                </c:pt>
                <c:pt idx="582">
                  <c:v>43948</c:v>
                </c:pt>
                <c:pt idx="583">
                  <c:v>43949</c:v>
                </c:pt>
                <c:pt idx="584">
                  <c:v>43950</c:v>
                </c:pt>
                <c:pt idx="585">
                  <c:v>43951</c:v>
                </c:pt>
                <c:pt idx="586">
                  <c:v>43952</c:v>
                </c:pt>
                <c:pt idx="587">
                  <c:v>43955</c:v>
                </c:pt>
                <c:pt idx="588">
                  <c:v>43956</c:v>
                </c:pt>
                <c:pt idx="589">
                  <c:v>43957</c:v>
                </c:pt>
                <c:pt idx="590">
                  <c:v>43958</c:v>
                </c:pt>
                <c:pt idx="591">
                  <c:v>43959</c:v>
                </c:pt>
                <c:pt idx="592">
                  <c:v>43962</c:v>
                </c:pt>
                <c:pt idx="593">
                  <c:v>43963</c:v>
                </c:pt>
                <c:pt idx="594">
                  <c:v>43964</c:v>
                </c:pt>
                <c:pt idx="595">
                  <c:v>43965</c:v>
                </c:pt>
                <c:pt idx="596">
                  <c:v>43966</c:v>
                </c:pt>
                <c:pt idx="597">
                  <c:v>43969</c:v>
                </c:pt>
                <c:pt idx="598">
                  <c:v>43970</c:v>
                </c:pt>
                <c:pt idx="599">
                  <c:v>43971</c:v>
                </c:pt>
                <c:pt idx="600">
                  <c:v>43972</c:v>
                </c:pt>
                <c:pt idx="601">
                  <c:v>43973</c:v>
                </c:pt>
                <c:pt idx="602">
                  <c:v>43977</c:v>
                </c:pt>
                <c:pt idx="603">
                  <c:v>43978</c:v>
                </c:pt>
                <c:pt idx="604">
                  <c:v>43979</c:v>
                </c:pt>
                <c:pt idx="605">
                  <c:v>43980</c:v>
                </c:pt>
                <c:pt idx="606">
                  <c:v>43983</c:v>
                </c:pt>
                <c:pt idx="607">
                  <c:v>43984</c:v>
                </c:pt>
                <c:pt idx="608">
                  <c:v>43985</c:v>
                </c:pt>
                <c:pt idx="609">
                  <c:v>43986</c:v>
                </c:pt>
                <c:pt idx="610">
                  <c:v>43987</c:v>
                </c:pt>
                <c:pt idx="611">
                  <c:v>43990</c:v>
                </c:pt>
                <c:pt idx="612">
                  <c:v>43991</c:v>
                </c:pt>
                <c:pt idx="613">
                  <c:v>43992</c:v>
                </c:pt>
                <c:pt idx="614">
                  <c:v>43993</c:v>
                </c:pt>
                <c:pt idx="615">
                  <c:v>43994</c:v>
                </c:pt>
                <c:pt idx="616">
                  <c:v>43997</c:v>
                </c:pt>
                <c:pt idx="617">
                  <c:v>43998</c:v>
                </c:pt>
                <c:pt idx="618">
                  <c:v>43999</c:v>
                </c:pt>
                <c:pt idx="619">
                  <c:v>44000</c:v>
                </c:pt>
                <c:pt idx="620">
                  <c:v>44001</c:v>
                </c:pt>
                <c:pt idx="621">
                  <c:v>44004</c:v>
                </c:pt>
                <c:pt idx="622">
                  <c:v>44005</c:v>
                </c:pt>
                <c:pt idx="623">
                  <c:v>44006</c:v>
                </c:pt>
                <c:pt idx="624">
                  <c:v>44007</c:v>
                </c:pt>
                <c:pt idx="625">
                  <c:v>44008</c:v>
                </c:pt>
                <c:pt idx="626">
                  <c:v>44011</c:v>
                </c:pt>
                <c:pt idx="627">
                  <c:v>44012</c:v>
                </c:pt>
                <c:pt idx="628">
                  <c:v>44013</c:v>
                </c:pt>
                <c:pt idx="629">
                  <c:v>44014</c:v>
                </c:pt>
                <c:pt idx="630">
                  <c:v>44018</c:v>
                </c:pt>
                <c:pt idx="631">
                  <c:v>44019</c:v>
                </c:pt>
                <c:pt idx="632">
                  <c:v>44020</c:v>
                </c:pt>
                <c:pt idx="633">
                  <c:v>44021</c:v>
                </c:pt>
                <c:pt idx="634">
                  <c:v>44022</c:v>
                </c:pt>
                <c:pt idx="635">
                  <c:v>44025</c:v>
                </c:pt>
                <c:pt idx="636">
                  <c:v>44026</c:v>
                </c:pt>
                <c:pt idx="637">
                  <c:v>44027</c:v>
                </c:pt>
                <c:pt idx="638">
                  <c:v>44028</c:v>
                </c:pt>
                <c:pt idx="639">
                  <c:v>44029</c:v>
                </c:pt>
                <c:pt idx="640">
                  <c:v>44032</c:v>
                </c:pt>
                <c:pt idx="641">
                  <c:v>44033</c:v>
                </c:pt>
                <c:pt idx="642">
                  <c:v>44034</c:v>
                </c:pt>
                <c:pt idx="643">
                  <c:v>44035</c:v>
                </c:pt>
                <c:pt idx="644">
                  <c:v>44036</c:v>
                </c:pt>
                <c:pt idx="645">
                  <c:v>44039</c:v>
                </c:pt>
                <c:pt idx="646">
                  <c:v>44040</c:v>
                </c:pt>
                <c:pt idx="647">
                  <c:v>44041</c:v>
                </c:pt>
                <c:pt idx="648">
                  <c:v>44042</c:v>
                </c:pt>
                <c:pt idx="649">
                  <c:v>44043</c:v>
                </c:pt>
                <c:pt idx="650">
                  <c:v>44046</c:v>
                </c:pt>
                <c:pt idx="651">
                  <c:v>44047</c:v>
                </c:pt>
                <c:pt idx="652">
                  <c:v>44048</c:v>
                </c:pt>
                <c:pt idx="653">
                  <c:v>44049</c:v>
                </c:pt>
                <c:pt idx="654">
                  <c:v>44050</c:v>
                </c:pt>
                <c:pt idx="655">
                  <c:v>44053</c:v>
                </c:pt>
                <c:pt idx="656">
                  <c:v>44054</c:v>
                </c:pt>
                <c:pt idx="657">
                  <c:v>44055</c:v>
                </c:pt>
                <c:pt idx="658">
                  <c:v>44056</c:v>
                </c:pt>
                <c:pt idx="659">
                  <c:v>44057</c:v>
                </c:pt>
                <c:pt idx="660">
                  <c:v>44060</c:v>
                </c:pt>
                <c:pt idx="661">
                  <c:v>44061</c:v>
                </c:pt>
                <c:pt idx="662">
                  <c:v>44062</c:v>
                </c:pt>
                <c:pt idx="663">
                  <c:v>44063</c:v>
                </c:pt>
                <c:pt idx="664">
                  <c:v>44064</c:v>
                </c:pt>
                <c:pt idx="665">
                  <c:v>44067</c:v>
                </c:pt>
                <c:pt idx="666">
                  <c:v>44068</c:v>
                </c:pt>
                <c:pt idx="667">
                  <c:v>44069</c:v>
                </c:pt>
                <c:pt idx="668">
                  <c:v>44070</c:v>
                </c:pt>
                <c:pt idx="669">
                  <c:v>44071</c:v>
                </c:pt>
                <c:pt idx="670">
                  <c:v>44074</c:v>
                </c:pt>
                <c:pt idx="671">
                  <c:v>44075</c:v>
                </c:pt>
                <c:pt idx="672">
                  <c:v>44076</c:v>
                </c:pt>
                <c:pt idx="673">
                  <c:v>44077</c:v>
                </c:pt>
                <c:pt idx="674">
                  <c:v>44078</c:v>
                </c:pt>
                <c:pt idx="675">
                  <c:v>44082</c:v>
                </c:pt>
                <c:pt idx="676">
                  <c:v>44083</c:v>
                </c:pt>
                <c:pt idx="677">
                  <c:v>44084</c:v>
                </c:pt>
                <c:pt idx="678">
                  <c:v>44085</c:v>
                </c:pt>
                <c:pt idx="679">
                  <c:v>44088</c:v>
                </c:pt>
                <c:pt idx="680">
                  <c:v>44089</c:v>
                </c:pt>
                <c:pt idx="681">
                  <c:v>44090</c:v>
                </c:pt>
                <c:pt idx="682">
                  <c:v>44091</c:v>
                </c:pt>
                <c:pt idx="683">
                  <c:v>44092</c:v>
                </c:pt>
                <c:pt idx="684">
                  <c:v>44095</c:v>
                </c:pt>
                <c:pt idx="685">
                  <c:v>44096</c:v>
                </c:pt>
                <c:pt idx="686">
                  <c:v>44097</c:v>
                </c:pt>
                <c:pt idx="687">
                  <c:v>44098</c:v>
                </c:pt>
                <c:pt idx="688">
                  <c:v>44099</c:v>
                </c:pt>
                <c:pt idx="689">
                  <c:v>44102</c:v>
                </c:pt>
                <c:pt idx="690">
                  <c:v>44103</c:v>
                </c:pt>
                <c:pt idx="691">
                  <c:v>44104</c:v>
                </c:pt>
                <c:pt idx="692">
                  <c:v>44105</c:v>
                </c:pt>
                <c:pt idx="693">
                  <c:v>44106</c:v>
                </c:pt>
                <c:pt idx="694">
                  <c:v>44109</c:v>
                </c:pt>
                <c:pt idx="695">
                  <c:v>44110</c:v>
                </c:pt>
                <c:pt idx="696">
                  <c:v>44111</c:v>
                </c:pt>
                <c:pt idx="697">
                  <c:v>44112</c:v>
                </c:pt>
                <c:pt idx="698">
                  <c:v>44113</c:v>
                </c:pt>
                <c:pt idx="699">
                  <c:v>44116</c:v>
                </c:pt>
                <c:pt idx="700">
                  <c:v>44117</c:v>
                </c:pt>
                <c:pt idx="701">
                  <c:v>44118</c:v>
                </c:pt>
                <c:pt idx="702">
                  <c:v>44119</c:v>
                </c:pt>
                <c:pt idx="703">
                  <c:v>44120</c:v>
                </c:pt>
                <c:pt idx="704">
                  <c:v>44123</c:v>
                </c:pt>
                <c:pt idx="705">
                  <c:v>44124</c:v>
                </c:pt>
                <c:pt idx="706">
                  <c:v>44125</c:v>
                </c:pt>
                <c:pt idx="707">
                  <c:v>44126</c:v>
                </c:pt>
                <c:pt idx="708">
                  <c:v>44127</c:v>
                </c:pt>
                <c:pt idx="709">
                  <c:v>44130</c:v>
                </c:pt>
                <c:pt idx="710">
                  <c:v>44131</c:v>
                </c:pt>
                <c:pt idx="711">
                  <c:v>44132</c:v>
                </c:pt>
                <c:pt idx="712">
                  <c:v>44133</c:v>
                </c:pt>
                <c:pt idx="713">
                  <c:v>44134</c:v>
                </c:pt>
                <c:pt idx="714">
                  <c:v>44137</c:v>
                </c:pt>
                <c:pt idx="715">
                  <c:v>44138</c:v>
                </c:pt>
                <c:pt idx="716">
                  <c:v>44139</c:v>
                </c:pt>
                <c:pt idx="717">
                  <c:v>44140</c:v>
                </c:pt>
                <c:pt idx="718">
                  <c:v>44141</c:v>
                </c:pt>
                <c:pt idx="719">
                  <c:v>44144</c:v>
                </c:pt>
                <c:pt idx="720">
                  <c:v>44145</c:v>
                </c:pt>
                <c:pt idx="721">
                  <c:v>44146</c:v>
                </c:pt>
                <c:pt idx="722">
                  <c:v>44147</c:v>
                </c:pt>
                <c:pt idx="723">
                  <c:v>44148</c:v>
                </c:pt>
                <c:pt idx="724">
                  <c:v>44151</c:v>
                </c:pt>
                <c:pt idx="725">
                  <c:v>44152</c:v>
                </c:pt>
                <c:pt idx="726">
                  <c:v>44153</c:v>
                </c:pt>
                <c:pt idx="727">
                  <c:v>44154</c:v>
                </c:pt>
                <c:pt idx="728">
                  <c:v>44155</c:v>
                </c:pt>
                <c:pt idx="729">
                  <c:v>44158</c:v>
                </c:pt>
                <c:pt idx="730">
                  <c:v>44159</c:v>
                </c:pt>
                <c:pt idx="731">
                  <c:v>44160</c:v>
                </c:pt>
                <c:pt idx="732">
                  <c:v>44162</c:v>
                </c:pt>
                <c:pt idx="733">
                  <c:v>44165</c:v>
                </c:pt>
                <c:pt idx="734">
                  <c:v>44166</c:v>
                </c:pt>
                <c:pt idx="735">
                  <c:v>44167</c:v>
                </c:pt>
                <c:pt idx="736">
                  <c:v>44168</c:v>
                </c:pt>
                <c:pt idx="737">
                  <c:v>44169</c:v>
                </c:pt>
                <c:pt idx="738">
                  <c:v>44172</c:v>
                </c:pt>
                <c:pt idx="739">
                  <c:v>44173</c:v>
                </c:pt>
                <c:pt idx="740">
                  <c:v>44174</c:v>
                </c:pt>
                <c:pt idx="741">
                  <c:v>44175</c:v>
                </c:pt>
                <c:pt idx="742">
                  <c:v>44176</c:v>
                </c:pt>
                <c:pt idx="743">
                  <c:v>44179</c:v>
                </c:pt>
                <c:pt idx="744">
                  <c:v>44180</c:v>
                </c:pt>
                <c:pt idx="745">
                  <c:v>44181</c:v>
                </c:pt>
                <c:pt idx="746">
                  <c:v>44182</c:v>
                </c:pt>
                <c:pt idx="747">
                  <c:v>44183</c:v>
                </c:pt>
                <c:pt idx="748">
                  <c:v>44186</c:v>
                </c:pt>
                <c:pt idx="749">
                  <c:v>44187</c:v>
                </c:pt>
                <c:pt idx="750">
                  <c:v>44188</c:v>
                </c:pt>
                <c:pt idx="751">
                  <c:v>44189</c:v>
                </c:pt>
                <c:pt idx="752">
                  <c:v>44193</c:v>
                </c:pt>
                <c:pt idx="753">
                  <c:v>44194</c:v>
                </c:pt>
                <c:pt idx="754">
                  <c:v>44195</c:v>
                </c:pt>
                <c:pt idx="755">
                  <c:v>44196</c:v>
                </c:pt>
                <c:pt idx="756">
                  <c:v>44200</c:v>
                </c:pt>
                <c:pt idx="757">
                  <c:v>44201</c:v>
                </c:pt>
                <c:pt idx="758">
                  <c:v>44202</c:v>
                </c:pt>
                <c:pt idx="759">
                  <c:v>44203</c:v>
                </c:pt>
                <c:pt idx="760">
                  <c:v>44204</c:v>
                </c:pt>
                <c:pt idx="761">
                  <c:v>44207</c:v>
                </c:pt>
                <c:pt idx="762">
                  <c:v>44208</c:v>
                </c:pt>
                <c:pt idx="763">
                  <c:v>44209</c:v>
                </c:pt>
                <c:pt idx="764">
                  <c:v>44210</c:v>
                </c:pt>
                <c:pt idx="765">
                  <c:v>44211</c:v>
                </c:pt>
                <c:pt idx="766">
                  <c:v>44215</c:v>
                </c:pt>
                <c:pt idx="767">
                  <c:v>44216</c:v>
                </c:pt>
                <c:pt idx="768">
                  <c:v>44217</c:v>
                </c:pt>
                <c:pt idx="769">
                  <c:v>44218</c:v>
                </c:pt>
                <c:pt idx="770">
                  <c:v>44221</c:v>
                </c:pt>
                <c:pt idx="771">
                  <c:v>44222</c:v>
                </c:pt>
                <c:pt idx="772">
                  <c:v>44223</c:v>
                </c:pt>
                <c:pt idx="773">
                  <c:v>44224</c:v>
                </c:pt>
                <c:pt idx="774">
                  <c:v>44225</c:v>
                </c:pt>
                <c:pt idx="775">
                  <c:v>44228</c:v>
                </c:pt>
                <c:pt idx="776">
                  <c:v>44229</c:v>
                </c:pt>
                <c:pt idx="777">
                  <c:v>44230</c:v>
                </c:pt>
                <c:pt idx="778">
                  <c:v>44231</c:v>
                </c:pt>
                <c:pt idx="779">
                  <c:v>44232</c:v>
                </c:pt>
                <c:pt idx="780">
                  <c:v>44235</c:v>
                </c:pt>
                <c:pt idx="781">
                  <c:v>44236</c:v>
                </c:pt>
                <c:pt idx="782">
                  <c:v>44237</c:v>
                </c:pt>
                <c:pt idx="783">
                  <c:v>44238</c:v>
                </c:pt>
                <c:pt idx="784">
                  <c:v>44239</c:v>
                </c:pt>
                <c:pt idx="785">
                  <c:v>44243</c:v>
                </c:pt>
                <c:pt idx="786">
                  <c:v>44244</c:v>
                </c:pt>
                <c:pt idx="787">
                  <c:v>44245</c:v>
                </c:pt>
                <c:pt idx="788">
                  <c:v>44246</c:v>
                </c:pt>
                <c:pt idx="789">
                  <c:v>44249</c:v>
                </c:pt>
                <c:pt idx="790">
                  <c:v>44250</c:v>
                </c:pt>
                <c:pt idx="791">
                  <c:v>44251</c:v>
                </c:pt>
                <c:pt idx="792">
                  <c:v>44252</c:v>
                </c:pt>
                <c:pt idx="793">
                  <c:v>44253</c:v>
                </c:pt>
                <c:pt idx="794">
                  <c:v>44256</c:v>
                </c:pt>
                <c:pt idx="795">
                  <c:v>44257</c:v>
                </c:pt>
                <c:pt idx="796">
                  <c:v>44258</c:v>
                </c:pt>
                <c:pt idx="797">
                  <c:v>44259</c:v>
                </c:pt>
                <c:pt idx="798">
                  <c:v>44260</c:v>
                </c:pt>
                <c:pt idx="799">
                  <c:v>44263</c:v>
                </c:pt>
                <c:pt idx="800">
                  <c:v>44264</c:v>
                </c:pt>
                <c:pt idx="801">
                  <c:v>44265</c:v>
                </c:pt>
                <c:pt idx="802">
                  <c:v>44266</c:v>
                </c:pt>
                <c:pt idx="803">
                  <c:v>44267</c:v>
                </c:pt>
                <c:pt idx="804">
                  <c:v>44270</c:v>
                </c:pt>
                <c:pt idx="805">
                  <c:v>44271</c:v>
                </c:pt>
                <c:pt idx="806">
                  <c:v>44272</c:v>
                </c:pt>
                <c:pt idx="807">
                  <c:v>44273</c:v>
                </c:pt>
                <c:pt idx="808">
                  <c:v>44274</c:v>
                </c:pt>
                <c:pt idx="809">
                  <c:v>44277</c:v>
                </c:pt>
                <c:pt idx="810">
                  <c:v>44278</c:v>
                </c:pt>
                <c:pt idx="811">
                  <c:v>44279</c:v>
                </c:pt>
                <c:pt idx="812">
                  <c:v>44280</c:v>
                </c:pt>
                <c:pt idx="813">
                  <c:v>44281</c:v>
                </c:pt>
                <c:pt idx="814">
                  <c:v>44284</c:v>
                </c:pt>
                <c:pt idx="815">
                  <c:v>44285</c:v>
                </c:pt>
                <c:pt idx="816">
                  <c:v>44286</c:v>
                </c:pt>
                <c:pt idx="817">
                  <c:v>44287</c:v>
                </c:pt>
                <c:pt idx="818">
                  <c:v>44291</c:v>
                </c:pt>
                <c:pt idx="819">
                  <c:v>44292</c:v>
                </c:pt>
                <c:pt idx="820">
                  <c:v>44293</c:v>
                </c:pt>
                <c:pt idx="821">
                  <c:v>44294</c:v>
                </c:pt>
                <c:pt idx="822">
                  <c:v>44295</c:v>
                </c:pt>
                <c:pt idx="823">
                  <c:v>44298</c:v>
                </c:pt>
                <c:pt idx="824">
                  <c:v>44299</c:v>
                </c:pt>
                <c:pt idx="825">
                  <c:v>44300</c:v>
                </c:pt>
                <c:pt idx="826">
                  <c:v>44301</c:v>
                </c:pt>
                <c:pt idx="827">
                  <c:v>44302</c:v>
                </c:pt>
                <c:pt idx="828">
                  <c:v>44305</c:v>
                </c:pt>
                <c:pt idx="829">
                  <c:v>44306</c:v>
                </c:pt>
                <c:pt idx="830">
                  <c:v>44307</c:v>
                </c:pt>
                <c:pt idx="831">
                  <c:v>44308</c:v>
                </c:pt>
                <c:pt idx="832">
                  <c:v>44309</c:v>
                </c:pt>
                <c:pt idx="833">
                  <c:v>44312</c:v>
                </c:pt>
                <c:pt idx="834">
                  <c:v>44313</c:v>
                </c:pt>
                <c:pt idx="835">
                  <c:v>44314</c:v>
                </c:pt>
                <c:pt idx="836">
                  <c:v>44315</c:v>
                </c:pt>
                <c:pt idx="837">
                  <c:v>44316</c:v>
                </c:pt>
                <c:pt idx="838">
                  <c:v>44319</c:v>
                </c:pt>
                <c:pt idx="839">
                  <c:v>44320</c:v>
                </c:pt>
                <c:pt idx="840">
                  <c:v>44321</c:v>
                </c:pt>
                <c:pt idx="841">
                  <c:v>44322</c:v>
                </c:pt>
                <c:pt idx="842">
                  <c:v>44323</c:v>
                </c:pt>
                <c:pt idx="843">
                  <c:v>44326</c:v>
                </c:pt>
                <c:pt idx="844">
                  <c:v>44327</c:v>
                </c:pt>
                <c:pt idx="845">
                  <c:v>44328</c:v>
                </c:pt>
                <c:pt idx="846">
                  <c:v>44329</c:v>
                </c:pt>
                <c:pt idx="847">
                  <c:v>44330</c:v>
                </c:pt>
                <c:pt idx="848">
                  <c:v>44333</c:v>
                </c:pt>
                <c:pt idx="849">
                  <c:v>44334</c:v>
                </c:pt>
                <c:pt idx="850">
                  <c:v>44335</c:v>
                </c:pt>
                <c:pt idx="851">
                  <c:v>44336</c:v>
                </c:pt>
                <c:pt idx="852">
                  <c:v>44337</c:v>
                </c:pt>
                <c:pt idx="853">
                  <c:v>44340</c:v>
                </c:pt>
                <c:pt idx="854">
                  <c:v>44341</c:v>
                </c:pt>
                <c:pt idx="855">
                  <c:v>44342</c:v>
                </c:pt>
                <c:pt idx="856">
                  <c:v>44343</c:v>
                </c:pt>
                <c:pt idx="857">
                  <c:v>44344</c:v>
                </c:pt>
                <c:pt idx="858">
                  <c:v>44348</c:v>
                </c:pt>
                <c:pt idx="859">
                  <c:v>44349</c:v>
                </c:pt>
                <c:pt idx="860">
                  <c:v>44350</c:v>
                </c:pt>
                <c:pt idx="861">
                  <c:v>44351</c:v>
                </c:pt>
                <c:pt idx="862">
                  <c:v>44354</c:v>
                </c:pt>
                <c:pt idx="863">
                  <c:v>44355</c:v>
                </c:pt>
                <c:pt idx="864">
                  <c:v>44356</c:v>
                </c:pt>
                <c:pt idx="865">
                  <c:v>44357</c:v>
                </c:pt>
                <c:pt idx="866">
                  <c:v>44358</c:v>
                </c:pt>
                <c:pt idx="867">
                  <c:v>44361</c:v>
                </c:pt>
                <c:pt idx="868">
                  <c:v>44362</c:v>
                </c:pt>
                <c:pt idx="869">
                  <c:v>44363</c:v>
                </c:pt>
                <c:pt idx="870">
                  <c:v>44364</c:v>
                </c:pt>
                <c:pt idx="871">
                  <c:v>44365</c:v>
                </c:pt>
                <c:pt idx="872">
                  <c:v>44368</c:v>
                </c:pt>
                <c:pt idx="873">
                  <c:v>44369</c:v>
                </c:pt>
                <c:pt idx="874">
                  <c:v>44370</c:v>
                </c:pt>
                <c:pt idx="875">
                  <c:v>44371</c:v>
                </c:pt>
                <c:pt idx="876">
                  <c:v>44372</c:v>
                </c:pt>
                <c:pt idx="877">
                  <c:v>44375</c:v>
                </c:pt>
                <c:pt idx="878">
                  <c:v>44376</c:v>
                </c:pt>
                <c:pt idx="879">
                  <c:v>44377</c:v>
                </c:pt>
                <c:pt idx="880">
                  <c:v>44378</c:v>
                </c:pt>
                <c:pt idx="881">
                  <c:v>44379</c:v>
                </c:pt>
                <c:pt idx="882">
                  <c:v>44383</c:v>
                </c:pt>
                <c:pt idx="883">
                  <c:v>44384</c:v>
                </c:pt>
                <c:pt idx="884">
                  <c:v>44385</c:v>
                </c:pt>
                <c:pt idx="885">
                  <c:v>44386</c:v>
                </c:pt>
                <c:pt idx="886">
                  <c:v>44389</c:v>
                </c:pt>
                <c:pt idx="887">
                  <c:v>44390</c:v>
                </c:pt>
                <c:pt idx="888">
                  <c:v>44391</c:v>
                </c:pt>
                <c:pt idx="889">
                  <c:v>44392</c:v>
                </c:pt>
                <c:pt idx="890">
                  <c:v>44393</c:v>
                </c:pt>
                <c:pt idx="891">
                  <c:v>44396</c:v>
                </c:pt>
                <c:pt idx="892">
                  <c:v>44397</c:v>
                </c:pt>
                <c:pt idx="893">
                  <c:v>44398</c:v>
                </c:pt>
                <c:pt idx="894">
                  <c:v>44399</c:v>
                </c:pt>
                <c:pt idx="895">
                  <c:v>44400</c:v>
                </c:pt>
                <c:pt idx="896">
                  <c:v>44403</c:v>
                </c:pt>
                <c:pt idx="897">
                  <c:v>44404</c:v>
                </c:pt>
                <c:pt idx="898">
                  <c:v>44405</c:v>
                </c:pt>
                <c:pt idx="899">
                  <c:v>44406</c:v>
                </c:pt>
                <c:pt idx="900">
                  <c:v>44407</c:v>
                </c:pt>
                <c:pt idx="901">
                  <c:v>44410</c:v>
                </c:pt>
                <c:pt idx="902">
                  <c:v>44411</c:v>
                </c:pt>
                <c:pt idx="903">
                  <c:v>44412</c:v>
                </c:pt>
                <c:pt idx="904">
                  <c:v>44413</c:v>
                </c:pt>
                <c:pt idx="905">
                  <c:v>44414</c:v>
                </c:pt>
                <c:pt idx="906">
                  <c:v>44417</c:v>
                </c:pt>
                <c:pt idx="907">
                  <c:v>44418</c:v>
                </c:pt>
                <c:pt idx="908">
                  <c:v>44419</c:v>
                </c:pt>
                <c:pt idx="909">
                  <c:v>44420</c:v>
                </c:pt>
                <c:pt idx="910">
                  <c:v>44421</c:v>
                </c:pt>
                <c:pt idx="911">
                  <c:v>44424</c:v>
                </c:pt>
                <c:pt idx="912">
                  <c:v>44425</c:v>
                </c:pt>
                <c:pt idx="913">
                  <c:v>44426</c:v>
                </c:pt>
                <c:pt idx="914">
                  <c:v>44427</c:v>
                </c:pt>
                <c:pt idx="915">
                  <c:v>44428</c:v>
                </c:pt>
                <c:pt idx="916">
                  <c:v>44431</c:v>
                </c:pt>
                <c:pt idx="917">
                  <c:v>44432</c:v>
                </c:pt>
                <c:pt idx="918">
                  <c:v>44433</c:v>
                </c:pt>
                <c:pt idx="919">
                  <c:v>44434</c:v>
                </c:pt>
                <c:pt idx="920">
                  <c:v>44435</c:v>
                </c:pt>
                <c:pt idx="921">
                  <c:v>44438</c:v>
                </c:pt>
                <c:pt idx="922">
                  <c:v>44439</c:v>
                </c:pt>
                <c:pt idx="923">
                  <c:v>44440</c:v>
                </c:pt>
                <c:pt idx="924">
                  <c:v>44441</c:v>
                </c:pt>
                <c:pt idx="925">
                  <c:v>44442</c:v>
                </c:pt>
                <c:pt idx="926">
                  <c:v>44446</c:v>
                </c:pt>
                <c:pt idx="927">
                  <c:v>44447</c:v>
                </c:pt>
                <c:pt idx="928">
                  <c:v>44448</c:v>
                </c:pt>
                <c:pt idx="929">
                  <c:v>44449</c:v>
                </c:pt>
                <c:pt idx="930">
                  <c:v>44452</c:v>
                </c:pt>
                <c:pt idx="931">
                  <c:v>44453</c:v>
                </c:pt>
                <c:pt idx="932">
                  <c:v>44454</c:v>
                </c:pt>
                <c:pt idx="933">
                  <c:v>44455</c:v>
                </c:pt>
                <c:pt idx="934">
                  <c:v>44456</c:v>
                </c:pt>
                <c:pt idx="935">
                  <c:v>44459</c:v>
                </c:pt>
                <c:pt idx="936">
                  <c:v>44460</c:v>
                </c:pt>
                <c:pt idx="937">
                  <c:v>44461</c:v>
                </c:pt>
                <c:pt idx="938">
                  <c:v>44462</c:v>
                </c:pt>
                <c:pt idx="939">
                  <c:v>44463</c:v>
                </c:pt>
                <c:pt idx="940">
                  <c:v>44466</c:v>
                </c:pt>
                <c:pt idx="941">
                  <c:v>44467</c:v>
                </c:pt>
                <c:pt idx="942">
                  <c:v>44468</c:v>
                </c:pt>
                <c:pt idx="943">
                  <c:v>44469</c:v>
                </c:pt>
                <c:pt idx="944">
                  <c:v>44470</c:v>
                </c:pt>
                <c:pt idx="945">
                  <c:v>44473</c:v>
                </c:pt>
                <c:pt idx="946">
                  <c:v>44474</c:v>
                </c:pt>
                <c:pt idx="947">
                  <c:v>44475</c:v>
                </c:pt>
                <c:pt idx="948">
                  <c:v>44476</c:v>
                </c:pt>
                <c:pt idx="949">
                  <c:v>44477</c:v>
                </c:pt>
                <c:pt idx="950">
                  <c:v>44480</c:v>
                </c:pt>
                <c:pt idx="951">
                  <c:v>44481</c:v>
                </c:pt>
                <c:pt idx="952">
                  <c:v>44482</c:v>
                </c:pt>
                <c:pt idx="953">
                  <c:v>44483</c:v>
                </c:pt>
                <c:pt idx="954">
                  <c:v>44484</c:v>
                </c:pt>
                <c:pt idx="955">
                  <c:v>44487</c:v>
                </c:pt>
                <c:pt idx="956">
                  <c:v>44488</c:v>
                </c:pt>
                <c:pt idx="957">
                  <c:v>44489</c:v>
                </c:pt>
                <c:pt idx="958">
                  <c:v>44490</c:v>
                </c:pt>
                <c:pt idx="959">
                  <c:v>44491</c:v>
                </c:pt>
                <c:pt idx="960">
                  <c:v>44494</c:v>
                </c:pt>
                <c:pt idx="961">
                  <c:v>44495</c:v>
                </c:pt>
                <c:pt idx="962">
                  <c:v>44496</c:v>
                </c:pt>
                <c:pt idx="963">
                  <c:v>44497</c:v>
                </c:pt>
                <c:pt idx="964">
                  <c:v>44498</c:v>
                </c:pt>
                <c:pt idx="965">
                  <c:v>44501</c:v>
                </c:pt>
                <c:pt idx="966">
                  <c:v>44502</c:v>
                </c:pt>
                <c:pt idx="967">
                  <c:v>44503</c:v>
                </c:pt>
                <c:pt idx="968">
                  <c:v>44504</c:v>
                </c:pt>
                <c:pt idx="969">
                  <c:v>44505</c:v>
                </c:pt>
                <c:pt idx="970">
                  <c:v>44508</c:v>
                </c:pt>
                <c:pt idx="971">
                  <c:v>44509</c:v>
                </c:pt>
                <c:pt idx="972">
                  <c:v>44510</c:v>
                </c:pt>
                <c:pt idx="973">
                  <c:v>44511</c:v>
                </c:pt>
                <c:pt idx="974">
                  <c:v>44512</c:v>
                </c:pt>
                <c:pt idx="975">
                  <c:v>44515</c:v>
                </c:pt>
                <c:pt idx="976">
                  <c:v>44516</c:v>
                </c:pt>
                <c:pt idx="977">
                  <c:v>44517</c:v>
                </c:pt>
                <c:pt idx="978">
                  <c:v>44518</c:v>
                </c:pt>
                <c:pt idx="979">
                  <c:v>44519</c:v>
                </c:pt>
                <c:pt idx="980">
                  <c:v>44522</c:v>
                </c:pt>
                <c:pt idx="981">
                  <c:v>44523</c:v>
                </c:pt>
                <c:pt idx="982">
                  <c:v>44524</c:v>
                </c:pt>
                <c:pt idx="983">
                  <c:v>44526</c:v>
                </c:pt>
                <c:pt idx="984">
                  <c:v>44529</c:v>
                </c:pt>
                <c:pt idx="985">
                  <c:v>44530</c:v>
                </c:pt>
                <c:pt idx="986">
                  <c:v>44531</c:v>
                </c:pt>
                <c:pt idx="987">
                  <c:v>44532</c:v>
                </c:pt>
                <c:pt idx="988">
                  <c:v>44533</c:v>
                </c:pt>
                <c:pt idx="989">
                  <c:v>44536</c:v>
                </c:pt>
                <c:pt idx="990">
                  <c:v>44537</c:v>
                </c:pt>
                <c:pt idx="991">
                  <c:v>44538</c:v>
                </c:pt>
                <c:pt idx="992">
                  <c:v>44539</c:v>
                </c:pt>
                <c:pt idx="993">
                  <c:v>44540</c:v>
                </c:pt>
                <c:pt idx="994">
                  <c:v>44543</c:v>
                </c:pt>
                <c:pt idx="995">
                  <c:v>44544</c:v>
                </c:pt>
                <c:pt idx="996">
                  <c:v>44545</c:v>
                </c:pt>
                <c:pt idx="997">
                  <c:v>44546</c:v>
                </c:pt>
                <c:pt idx="998">
                  <c:v>44547</c:v>
                </c:pt>
                <c:pt idx="999">
                  <c:v>44550</c:v>
                </c:pt>
                <c:pt idx="1000">
                  <c:v>44551</c:v>
                </c:pt>
                <c:pt idx="1001">
                  <c:v>44552</c:v>
                </c:pt>
                <c:pt idx="1002">
                  <c:v>44553</c:v>
                </c:pt>
                <c:pt idx="1003">
                  <c:v>44557</c:v>
                </c:pt>
                <c:pt idx="1004">
                  <c:v>44558</c:v>
                </c:pt>
                <c:pt idx="1005">
                  <c:v>44559</c:v>
                </c:pt>
                <c:pt idx="1006">
                  <c:v>44560</c:v>
                </c:pt>
                <c:pt idx="1007">
                  <c:v>44561</c:v>
                </c:pt>
                <c:pt idx="1008">
                  <c:v>44564</c:v>
                </c:pt>
                <c:pt idx="1009">
                  <c:v>44565</c:v>
                </c:pt>
                <c:pt idx="1010">
                  <c:v>44566</c:v>
                </c:pt>
                <c:pt idx="1011">
                  <c:v>44567</c:v>
                </c:pt>
                <c:pt idx="1012">
                  <c:v>44568</c:v>
                </c:pt>
                <c:pt idx="1013">
                  <c:v>44571</c:v>
                </c:pt>
                <c:pt idx="1014">
                  <c:v>44572</c:v>
                </c:pt>
                <c:pt idx="1015">
                  <c:v>44573</c:v>
                </c:pt>
                <c:pt idx="1016">
                  <c:v>44574</c:v>
                </c:pt>
                <c:pt idx="1017">
                  <c:v>44575</c:v>
                </c:pt>
                <c:pt idx="1018">
                  <c:v>44579</c:v>
                </c:pt>
                <c:pt idx="1019">
                  <c:v>44580</c:v>
                </c:pt>
                <c:pt idx="1020">
                  <c:v>44581</c:v>
                </c:pt>
                <c:pt idx="1021">
                  <c:v>44582</c:v>
                </c:pt>
                <c:pt idx="1022">
                  <c:v>44585</c:v>
                </c:pt>
                <c:pt idx="1023">
                  <c:v>44586</c:v>
                </c:pt>
                <c:pt idx="1024">
                  <c:v>44587</c:v>
                </c:pt>
                <c:pt idx="1025">
                  <c:v>44588</c:v>
                </c:pt>
                <c:pt idx="1026">
                  <c:v>44589</c:v>
                </c:pt>
                <c:pt idx="1027">
                  <c:v>44592</c:v>
                </c:pt>
                <c:pt idx="1028">
                  <c:v>44593</c:v>
                </c:pt>
                <c:pt idx="1029">
                  <c:v>44594</c:v>
                </c:pt>
                <c:pt idx="1030">
                  <c:v>44595</c:v>
                </c:pt>
                <c:pt idx="1031">
                  <c:v>44596</c:v>
                </c:pt>
                <c:pt idx="1032">
                  <c:v>44599</c:v>
                </c:pt>
                <c:pt idx="1033">
                  <c:v>44600</c:v>
                </c:pt>
                <c:pt idx="1034">
                  <c:v>44601</c:v>
                </c:pt>
                <c:pt idx="1035">
                  <c:v>44602</c:v>
                </c:pt>
                <c:pt idx="1036">
                  <c:v>44603</c:v>
                </c:pt>
                <c:pt idx="1037">
                  <c:v>44606</c:v>
                </c:pt>
                <c:pt idx="1038">
                  <c:v>44607</c:v>
                </c:pt>
                <c:pt idx="1039">
                  <c:v>44608</c:v>
                </c:pt>
                <c:pt idx="1040">
                  <c:v>44609</c:v>
                </c:pt>
                <c:pt idx="1041">
                  <c:v>44610</c:v>
                </c:pt>
                <c:pt idx="1042">
                  <c:v>44614</c:v>
                </c:pt>
                <c:pt idx="1043">
                  <c:v>44615</c:v>
                </c:pt>
                <c:pt idx="1044">
                  <c:v>44616</c:v>
                </c:pt>
                <c:pt idx="1045">
                  <c:v>44617</c:v>
                </c:pt>
                <c:pt idx="1046">
                  <c:v>44620</c:v>
                </c:pt>
                <c:pt idx="1047">
                  <c:v>44621</c:v>
                </c:pt>
                <c:pt idx="1048">
                  <c:v>44622</c:v>
                </c:pt>
                <c:pt idx="1049">
                  <c:v>44623</c:v>
                </c:pt>
                <c:pt idx="1050">
                  <c:v>44624</c:v>
                </c:pt>
                <c:pt idx="1051">
                  <c:v>44627</c:v>
                </c:pt>
                <c:pt idx="1052">
                  <c:v>44628</c:v>
                </c:pt>
                <c:pt idx="1053">
                  <c:v>44629</c:v>
                </c:pt>
                <c:pt idx="1054">
                  <c:v>44630</c:v>
                </c:pt>
                <c:pt idx="1055">
                  <c:v>44631</c:v>
                </c:pt>
                <c:pt idx="1056">
                  <c:v>44634</c:v>
                </c:pt>
                <c:pt idx="1057">
                  <c:v>44635</c:v>
                </c:pt>
                <c:pt idx="1058">
                  <c:v>44636</c:v>
                </c:pt>
                <c:pt idx="1059">
                  <c:v>44637</c:v>
                </c:pt>
                <c:pt idx="1060">
                  <c:v>44638</c:v>
                </c:pt>
                <c:pt idx="1061">
                  <c:v>44641</c:v>
                </c:pt>
                <c:pt idx="1062">
                  <c:v>44642</c:v>
                </c:pt>
                <c:pt idx="1063">
                  <c:v>44643</c:v>
                </c:pt>
                <c:pt idx="1064">
                  <c:v>44644</c:v>
                </c:pt>
                <c:pt idx="1065">
                  <c:v>44645</c:v>
                </c:pt>
                <c:pt idx="1066">
                  <c:v>44648</c:v>
                </c:pt>
                <c:pt idx="1067">
                  <c:v>44649</c:v>
                </c:pt>
                <c:pt idx="1068">
                  <c:v>44650</c:v>
                </c:pt>
                <c:pt idx="1069">
                  <c:v>44651</c:v>
                </c:pt>
                <c:pt idx="1070">
                  <c:v>44652</c:v>
                </c:pt>
                <c:pt idx="1071">
                  <c:v>44655</c:v>
                </c:pt>
                <c:pt idx="1072">
                  <c:v>44656</c:v>
                </c:pt>
                <c:pt idx="1073">
                  <c:v>44657</c:v>
                </c:pt>
                <c:pt idx="1074">
                  <c:v>44658</c:v>
                </c:pt>
                <c:pt idx="1075">
                  <c:v>44659</c:v>
                </c:pt>
                <c:pt idx="1076">
                  <c:v>44662</c:v>
                </c:pt>
                <c:pt idx="1077">
                  <c:v>44663</c:v>
                </c:pt>
                <c:pt idx="1078">
                  <c:v>44664</c:v>
                </c:pt>
                <c:pt idx="1079">
                  <c:v>44665</c:v>
                </c:pt>
                <c:pt idx="1080">
                  <c:v>44669</c:v>
                </c:pt>
                <c:pt idx="1081">
                  <c:v>44670</c:v>
                </c:pt>
                <c:pt idx="1082">
                  <c:v>44671</c:v>
                </c:pt>
                <c:pt idx="1083">
                  <c:v>44672</c:v>
                </c:pt>
                <c:pt idx="1084">
                  <c:v>44673</c:v>
                </c:pt>
                <c:pt idx="1085">
                  <c:v>44676</c:v>
                </c:pt>
                <c:pt idx="1086">
                  <c:v>44677</c:v>
                </c:pt>
                <c:pt idx="1087">
                  <c:v>44678</c:v>
                </c:pt>
                <c:pt idx="1088">
                  <c:v>44679</c:v>
                </c:pt>
                <c:pt idx="1089">
                  <c:v>44680</c:v>
                </c:pt>
                <c:pt idx="1090">
                  <c:v>44683</c:v>
                </c:pt>
                <c:pt idx="1091">
                  <c:v>44684</c:v>
                </c:pt>
                <c:pt idx="1092">
                  <c:v>44685</c:v>
                </c:pt>
                <c:pt idx="1093">
                  <c:v>44686</c:v>
                </c:pt>
                <c:pt idx="1094">
                  <c:v>44687</c:v>
                </c:pt>
                <c:pt idx="1095">
                  <c:v>44690</c:v>
                </c:pt>
                <c:pt idx="1096">
                  <c:v>44691</c:v>
                </c:pt>
                <c:pt idx="1097">
                  <c:v>44692</c:v>
                </c:pt>
                <c:pt idx="1098">
                  <c:v>44693</c:v>
                </c:pt>
                <c:pt idx="1099">
                  <c:v>44694</c:v>
                </c:pt>
                <c:pt idx="1100">
                  <c:v>44697</c:v>
                </c:pt>
                <c:pt idx="1101">
                  <c:v>44698</c:v>
                </c:pt>
                <c:pt idx="1102">
                  <c:v>44699</c:v>
                </c:pt>
                <c:pt idx="1103">
                  <c:v>44700</c:v>
                </c:pt>
                <c:pt idx="1104">
                  <c:v>44701</c:v>
                </c:pt>
                <c:pt idx="1105">
                  <c:v>44704</c:v>
                </c:pt>
                <c:pt idx="1106">
                  <c:v>44705</c:v>
                </c:pt>
                <c:pt idx="1107">
                  <c:v>44706</c:v>
                </c:pt>
                <c:pt idx="1108">
                  <c:v>44707</c:v>
                </c:pt>
                <c:pt idx="1109">
                  <c:v>44708</c:v>
                </c:pt>
                <c:pt idx="1110">
                  <c:v>44712</c:v>
                </c:pt>
                <c:pt idx="1111">
                  <c:v>44713</c:v>
                </c:pt>
                <c:pt idx="1112">
                  <c:v>44714</c:v>
                </c:pt>
                <c:pt idx="1113">
                  <c:v>44715</c:v>
                </c:pt>
                <c:pt idx="1114">
                  <c:v>44718</c:v>
                </c:pt>
                <c:pt idx="1115">
                  <c:v>44719</c:v>
                </c:pt>
                <c:pt idx="1116">
                  <c:v>44720</c:v>
                </c:pt>
                <c:pt idx="1117">
                  <c:v>44721</c:v>
                </c:pt>
                <c:pt idx="1118">
                  <c:v>44722</c:v>
                </c:pt>
                <c:pt idx="1119">
                  <c:v>44725</c:v>
                </c:pt>
                <c:pt idx="1120">
                  <c:v>44726</c:v>
                </c:pt>
                <c:pt idx="1121">
                  <c:v>44727</c:v>
                </c:pt>
                <c:pt idx="1122">
                  <c:v>44728</c:v>
                </c:pt>
                <c:pt idx="1123">
                  <c:v>44729</c:v>
                </c:pt>
                <c:pt idx="1124">
                  <c:v>44733</c:v>
                </c:pt>
                <c:pt idx="1125">
                  <c:v>44734</c:v>
                </c:pt>
                <c:pt idx="1126">
                  <c:v>44735</c:v>
                </c:pt>
                <c:pt idx="1127">
                  <c:v>44736</c:v>
                </c:pt>
                <c:pt idx="1128">
                  <c:v>44739</c:v>
                </c:pt>
                <c:pt idx="1129">
                  <c:v>44740</c:v>
                </c:pt>
                <c:pt idx="1130">
                  <c:v>44741</c:v>
                </c:pt>
                <c:pt idx="1131">
                  <c:v>44742</c:v>
                </c:pt>
                <c:pt idx="1132">
                  <c:v>44743</c:v>
                </c:pt>
                <c:pt idx="1133">
                  <c:v>44747</c:v>
                </c:pt>
                <c:pt idx="1134">
                  <c:v>44748</c:v>
                </c:pt>
                <c:pt idx="1135">
                  <c:v>44749</c:v>
                </c:pt>
                <c:pt idx="1136">
                  <c:v>44750</c:v>
                </c:pt>
                <c:pt idx="1137">
                  <c:v>44753</c:v>
                </c:pt>
                <c:pt idx="1138">
                  <c:v>44754</c:v>
                </c:pt>
                <c:pt idx="1139">
                  <c:v>44755</c:v>
                </c:pt>
                <c:pt idx="1140">
                  <c:v>44756</c:v>
                </c:pt>
                <c:pt idx="1141">
                  <c:v>44757</c:v>
                </c:pt>
                <c:pt idx="1142">
                  <c:v>44760</c:v>
                </c:pt>
                <c:pt idx="1143">
                  <c:v>44761</c:v>
                </c:pt>
                <c:pt idx="1144">
                  <c:v>44762</c:v>
                </c:pt>
                <c:pt idx="1145">
                  <c:v>44763</c:v>
                </c:pt>
                <c:pt idx="1146">
                  <c:v>44764</c:v>
                </c:pt>
                <c:pt idx="1147">
                  <c:v>44767</c:v>
                </c:pt>
                <c:pt idx="1148">
                  <c:v>44768</c:v>
                </c:pt>
                <c:pt idx="1149">
                  <c:v>44769</c:v>
                </c:pt>
                <c:pt idx="1150">
                  <c:v>44770</c:v>
                </c:pt>
                <c:pt idx="1151">
                  <c:v>44771</c:v>
                </c:pt>
                <c:pt idx="1152">
                  <c:v>44774</c:v>
                </c:pt>
                <c:pt idx="1153">
                  <c:v>44775</c:v>
                </c:pt>
                <c:pt idx="1154">
                  <c:v>44776</c:v>
                </c:pt>
                <c:pt idx="1155">
                  <c:v>44777</c:v>
                </c:pt>
                <c:pt idx="1156">
                  <c:v>44778</c:v>
                </c:pt>
                <c:pt idx="1157">
                  <c:v>44781</c:v>
                </c:pt>
                <c:pt idx="1158">
                  <c:v>44782</c:v>
                </c:pt>
                <c:pt idx="1159">
                  <c:v>44783</c:v>
                </c:pt>
                <c:pt idx="1160">
                  <c:v>44784</c:v>
                </c:pt>
                <c:pt idx="1161">
                  <c:v>44785</c:v>
                </c:pt>
                <c:pt idx="1162">
                  <c:v>44788</c:v>
                </c:pt>
                <c:pt idx="1163">
                  <c:v>44789</c:v>
                </c:pt>
                <c:pt idx="1164">
                  <c:v>44790</c:v>
                </c:pt>
                <c:pt idx="1165">
                  <c:v>44791</c:v>
                </c:pt>
                <c:pt idx="1166">
                  <c:v>44792</c:v>
                </c:pt>
                <c:pt idx="1167">
                  <c:v>44795</c:v>
                </c:pt>
                <c:pt idx="1168">
                  <c:v>44796</c:v>
                </c:pt>
                <c:pt idx="1169">
                  <c:v>44797</c:v>
                </c:pt>
                <c:pt idx="1170">
                  <c:v>44798</c:v>
                </c:pt>
                <c:pt idx="1171">
                  <c:v>44799</c:v>
                </c:pt>
                <c:pt idx="1172">
                  <c:v>44802</c:v>
                </c:pt>
                <c:pt idx="1173">
                  <c:v>44803</c:v>
                </c:pt>
                <c:pt idx="1174">
                  <c:v>44804</c:v>
                </c:pt>
                <c:pt idx="1175">
                  <c:v>44805</c:v>
                </c:pt>
                <c:pt idx="1176">
                  <c:v>44806</c:v>
                </c:pt>
                <c:pt idx="1177">
                  <c:v>44810</c:v>
                </c:pt>
                <c:pt idx="1178">
                  <c:v>44811</c:v>
                </c:pt>
                <c:pt idx="1179">
                  <c:v>44812</c:v>
                </c:pt>
                <c:pt idx="1180">
                  <c:v>44813</c:v>
                </c:pt>
                <c:pt idx="1181">
                  <c:v>44816</c:v>
                </c:pt>
                <c:pt idx="1182">
                  <c:v>44817</c:v>
                </c:pt>
                <c:pt idx="1183">
                  <c:v>44818</c:v>
                </c:pt>
                <c:pt idx="1184">
                  <c:v>44819</c:v>
                </c:pt>
                <c:pt idx="1185">
                  <c:v>44820</c:v>
                </c:pt>
                <c:pt idx="1186">
                  <c:v>44823</c:v>
                </c:pt>
                <c:pt idx="1187">
                  <c:v>44824</c:v>
                </c:pt>
                <c:pt idx="1188">
                  <c:v>44825</c:v>
                </c:pt>
                <c:pt idx="1189">
                  <c:v>44826</c:v>
                </c:pt>
                <c:pt idx="1190">
                  <c:v>44827</c:v>
                </c:pt>
                <c:pt idx="1191">
                  <c:v>44830</c:v>
                </c:pt>
                <c:pt idx="1192">
                  <c:v>44831</c:v>
                </c:pt>
                <c:pt idx="1193">
                  <c:v>44832</c:v>
                </c:pt>
                <c:pt idx="1194">
                  <c:v>44833</c:v>
                </c:pt>
                <c:pt idx="1195">
                  <c:v>44834</c:v>
                </c:pt>
                <c:pt idx="1196">
                  <c:v>44837</c:v>
                </c:pt>
                <c:pt idx="1197">
                  <c:v>44838</c:v>
                </c:pt>
                <c:pt idx="1198">
                  <c:v>44839</c:v>
                </c:pt>
                <c:pt idx="1199">
                  <c:v>44840</c:v>
                </c:pt>
                <c:pt idx="1200">
                  <c:v>44841</c:v>
                </c:pt>
                <c:pt idx="1201">
                  <c:v>44844</c:v>
                </c:pt>
                <c:pt idx="1202">
                  <c:v>44845</c:v>
                </c:pt>
                <c:pt idx="1203">
                  <c:v>44846</c:v>
                </c:pt>
                <c:pt idx="1204">
                  <c:v>44847</c:v>
                </c:pt>
                <c:pt idx="1205">
                  <c:v>44848</c:v>
                </c:pt>
                <c:pt idx="1206">
                  <c:v>44851</c:v>
                </c:pt>
                <c:pt idx="1207">
                  <c:v>44852</c:v>
                </c:pt>
                <c:pt idx="1208">
                  <c:v>44853</c:v>
                </c:pt>
                <c:pt idx="1209">
                  <c:v>44854</c:v>
                </c:pt>
                <c:pt idx="1210">
                  <c:v>44855</c:v>
                </c:pt>
                <c:pt idx="1211">
                  <c:v>44858</c:v>
                </c:pt>
                <c:pt idx="1212">
                  <c:v>44859</c:v>
                </c:pt>
                <c:pt idx="1213">
                  <c:v>44860</c:v>
                </c:pt>
                <c:pt idx="1214">
                  <c:v>44861</c:v>
                </c:pt>
                <c:pt idx="1215">
                  <c:v>44862</c:v>
                </c:pt>
                <c:pt idx="1216">
                  <c:v>44865</c:v>
                </c:pt>
                <c:pt idx="1217">
                  <c:v>44866</c:v>
                </c:pt>
                <c:pt idx="1218">
                  <c:v>44867</c:v>
                </c:pt>
                <c:pt idx="1219">
                  <c:v>44868</c:v>
                </c:pt>
                <c:pt idx="1220">
                  <c:v>44869</c:v>
                </c:pt>
                <c:pt idx="1221">
                  <c:v>44872</c:v>
                </c:pt>
                <c:pt idx="1222">
                  <c:v>44873</c:v>
                </c:pt>
                <c:pt idx="1223">
                  <c:v>44874</c:v>
                </c:pt>
                <c:pt idx="1224">
                  <c:v>44875</c:v>
                </c:pt>
                <c:pt idx="1225">
                  <c:v>44876</c:v>
                </c:pt>
                <c:pt idx="1226">
                  <c:v>44879</c:v>
                </c:pt>
                <c:pt idx="1227">
                  <c:v>44880</c:v>
                </c:pt>
                <c:pt idx="1228">
                  <c:v>44881</c:v>
                </c:pt>
                <c:pt idx="1229">
                  <c:v>44882</c:v>
                </c:pt>
                <c:pt idx="1230">
                  <c:v>44883</c:v>
                </c:pt>
                <c:pt idx="1231">
                  <c:v>44886</c:v>
                </c:pt>
                <c:pt idx="1232">
                  <c:v>44887</c:v>
                </c:pt>
                <c:pt idx="1233">
                  <c:v>44888</c:v>
                </c:pt>
                <c:pt idx="1234">
                  <c:v>44890</c:v>
                </c:pt>
                <c:pt idx="1235">
                  <c:v>44893</c:v>
                </c:pt>
                <c:pt idx="1236">
                  <c:v>44894</c:v>
                </c:pt>
                <c:pt idx="1237">
                  <c:v>44895</c:v>
                </c:pt>
                <c:pt idx="1238">
                  <c:v>44896</c:v>
                </c:pt>
                <c:pt idx="1239">
                  <c:v>44897</c:v>
                </c:pt>
                <c:pt idx="1240">
                  <c:v>44900</c:v>
                </c:pt>
                <c:pt idx="1241">
                  <c:v>44901</c:v>
                </c:pt>
                <c:pt idx="1242">
                  <c:v>44902</c:v>
                </c:pt>
                <c:pt idx="1243">
                  <c:v>44903</c:v>
                </c:pt>
                <c:pt idx="1244">
                  <c:v>44904</c:v>
                </c:pt>
                <c:pt idx="1245">
                  <c:v>44907</c:v>
                </c:pt>
                <c:pt idx="1246">
                  <c:v>44908</c:v>
                </c:pt>
                <c:pt idx="1247">
                  <c:v>44909</c:v>
                </c:pt>
                <c:pt idx="1248">
                  <c:v>44910</c:v>
                </c:pt>
                <c:pt idx="1249">
                  <c:v>44911</c:v>
                </c:pt>
                <c:pt idx="1250">
                  <c:v>44914</c:v>
                </c:pt>
                <c:pt idx="1251">
                  <c:v>44915</c:v>
                </c:pt>
                <c:pt idx="1252">
                  <c:v>44916</c:v>
                </c:pt>
                <c:pt idx="1253">
                  <c:v>44917</c:v>
                </c:pt>
                <c:pt idx="1254">
                  <c:v>44918</c:v>
                </c:pt>
                <c:pt idx="1255">
                  <c:v>44922</c:v>
                </c:pt>
                <c:pt idx="1256">
                  <c:v>44923</c:v>
                </c:pt>
                <c:pt idx="1257">
                  <c:v>44924</c:v>
                </c:pt>
                <c:pt idx="1258">
                  <c:v>44925</c:v>
                </c:pt>
                <c:pt idx="1259">
                  <c:v>44929</c:v>
                </c:pt>
                <c:pt idx="1260">
                  <c:v>44930</c:v>
                </c:pt>
                <c:pt idx="1261">
                  <c:v>44931</c:v>
                </c:pt>
                <c:pt idx="1262">
                  <c:v>44932</c:v>
                </c:pt>
                <c:pt idx="1263">
                  <c:v>44935</c:v>
                </c:pt>
                <c:pt idx="1264">
                  <c:v>44936</c:v>
                </c:pt>
                <c:pt idx="1265">
                  <c:v>44937</c:v>
                </c:pt>
                <c:pt idx="1266">
                  <c:v>44938</c:v>
                </c:pt>
                <c:pt idx="1267">
                  <c:v>44939</c:v>
                </c:pt>
                <c:pt idx="1268">
                  <c:v>44943</c:v>
                </c:pt>
                <c:pt idx="1269">
                  <c:v>44944</c:v>
                </c:pt>
                <c:pt idx="1270">
                  <c:v>44945</c:v>
                </c:pt>
                <c:pt idx="1271">
                  <c:v>44946</c:v>
                </c:pt>
                <c:pt idx="1272">
                  <c:v>44949</c:v>
                </c:pt>
                <c:pt idx="1273">
                  <c:v>44950</c:v>
                </c:pt>
                <c:pt idx="1274">
                  <c:v>44951</c:v>
                </c:pt>
                <c:pt idx="1275">
                  <c:v>44952</c:v>
                </c:pt>
                <c:pt idx="1276">
                  <c:v>44953</c:v>
                </c:pt>
                <c:pt idx="1277">
                  <c:v>44956</c:v>
                </c:pt>
              </c:numCache>
            </c:numRef>
          </c:cat>
          <c:val>
            <c:numRef>
              <c:f>combined!$E$3:$E$1279</c:f>
              <c:numCache>
                <c:formatCode>General</c:formatCode>
                <c:ptCount val="1277"/>
                <c:pt idx="0">
                  <c:v>43.1325</c:v>
                </c:pt>
                <c:pt idx="1">
                  <c:v>43.134998000000003</c:v>
                </c:pt>
                <c:pt idx="2">
                  <c:v>43.360000999999997</c:v>
                </c:pt>
                <c:pt idx="3">
                  <c:v>43.587502000000001</c:v>
                </c:pt>
                <c:pt idx="4">
                  <c:v>43.637501</c:v>
                </c:pt>
                <c:pt idx="5">
                  <c:v>43.290000999999997</c:v>
                </c:pt>
                <c:pt idx="6">
                  <c:v>43.647499000000003</c:v>
                </c:pt>
                <c:pt idx="7">
                  <c:v>44.044998</c:v>
                </c:pt>
                <c:pt idx="8">
                  <c:v>44.474997999999999</c:v>
                </c:pt>
                <c:pt idx="9">
                  <c:v>44.037497999999999</c:v>
                </c:pt>
                <c:pt idx="10">
                  <c:v>44.842498999999997</c:v>
                </c:pt>
                <c:pt idx="11">
                  <c:v>44.652500000000003</c:v>
                </c:pt>
                <c:pt idx="12">
                  <c:v>44.325001</c:v>
                </c:pt>
                <c:pt idx="13">
                  <c:v>44.325001</c:v>
                </c:pt>
                <c:pt idx="14">
                  <c:v>44.3125</c:v>
                </c:pt>
                <c:pt idx="15">
                  <c:v>43.627499</c:v>
                </c:pt>
                <c:pt idx="16">
                  <c:v>43</c:v>
                </c:pt>
                <c:pt idx="17">
                  <c:v>42.540000999999997</c:v>
                </c:pt>
                <c:pt idx="18">
                  <c:v>41.3825</c:v>
                </c:pt>
                <c:pt idx="19">
                  <c:v>41.717498999999997</c:v>
                </c:pt>
                <c:pt idx="20">
                  <c:v>41.792499999999997</c:v>
                </c:pt>
                <c:pt idx="21">
                  <c:v>41.5</c:v>
                </c:pt>
                <c:pt idx="22">
                  <c:v>39.775002000000001</c:v>
                </c:pt>
                <c:pt idx="23">
                  <c:v>38.707500000000003</c:v>
                </c:pt>
                <c:pt idx="24">
                  <c:v>40.772499000000003</c:v>
                </c:pt>
                <c:pt idx="25">
                  <c:v>40.072498000000003</c:v>
                </c:pt>
                <c:pt idx="26">
                  <c:v>39.267502</c:v>
                </c:pt>
                <c:pt idx="27">
                  <c:v>39.625</c:v>
                </c:pt>
                <c:pt idx="28">
                  <c:v>40.487499</c:v>
                </c:pt>
                <c:pt idx="29">
                  <c:v>40.759998000000003</c:v>
                </c:pt>
                <c:pt idx="30">
                  <c:v>42.447498000000003</c:v>
                </c:pt>
                <c:pt idx="31">
                  <c:v>43.09</c:v>
                </c:pt>
                <c:pt idx="32">
                  <c:v>43.012501</c:v>
                </c:pt>
                <c:pt idx="33">
                  <c:v>43.207500000000003</c:v>
                </c:pt>
                <c:pt idx="34">
                  <c:v>42.950001</c:v>
                </c:pt>
                <c:pt idx="35">
                  <c:v>43.417499999999997</c:v>
                </c:pt>
                <c:pt idx="36">
                  <c:v>44.087502000000001</c:v>
                </c:pt>
                <c:pt idx="37">
                  <c:v>44.775002000000001</c:v>
                </c:pt>
                <c:pt idx="38">
                  <c:v>44.814999</c:v>
                </c:pt>
                <c:pt idx="39">
                  <c:v>44.634998000000003</c:v>
                </c:pt>
                <c:pt idx="40">
                  <c:v>43.200001</c:v>
                </c:pt>
                <c:pt idx="41">
                  <c:v>43.802501999999997</c:v>
                </c:pt>
                <c:pt idx="42">
                  <c:v>44.477500999999997</c:v>
                </c:pt>
                <c:pt idx="43">
                  <c:v>43.735000999999997</c:v>
                </c:pt>
                <c:pt idx="44">
                  <c:v>43.869999</c:v>
                </c:pt>
                <c:pt idx="45">
                  <c:v>44.490001999999997</c:v>
                </c:pt>
                <c:pt idx="46">
                  <c:v>45.072498000000003</c:v>
                </c:pt>
                <c:pt idx="47">
                  <c:v>45.647499000000003</c:v>
                </c:pt>
                <c:pt idx="48">
                  <c:v>45.080002</c:v>
                </c:pt>
                <c:pt idx="49">
                  <c:v>44.625</c:v>
                </c:pt>
                <c:pt idx="50">
                  <c:v>44.662497999999999</c:v>
                </c:pt>
                <c:pt idx="51">
                  <c:v>44.330002</c:v>
                </c:pt>
                <c:pt idx="52">
                  <c:v>43.810001</c:v>
                </c:pt>
                <c:pt idx="53">
                  <c:v>43.759998000000003</c:v>
                </c:pt>
                <c:pt idx="54">
                  <c:v>42.5</c:v>
                </c:pt>
                <c:pt idx="55">
                  <c:v>42.097499999999997</c:v>
                </c:pt>
                <c:pt idx="56">
                  <c:v>42.017502</c:v>
                </c:pt>
                <c:pt idx="57">
                  <c:v>43.419998</c:v>
                </c:pt>
                <c:pt idx="58">
                  <c:v>41.8125</c:v>
                </c:pt>
                <c:pt idx="59">
                  <c:v>41.952499000000003</c:v>
                </c:pt>
                <c:pt idx="60">
                  <c:v>41.66</c:v>
                </c:pt>
                <c:pt idx="61">
                  <c:v>41.91</c:v>
                </c:pt>
                <c:pt idx="62">
                  <c:v>41.220001000000003</c:v>
                </c:pt>
                <c:pt idx="63">
                  <c:v>43.145000000000003</c:v>
                </c:pt>
                <c:pt idx="64">
                  <c:v>42.7425</c:v>
                </c:pt>
                <c:pt idx="65">
                  <c:v>42.470001000000003</c:v>
                </c:pt>
                <c:pt idx="66">
                  <c:v>43.25</c:v>
                </c:pt>
                <c:pt idx="67">
                  <c:v>43.057499</c:v>
                </c:pt>
                <c:pt idx="68">
                  <c:v>43.352500999999997</c:v>
                </c:pt>
                <c:pt idx="69">
                  <c:v>43.695</c:v>
                </c:pt>
                <c:pt idx="70">
                  <c:v>43.7575</c:v>
                </c:pt>
                <c:pt idx="71">
                  <c:v>44.122501</c:v>
                </c:pt>
                <c:pt idx="72">
                  <c:v>44.452499000000003</c:v>
                </c:pt>
                <c:pt idx="73">
                  <c:v>43.439999</c:v>
                </c:pt>
                <c:pt idx="74">
                  <c:v>42.650002000000001</c:v>
                </c:pt>
                <c:pt idx="75">
                  <c:v>41.707500000000003</c:v>
                </c:pt>
                <c:pt idx="76">
                  <c:v>41.417499999999997</c:v>
                </c:pt>
                <c:pt idx="77">
                  <c:v>40.654998999999997</c:v>
                </c:pt>
                <c:pt idx="78">
                  <c:v>41.029998999999997</c:v>
                </c:pt>
                <c:pt idx="79">
                  <c:v>41</c:v>
                </c:pt>
                <c:pt idx="80">
                  <c:v>40.532501000000003</c:v>
                </c:pt>
                <c:pt idx="81">
                  <c:v>41.602500999999997</c:v>
                </c:pt>
                <c:pt idx="82">
                  <c:v>43.807499</c:v>
                </c:pt>
                <c:pt idx="83">
                  <c:v>43.970001000000003</c:v>
                </c:pt>
                <c:pt idx="84">
                  <c:v>44.5625</c:v>
                </c:pt>
                <c:pt idx="85">
                  <c:v>46.294998</c:v>
                </c:pt>
                <c:pt idx="86">
                  <c:v>46.247501</c:v>
                </c:pt>
                <c:pt idx="87">
                  <c:v>46.637501</c:v>
                </c:pt>
                <c:pt idx="88">
                  <c:v>46.935001</c:v>
                </c:pt>
                <c:pt idx="89">
                  <c:v>47.372501</c:v>
                </c:pt>
                <c:pt idx="90">
                  <c:v>47.252499</c:v>
                </c:pt>
                <c:pt idx="91">
                  <c:v>46.695</c:v>
                </c:pt>
                <c:pt idx="92">
                  <c:v>46.517502</c:v>
                </c:pt>
                <c:pt idx="93">
                  <c:v>47</c:v>
                </c:pt>
                <c:pt idx="94">
                  <c:v>46.797500999999997</c:v>
                </c:pt>
                <c:pt idx="95">
                  <c:v>47</c:v>
                </c:pt>
                <c:pt idx="96">
                  <c:v>47.095001000000003</c:v>
                </c:pt>
                <c:pt idx="97">
                  <c:v>46.587502000000001</c:v>
                </c:pt>
                <c:pt idx="98">
                  <c:v>47.192501</c:v>
                </c:pt>
                <c:pt idx="99">
                  <c:v>47.057499</c:v>
                </c:pt>
                <c:pt idx="100">
                  <c:v>46.900002000000001</c:v>
                </c:pt>
                <c:pt idx="101">
                  <c:v>46.93</c:v>
                </c:pt>
                <c:pt idx="102">
                  <c:v>46.805</c:v>
                </c:pt>
                <c:pt idx="103">
                  <c:v>46.997501</c:v>
                </c:pt>
                <c:pt idx="104">
                  <c:v>47.91</c:v>
                </c:pt>
                <c:pt idx="105">
                  <c:v>48.267502</c:v>
                </c:pt>
                <c:pt idx="106">
                  <c:v>48.407501000000003</c:v>
                </c:pt>
                <c:pt idx="107">
                  <c:v>48.534999999999997</c:v>
                </c:pt>
                <c:pt idx="108">
                  <c:v>47.792499999999997</c:v>
                </c:pt>
                <c:pt idx="109">
                  <c:v>47.837502000000001</c:v>
                </c:pt>
                <c:pt idx="110">
                  <c:v>47.847499999999997</c:v>
                </c:pt>
                <c:pt idx="111">
                  <c:v>48.104999999999997</c:v>
                </c:pt>
                <c:pt idx="112">
                  <c:v>47.887501</c:v>
                </c:pt>
                <c:pt idx="113">
                  <c:v>47.5075</c:v>
                </c:pt>
                <c:pt idx="114">
                  <c:v>46.970001000000003</c:v>
                </c:pt>
                <c:pt idx="115">
                  <c:v>46.284999999999997</c:v>
                </c:pt>
                <c:pt idx="116">
                  <c:v>46.587502000000001</c:v>
                </c:pt>
                <c:pt idx="117">
                  <c:v>46.8125</c:v>
                </c:pt>
                <c:pt idx="118">
                  <c:v>46.529998999999997</c:v>
                </c:pt>
                <c:pt idx="119">
                  <c:v>45.849997999999999</c:v>
                </c:pt>
                <c:pt idx="120">
                  <c:v>45.747501</c:v>
                </c:pt>
                <c:pt idx="121">
                  <c:v>46.307499</c:v>
                </c:pt>
                <c:pt idx="122">
                  <c:v>46.025002000000001</c:v>
                </c:pt>
                <c:pt idx="123">
                  <c:v>46.572498000000003</c:v>
                </c:pt>
                <c:pt idx="124">
                  <c:v>45.955002</c:v>
                </c:pt>
                <c:pt idx="125">
                  <c:v>46.947498000000003</c:v>
                </c:pt>
                <c:pt idx="126">
                  <c:v>46.314999</c:v>
                </c:pt>
                <c:pt idx="127">
                  <c:v>46.354999999999997</c:v>
                </c:pt>
                <c:pt idx="128">
                  <c:v>47.375</c:v>
                </c:pt>
                <c:pt idx="129">
                  <c:v>47.677501999999997</c:v>
                </c:pt>
                <c:pt idx="130">
                  <c:v>47.125</c:v>
                </c:pt>
                <c:pt idx="131">
                  <c:v>47.3825</c:v>
                </c:pt>
                <c:pt idx="132">
                  <c:v>47.77</c:v>
                </c:pt>
                <c:pt idx="133">
                  <c:v>47.880001</c:v>
                </c:pt>
                <c:pt idx="134">
                  <c:v>47.4375</c:v>
                </c:pt>
                <c:pt idx="135">
                  <c:v>47.945</c:v>
                </c:pt>
                <c:pt idx="136">
                  <c:v>47.422500999999997</c:v>
                </c:pt>
                <c:pt idx="137">
                  <c:v>47.945</c:v>
                </c:pt>
                <c:pt idx="138">
                  <c:v>47.669998</c:v>
                </c:pt>
                <c:pt idx="139">
                  <c:v>48.112499</c:v>
                </c:pt>
                <c:pt idx="140">
                  <c:v>48.264999000000003</c:v>
                </c:pt>
                <c:pt idx="141">
                  <c:v>48.652500000000003</c:v>
                </c:pt>
                <c:pt idx="142">
                  <c:v>48.747501</c:v>
                </c:pt>
                <c:pt idx="143">
                  <c:v>47.974997999999999</c:v>
                </c:pt>
                <c:pt idx="144">
                  <c:v>47.575001</c:v>
                </c:pt>
                <c:pt idx="145">
                  <c:v>49.782501000000003</c:v>
                </c:pt>
                <c:pt idx="146">
                  <c:v>50.145000000000003</c:v>
                </c:pt>
                <c:pt idx="147">
                  <c:v>51.7575</c:v>
                </c:pt>
                <c:pt idx="148">
                  <c:v>52</c:v>
                </c:pt>
                <c:pt idx="149">
                  <c:v>52.330002</c:v>
                </c:pt>
                <c:pt idx="150">
                  <c:v>51.512501</c:v>
                </c:pt>
                <c:pt idx="151">
                  <c:v>52.3825</c:v>
                </c:pt>
                <c:pt idx="152">
                  <c:v>51.84</c:v>
                </c:pt>
                <c:pt idx="153">
                  <c:v>52.327499000000003</c:v>
                </c:pt>
                <c:pt idx="154">
                  <c:v>52.540000999999997</c:v>
                </c:pt>
                <c:pt idx="155">
                  <c:v>52.305</c:v>
                </c:pt>
                <c:pt idx="156">
                  <c:v>52.9375</c:v>
                </c:pt>
                <c:pt idx="157">
                  <c:v>53.360000999999997</c:v>
                </c:pt>
                <c:pt idx="158">
                  <c:v>54.525002000000001</c:v>
                </c:pt>
                <c:pt idx="159">
                  <c:v>54.200001</c:v>
                </c:pt>
                <c:pt idx="160">
                  <c:v>53.525002000000001</c:v>
                </c:pt>
                <c:pt idx="161">
                  <c:v>53.662497999999999</c:v>
                </c:pt>
                <c:pt idx="162">
                  <c:v>54.150002000000001</c:v>
                </c:pt>
                <c:pt idx="163">
                  <c:v>54.287497999999999</c:v>
                </c:pt>
                <c:pt idx="164">
                  <c:v>54.752499</c:v>
                </c:pt>
                <c:pt idx="165">
                  <c:v>55.037497999999999</c:v>
                </c:pt>
                <c:pt idx="166">
                  <c:v>55.8125</c:v>
                </c:pt>
                <c:pt idx="167">
                  <c:v>56.627499</c:v>
                </c:pt>
                <c:pt idx="168">
                  <c:v>57.102500999999997</c:v>
                </c:pt>
                <c:pt idx="169">
                  <c:v>57.247501</c:v>
                </c:pt>
                <c:pt idx="170">
                  <c:v>56.557499</c:v>
                </c:pt>
                <c:pt idx="171">
                  <c:v>55.462502000000001</c:v>
                </c:pt>
                <c:pt idx="172">
                  <c:v>55.237499</c:v>
                </c:pt>
                <c:pt idx="173">
                  <c:v>54.502499</c:v>
                </c:pt>
                <c:pt idx="174">
                  <c:v>56.235000999999997</c:v>
                </c:pt>
                <c:pt idx="175">
                  <c:v>55.880001</c:v>
                </c:pt>
                <c:pt idx="176">
                  <c:v>56.4375</c:v>
                </c:pt>
                <c:pt idx="177">
                  <c:v>55.537497999999999</c:v>
                </c:pt>
                <c:pt idx="178">
                  <c:v>54.447498000000003</c:v>
                </c:pt>
                <c:pt idx="179">
                  <c:v>54.625</c:v>
                </c:pt>
                <c:pt idx="180">
                  <c:v>55.060001</c:v>
                </c:pt>
                <c:pt idx="181">
                  <c:v>55.195</c:v>
                </c:pt>
                <c:pt idx="182">
                  <c:v>54.205002</c:v>
                </c:pt>
                <c:pt idx="183">
                  <c:v>54.9375</c:v>
                </c:pt>
                <c:pt idx="184">
                  <c:v>55.25</c:v>
                </c:pt>
                <c:pt idx="185">
                  <c:v>55.955002</c:v>
                </c:pt>
                <c:pt idx="186">
                  <c:v>56.197498000000003</c:v>
                </c:pt>
                <c:pt idx="187">
                  <c:v>56.987499</c:v>
                </c:pt>
                <c:pt idx="188">
                  <c:v>56.8125</c:v>
                </c:pt>
                <c:pt idx="189">
                  <c:v>57.512501</c:v>
                </c:pt>
                <c:pt idx="190">
                  <c:v>57.695</c:v>
                </c:pt>
                <c:pt idx="191">
                  <c:v>56.990001999999997</c:v>
                </c:pt>
                <c:pt idx="192">
                  <c:v>55.552501999999997</c:v>
                </c:pt>
                <c:pt idx="193">
                  <c:v>55.91</c:v>
                </c:pt>
                <c:pt idx="194">
                  <c:v>56.365001999999997</c:v>
                </c:pt>
                <c:pt idx="195">
                  <c:v>53.630001</c:v>
                </c:pt>
                <c:pt idx="196">
                  <c:v>55.104999999999997</c:v>
                </c:pt>
                <c:pt idx="197">
                  <c:v>55.290000999999997</c:v>
                </c:pt>
                <c:pt idx="198">
                  <c:v>54.732498</c:v>
                </c:pt>
                <c:pt idx="199">
                  <c:v>55.575001</c:v>
                </c:pt>
                <c:pt idx="200">
                  <c:v>54.465000000000003</c:v>
                </c:pt>
                <c:pt idx="201">
                  <c:v>54.514999000000003</c:v>
                </c:pt>
                <c:pt idx="202">
                  <c:v>54.947498000000003</c:v>
                </c:pt>
                <c:pt idx="203">
                  <c:v>53.957500000000003</c:v>
                </c:pt>
                <c:pt idx="204">
                  <c:v>55.650002000000001</c:v>
                </c:pt>
                <c:pt idx="205">
                  <c:v>54.427501999999997</c:v>
                </c:pt>
                <c:pt idx="206">
                  <c:v>53.974997999999999</c:v>
                </c:pt>
                <c:pt idx="207">
                  <c:v>54.797500999999997</c:v>
                </c:pt>
                <c:pt idx="208">
                  <c:v>52.787497999999999</c:v>
                </c:pt>
                <c:pt idx="209">
                  <c:v>54.220001000000003</c:v>
                </c:pt>
                <c:pt idx="210">
                  <c:v>54.762501</c:v>
                </c:pt>
                <c:pt idx="211">
                  <c:v>52.387501</c:v>
                </c:pt>
                <c:pt idx="212">
                  <c:v>51.075001</c:v>
                </c:pt>
                <c:pt idx="213">
                  <c:v>50.48</c:v>
                </c:pt>
                <c:pt idx="214">
                  <c:v>51.4925</c:v>
                </c:pt>
                <c:pt idx="215">
                  <c:v>52.494999</c:v>
                </c:pt>
                <c:pt idx="216">
                  <c:v>51.387501</c:v>
                </c:pt>
                <c:pt idx="217">
                  <c:v>49.75</c:v>
                </c:pt>
                <c:pt idx="218">
                  <c:v>47.907501000000003</c:v>
                </c:pt>
                <c:pt idx="219">
                  <c:v>48.474997999999999</c:v>
                </c:pt>
                <c:pt idx="220">
                  <c:v>47.097499999999997</c:v>
                </c:pt>
                <c:pt idx="221">
                  <c:v>47.625</c:v>
                </c:pt>
                <c:pt idx="222">
                  <c:v>47.5</c:v>
                </c:pt>
                <c:pt idx="223">
                  <c:v>44.592498999999997</c:v>
                </c:pt>
                <c:pt idx="224">
                  <c:v>44.932499</c:v>
                </c:pt>
                <c:pt idx="225">
                  <c:v>43.735000999999997</c:v>
                </c:pt>
                <c:pt idx="226">
                  <c:v>43.560001</c:v>
                </c:pt>
                <c:pt idx="227">
                  <c:v>42.877499</c:v>
                </c:pt>
                <c:pt idx="228">
                  <c:v>44.182499</c:v>
                </c:pt>
                <c:pt idx="229">
                  <c:v>45.665000999999997</c:v>
                </c:pt>
                <c:pt idx="230">
                  <c:v>45.072498000000003</c:v>
                </c:pt>
                <c:pt idx="231">
                  <c:v>46.115001999999997</c:v>
                </c:pt>
                <c:pt idx="232">
                  <c:v>45.237499</c:v>
                </c:pt>
                <c:pt idx="233">
                  <c:v>42.939999</c:v>
                </c:pt>
                <c:pt idx="234">
                  <c:v>43.372501</c:v>
                </c:pt>
                <c:pt idx="235">
                  <c:v>41.25</c:v>
                </c:pt>
                <c:pt idx="236">
                  <c:v>42.915000999999997</c:v>
                </c:pt>
                <c:pt idx="237">
                  <c:v>42.599997999999999</c:v>
                </c:pt>
                <c:pt idx="238">
                  <c:v>42.622501</c:v>
                </c:pt>
                <c:pt idx="239">
                  <c:v>42.25</c:v>
                </c:pt>
                <c:pt idx="240">
                  <c:v>41.362499</c:v>
                </c:pt>
                <c:pt idx="241">
                  <c:v>41.345001000000003</c:v>
                </c:pt>
                <c:pt idx="242">
                  <c:v>41.5</c:v>
                </c:pt>
                <c:pt idx="243">
                  <c:v>40.099997999999999</c:v>
                </c:pt>
                <c:pt idx="244">
                  <c:v>39.215000000000003</c:v>
                </c:pt>
                <c:pt idx="245">
                  <c:v>37.037497999999999</c:v>
                </c:pt>
                <c:pt idx="246">
                  <c:v>37.075001</c:v>
                </c:pt>
                <c:pt idx="247">
                  <c:v>38.959999000000003</c:v>
                </c:pt>
                <c:pt idx="248">
                  <c:v>39.375</c:v>
                </c:pt>
                <c:pt idx="249">
                  <c:v>39.6325</c:v>
                </c:pt>
                <c:pt idx="250">
                  <c:v>38.722499999999997</c:v>
                </c:pt>
                <c:pt idx="251">
                  <c:v>35.994999</c:v>
                </c:pt>
                <c:pt idx="252">
                  <c:v>36.1325</c:v>
                </c:pt>
                <c:pt idx="253">
                  <c:v>37.174999</c:v>
                </c:pt>
                <c:pt idx="254">
                  <c:v>37.389999000000003</c:v>
                </c:pt>
                <c:pt idx="255">
                  <c:v>37.822498000000003</c:v>
                </c:pt>
                <c:pt idx="256">
                  <c:v>38.125</c:v>
                </c:pt>
                <c:pt idx="257">
                  <c:v>38.220001000000003</c:v>
                </c:pt>
                <c:pt idx="258">
                  <c:v>37.712502000000001</c:v>
                </c:pt>
                <c:pt idx="259">
                  <c:v>37.567501</c:v>
                </c:pt>
                <c:pt idx="260">
                  <c:v>38.270000000000003</c:v>
                </c:pt>
                <c:pt idx="261">
                  <c:v>38.549999</c:v>
                </c:pt>
                <c:pt idx="262">
                  <c:v>39.375</c:v>
                </c:pt>
                <c:pt idx="263">
                  <c:v>39.102500999999997</c:v>
                </c:pt>
                <c:pt idx="264">
                  <c:v>38.537497999999999</c:v>
                </c:pt>
                <c:pt idx="265">
                  <c:v>38.527500000000003</c:v>
                </c:pt>
                <c:pt idx="266">
                  <c:v>38.869999</c:v>
                </c:pt>
                <c:pt idx="267">
                  <c:v>38.947498000000003</c:v>
                </c:pt>
                <c:pt idx="268">
                  <c:v>39.0625</c:v>
                </c:pt>
                <c:pt idx="269">
                  <c:v>40.8125</c:v>
                </c:pt>
                <c:pt idx="270">
                  <c:v>41.527500000000003</c:v>
                </c:pt>
                <c:pt idx="271">
                  <c:v>41.740001999999997</c:v>
                </c:pt>
                <c:pt idx="272">
                  <c:v>41.852500999999997</c:v>
                </c:pt>
                <c:pt idx="273">
                  <c:v>43.215000000000003</c:v>
                </c:pt>
                <c:pt idx="274">
                  <c:v>43.662497999999999</c:v>
                </c:pt>
                <c:pt idx="275">
                  <c:v>43.099997999999999</c:v>
                </c:pt>
                <c:pt idx="276">
                  <c:v>42.247501</c:v>
                </c:pt>
                <c:pt idx="277">
                  <c:v>42.762501</c:v>
                </c:pt>
                <c:pt idx="278">
                  <c:v>42.525002000000001</c:v>
                </c:pt>
                <c:pt idx="279">
                  <c:v>42.847499999999997</c:v>
                </c:pt>
                <c:pt idx="280">
                  <c:v>42.427501999999997</c:v>
                </c:pt>
                <c:pt idx="281">
                  <c:v>42.8125</c:v>
                </c:pt>
                <c:pt idx="282">
                  <c:v>42.427501999999997</c:v>
                </c:pt>
                <c:pt idx="283">
                  <c:v>42.797500999999997</c:v>
                </c:pt>
                <c:pt idx="284">
                  <c:v>42.950001</c:v>
                </c:pt>
                <c:pt idx="285">
                  <c:v>42.895000000000003</c:v>
                </c:pt>
                <c:pt idx="286">
                  <c:v>43.540000999999997</c:v>
                </c:pt>
                <c:pt idx="287">
                  <c:v>43.427501999999997</c:v>
                </c:pt>
                <c:pt idx="288">
                  <c:v>43.302501999999997</c:v>
                </c:pt>
                <c:pt idx="289">
                  <c:v>43.580002</c:v>
                </c:pt>
                <c:pt idx="290">
                  <c:v>43.57</c:v>
                </c:pt>
                <c:pt idx="291">
                  <c:v>43.922500999999997</c:v>
                </c:pt>
                <c:pt idx="292">
                  <c:v>43.985000999999997</c:v>
                </c:pt>
                <c:pt idx="293">
                  <c:v>43.667499999999997</c:v>
                </c:pt>
                <c:pt idx="294">
                  <c:v>43.467498999999997</c:v>
                </c:pt>
                <c:pt idx="295">
                  <c:v>42.580002</c:v>
                </c:pt>
                <c:pt idx="296">
                  <c:v>43.872501</c:v>
                </c:pt>
                <c:pt idx="297">
                  <c:v>45</c:v>
                </c:pt>
                <c:pt idx="298">
                  <c:v>45.5625</c:v>
                </c:pt>
                <c:pt idx="299">
                  <c:v>45.974997999999999</c:v>
                </c:pt>
                <c:pt idx="300">
                  <c:v>46.212502000000001</c:v>
                </c:pt>
                <c:pt idx="301">
                  <c:v>46.450001</c:v>
                </c:pt>
                <c:pt idx="302">
                  <c:v>47.087502000000001</c:v>
                </c:pt>
                <c:pt idx="303">
                  <c:v>46.557499</c:v>
                </c:pt>
                <c:pt idx="304">
                  <c:v>47.505001</c:v>
                </c:pt>
                <c:pt idx="305">
                  <c:v>48.834999000000003</c:v>
                </c:pt>
                <c:pt idx="306">
                  <c:v>47.877499</c:v>
                </c:pt>
                <c:pt idx="307">
                  <c:v>47.915000999999997</c:v>
                </c:pt>
                <c:pt idx="308">
                  <c:v>47.1875</c:v>
                </c:pt>
                <c:pt idx="309">
                  <c:v>47.237499</c:v>
                </c:pt>
                <c:pt idx="310">
                  <c:v>47.457500000000003</c:v>
                </c:pt>
                <c:pt idx="311">
                  <c:v>47.91</c:v>
                </c:pt>
                <c:pt idx="312">
                  <c:v>47.772499000000003</c:v>
                </c:pt>
                <c:pt idx="313">
                  <c:v>48.3125</c:v>
                </c:pt>
                <c:pt idx="314">
                  <c:v>48.697498000000003</c:v>
                </c:pt>
                <c:pt idx="315">
                  <c:v>49.112499</c:v>
                </c:pt>
                <c:pt idx="316">
                  <c:v>49.104999999999997</c:v>
                </c:pt>
                <c:pt idx="317">
                  <c:v>50.080002</c:v>
                </c:pt>
                <c:pt idx="318">
                  <c:v>49.669998</c:v>
                </c:pt>
                <c:pt idx="319">
                  <c:v>50.212502000000001</c:v>
                </c:pt>
                <c:pt idx="320">
                  <c:v>49.799999</c:v>
                </c:pt>
                <c:pt idx="321">
                  <c:v>49.645000000000003</c:v>
                </c:pt>
                <c:pt idx="322">
                  <c:v>49.865001999999997</c:v>
                </c:pt>
                <c:pt idx="323">
                  <c:v>49.884998000000003</c:v>
                </c:pt>
                <c:pt idx="324">
                  <c:v>50.779998999999997</c:v>
                </c:pt>
                <c:pt idx="325">
                  <c:v>50.707500000000003</c:v>
                </c:pt>
                <c:pt idx="326">
                  <c:v>51.107498</c:v>
                </c:pt>
                <c:pt idx="327">
                  <c:v>51.84</c:v>
                </c:pt>
                <c:pt idx="328">
                  <c:v>51.707500000000003</c:v>
                </c:pt>
                <c:pt idx="329">
                  <c:v>51.224997999999999</c:v>
                </c:pt>
                <c:pt idx="330">
                  <c:v>51.099997999999999</c:v>
                </c:pt>
                <c:pt idx="331">
                  <c:v>50.764999000000003</c:v>
                </c:pt>
                <c:pt idx="332">
                  <c:v>52.470001000000003</c:v>
                </c:pt>
                <c:pt idx="333">
                  <c:v>52.459999000000003</c:v>
                </c:pt>
                <c:pt idx="334">
                  <c:v>52.722499999999997</c:v>
                </c:pt>
                <c:pt idx="335">
                  <c:v>51.072498000000003</c:v>
                </c:pt>
                <c:pt idx="336">
                  <c:v>51.470001000000003</c:v>
                </c:pt>
                <c:pt idx="337">
                  <c:v>50.474997999999999</c:v>
                </c:pt>
                <c:pt idx="338">
                  <c:v>50.099997999999999</c:v>
                </c:pt>
                <c:pt idx="339">
                  <c:v>49.354999999999997</c:v>
                </c:pt>
                <c:pt idx="340">
                  <c:v>46.927501999999997</c:v>
                </c:pt>
                <c:pt idx="341">
                  <c:v>46.602500999999997</c:v>
                </c:pt>
                <c:pt idx="342">
                  <c:v>46.567501</c:v>
                </c:pt>
                <c:pt idx="343">
                  <c:v>47.477500999999997</c:v>
                </c:pt>
                <c:pt idx="344">
                  <c:v>46.732498</c:v>
                </c:pt>
                <c:pt idx="345">
                  <c:v>45.880001</c:v>
                </c:pt>
                <c:pt idx="346">
                  <c:v>46.305</c:v>
                </c:pt>
                <c:pt idx="347">
                  <c:v>46.165000999999997</c:v>
                </c:pt>
                <c:pt idx="348">
                  <c:v>44.950001</c:v>
                </c:pt>
                <c:pt idx="349">
                  <c:v>45.049999</c:v>
                </c:pt>
                <c:pt idx="350">
                  <c:v>44.73</c:v>
                </c:pt>
                <c:pt idx="351">
                  <c:v>44.104999999999997</c:v>
                </c:pt>
                <c:pt idx="352">
                  <c:v>44.487499</c:v>
                </c:pt>
                <c:pt idx="353">
                  <c:v>44.057499</c:v>
                </c:pt>
                <c:pt idx="354">
                  <c:v>43.900002000000001</c:v>
                </c:pt>
                <c:pt idx="355">
                  <c:v>43.860000999999997</c:v>
                </c:pt>
                <c:pt idx="356">
                  <c:v>46.07</c:v>
                </c:pt>
                <c:pt idx="357">
                  <c:v>45.77</c:v>
                </c:pt>
                <c:pt idx="358">
                  <c:v>46.627499</c:v>
                </c:pt>
                <c:pt idx="359">
                  <c:v>47.952499000000003</c:v>
                </c:pt>
                <c:pt idx="360">
                  <c:v>48.715000000000003</c:v>
                </c:pt>
                <c:pt idx="361">
                  <c:v>48.487499</c:v>
                </c:pt>
                <c:pt idx="362">
                  <c:v>48.674999</c:v>
                </c:pt>
                <c:pt idx="363">
                  <c:v>47.887501</c:v>
                </c:pt>
                <c:pt idx="364">
                  <c:v>48.224997999999999</c:v>
                </c:pt>
                <c:pt idx="365">
                  <c:v>49.012501</c:v>
                </c:pt>
                <c:pt idx="366">
                  <c:v>49.919998</c:v>
                </c:pt>
                <c:pt idx="367">
                  <c:v>50.092498999999997</c:v>
                </c:pt>
                <c:pt idx="368">
                  <c:v>49.700001</c:v>
                </c:pt>
                <c:pt idx="369">
                  <c:v>49.634998000000003</c:v>
                </c:pt>
                <c:pt idx="370">
                  <c:v>49.607498</c:v>
                </c:pt>
                <c:pt idx="371">
                  <c:v>49.442501</c:v>
                </c:pt>
                <c:pt idx="372">
                  <c:v>50.072498000000003</c:v>
                </c:pt>
                <c:pt idx="373">
                  <c:v>49.669998</c:v>
                </c:pt>
                <c:pt idx="374">
                  <c:v>50.792499999999997</c:v>
                </c:pt>
                <c:pt idx="375">
                  <c:v>50.352500999999997</c:v>
                </c:pt>
                <c:pt idx="376">
                  <c:v>50.82</c:v>
                </c:pt>
                <c:pt idx="377">
                  <c:v>50.837502000000001</c:v>
                </c:pt>
                <c:pt idx="378">
                  <c:v>50.202499000000003</c:v>
                </c:pt>
                <c:pt idx="379">
                  <c:v>49.799999</c:v>
                </c:pt>
                <c:pt idx="380">
                  <c:v>50.462502000000001</c:v>
                </c:pt>
                <c:pt idx="381">
                  <c:v>50.827499000000003</c:v>
                </c:pt>
                <c:pt idx="382">
                  <c:v>50.612499</c:v>
                </c:pt>
                <c:pt idx="383">
                  <c:v>51.022499000000003</c:v>
                </c:pt>
                <c:pt idx="384">
                  <c:v>51.147499000000003</c:v>
                </c:pt>
                <c:pt idx="385">
                  <c:v>51.012501</c:v>
                </c:pt>
                <c:pt idx="386">
                  <c:v>51</c:v>
                </c:pt>
                <c:pt idx="387">
                  <c:v>51.447498000000003</c:v>
                </c:pt>
                <c:pt idx="388">
                  <c:v>50.912497999999999</c:v>
                </c:pt>
                <c:pt idx="389">
                  <c:v>52.115001999999997</c:v>
                </c:pt>
                <c:pt idx="390">
                  <c:v>51.917499999999997</c:v>
                </c:pt>
                <c:pt idx="391">
                  <c:v>52.222499999999997</c:v>
                </c:pt>
                <c:pt idx="392">
                  <c:v>51.869999</c:v>
                </c:pt>
                <c:pt idx="393">
                  <c:v>52.115001999999997</c:v>
                </c:pt>
                <c:pt idx="394">
                  <c:v>52.189999</c:v>
                </c:pt>
                <c:pt idx="395">
                  <c:v>54.104999999999997</c:v>
                </c:pt>
                <c:pt idx="396">
                  <c:v>53.474997999999999</c:v>
                </c:pt>
                <c:pt idx="397">
                  <c:v>51.3825</c:v>
                </c:pt>
                <c:pt idx="398">
                  <c:v>49.497501</c:v>
                </c:pt>
                <c:pt idx="399">
                  <c:v>49.077499000000003</c:v>
                </c:pt>
                <c:pt idx="400">
                  <c:v>48.852500999999997</c:v>
                </c:pt>
                <c:pt idx="401">
                  <c:v>50.049999</c:v>
                </c:pt>
                <c:pt idx="402">
                  <c:v>50.325001</c:v>
                </c:pt>
                <c:pt idx="403">
                  <c:v>49.904998999999997</c:v>
                </c:pt>
                <c:pt idx="404">
                  <c:v>50.255001</c:v>
                </c:pt>
                <c:pt idx="405">
                  <c:v>50.790000999999997</c:v>
                </c:pt>
                <c:pt idx="406">
                  <c:v>50.865001999999997</c:v>
                </c:pt>
                <c:pt idx="407">
                  <c:v>51.07</c:v>
                </c:pt>
                <c:pt idx="408">
                  <c:v>52.654998999999997</c:v>
                </c:pt>
                <c:pt idx="409">
                  <c:v>52.720001000000003</c:v>
                </c:pt>
                <c:pt idx="410">
                  <c:v>53.247501</c:v>
                </c:pt>
                <c:pt idx="411">
                  <c:v>53.297500999999997</c:v>
                </c:pt>
                <c:pt idx="412">
                  <c:v>52.357498</c:v>
                </c:pt>
                <c:pt idx="413">
                  <c:v>51.465000000000003</c:v>
                </c:pt>
                <c:pt idx="414">
                  <c:v>51.965000000000003</c:v>
                </c:pt>
                <c:pt idx="415">
                  <c:v>51.025002000000001</c:v>
                </c:pt>
                <c:pt idx="416">
                  <c:v>52.125</c:v>
                </c:pt>
                <c:pt idx="417">
                  <c:v>52.540000999999997</c:v>
                </c:pt>
                <c:pt idx="418">
                  <c:v>51.607498</c:v>
                </c:pt>
                <c:pt idx="419">
                  <c:v>52.097499999999997</c:v>
                </c:pt>
                <c:pt idx="420">
                  <c:v>53</c:v>
                </c:pt>
                <c:pt idx="421">
                  <c:v>53.512501</c:v>
                </c:pt>
                <c:pt idx="422">
                  <c:v>53.709999000000003</c:v>
                </c:pt>
                <c:pt idx="423">
                  <c:v>53.465000000000003</c:v>
                </c:pt>
                <c:pt idx="424">
                  <c:v>54.517502</c:v>
                </c:pt>
                <c:pt idx="425">
                  <c:v>56.200001</c:v>
                </c:pt>
                <c:pt idx="426">
                  <c:v>55</c:v>
                </c:pt>
                <c:pt idx="427">
                  <c:v>54.432499</c:v>
                </c:pt>
                <c:pt idx="428">
                  <c:v>54.990001999999997</c:v>
                </c:pt>
                <c:pt idx="429">
                  <c:v>55.264999000000003</c:v>
                </c:pt>
                <c:pt idx="430">
                  <c:v>55.502499</c:v>
                </c:pt>
                <c:pt idx="431">
                  <c:v>55.345001000000003</c:v>
                </c:pt>
                <c:pt idx="432">
                  <c:v>54.737499</c:v>
                </c:pt>
                <c:pt idx="433">
                  <c:v>55.2575</c:v>
                </c:pt>
                <c:pt idx="434">
                  <c:v>54.637501</c:v>
                </c:pt>
                <c:pt idx="435">
                  <c:v>55</c:v>
                </c:pt>
                <c:pt idx="436">
                  <c:v>55.134998000000003</c:v>
                </c:pt>
                <c:pt idx="437">
                  <c:v>55.224997999999999</c:v>
                </c:pt>
                <c:pt idx="438">
                  <c:v>56.267502</c:v>
                </c:pt>
                <c:pt idx="439">
                  <c:v>55.764999000000003</c:v>
                </c:pt>
                <c:pt idx="440">
                  <c:v>54.607498</c:v>
                </c:pt>
                <c:pt idx="441">
                  <c:v>56.41</c:v>
                </c:pt>
                <c:pt idx="442">
                  <c:v>56.567501</c:v>
                </c:pt>
                <c:pt idx="443">
                  <c:v>56.455002</c:v>
                </c:pt>
                <c:pt idx="444">
                  <c:v>56.7575</c:v>
                </c:pt>
                <c:pt idx="445">
                  <c:v>56.982498</c:v>
                </c:pt>
                <c:pt idx="446">
                  <c:v>58.237499</c:v>
                </c:pt>
                <c:pt idx="447">
                  <c:v>58.724997999999999</c:v>
                </c:pt>
                <c:pt idx="448">
                  <c:v>59.097499999999997</c:v>
                </c:pt>
                <c:pt idx="449">
                  <c:v>58.342498999999997</c:v>
                </c:pt>
                <c:pt idx="450">
                  <c:v>58.772499000000003</c:v>
                </c:pt>
                <c:pt idx="451">
                  <c:v>58.647499000000003</c:v>
                </c:pt>
                <c:pt idx="452">
                  <c:v>59.380001</c:v>
                </c:pt>
                <c:pt idx="453">
                  <c:v>60.290000999999997</c:v>
                </c:pt>
                <c:pt idx="454">
                  <c:v>60.525002000000001</c:v>
                </c:pt>
                <c:pt idx="455">
                  <c:v>61.127499</c:v>
                </c:pt>
                <c:pt idx="456">
                  <c:v>60.790000999999997</c:v>
                </c:pt>
                <c:pt idx="457">
                  <c:v>61.854999999999997</c:v>
                </c:pt>
                <c:pt idx="458">
                  <c:v>62.2425</c:v>
                </c:pt>
                <c:pt idx="459">
                  <c:v>61.189999</c:v>
                </c:pt>
                <c:pt idx="460">
                  <c:v>61.810001</c:v>
                </c:pt>
                <c:pt idx="461">
                  <c:v>62.384998000000003</c:v>
                </c:pt>
                <c:pt idx="462">
                  <c:v>64.332497000000004</c:v>
                </c:pt>
                <c:pt idx="463">
                  <c:v>64.262496999999996</c:v>
                </c:pt>
                <c:pt idx="464">
                  <c:v>64.192497000000003</c:v>
                </c:pt>
                <c:pt idx="465">
                  <c:v>64.684997999999993</c:v>
                </c:pt>
                <c:pt idx="466">
                  <c:v>64.672500999999997</c:v>
                </c:pt>
                <c:pt idx="467">
                  <c:v>64.574996999999996</c:v>
                </c:pt>
                <c:pt idx="468">
                  <c:v>65.387496999999996</c:v>
                </c:pt>
                <c:pt idx="469">
                  <c:v>65.282500999999996</c:v>
                </c:pt>
                <c:pt idx="470">
                  <c:v>65.9375</c:v>
                </c:pt>
                <c:pt idx="471">
                  <c:v>65.919998000000007</c:v>
                </c:pt>
                <c:pt idx="472">
                  <c:v>66.449996999999996</c:v>
                </c:pt>
                <c:pt idx="473">
                  <c:v>66.974997999999999</c:v>
                </c:pt>
                <c:pt idx="474">
                  <c:v>66.385002</c:v>
                </c:pt>
                <c:pt idx="475">
                  <c:v>65.922500999999997</c:v>
                </c:pt>
                <c:pt idx="476">
                  <c:v>65.647498999999996</c:v>
                </c:pt>
                <c:pt idx="477">
                  <c:v>65.677498</c:v>
                </c:pt>
                <c:pt idx="478">
                  <c:v>66.735000999999997</c:v>
                </c:pt>
                <c:pt idx="479">
                  <c:v>66.394997000000004</c:v>
                </c:pt>
                <c:pt idx="480">
                  <c:v>66.650002000000001</c:v>
                </c:pt>
                <c:pt idx="481">
                  <c:v>66.817497000000003</c:v>
                </c:pt>
                <c:pt idx="482">
                  <c:v>64.577499000000003</c:v>
                </c:pt>
                <c:pt idx="483">
                  <c:v>65.267501999999993</c:v>
                </c:pt>
                <c:pt idx="484">
                  <c:v>65.947502</c:v>
                </c:pt>
                <c:pt idx="485">
                  <c:v>66.870002999999997</c:v>
                </c:pt>
                <c:pt idx="486">
                  <c:v>67.5</c:v>
                </c:pt>
                <c:pt idx="487">
                  <c:v>67.150002000000001</c:v>
                </c:pt>
                <c:pt idx="488">
                  <c:v>67.202499000000003</c:v>
                </c:pt>
                <c:pt idx="489">
                  <c:v>66.944999999999993</c:v>
                </c:pt>
                <c:pt idx="490">
                  <c:v>67.864998</c:v>
                </c:pt>
                <c:pt idx="491">
                  <c:v>69.25</c:v>
                </c:pt>
                <c:pt idx="492">
                  <c:v>69.892501999999993</c:v>
                </c:pt>
                <c:pt idx="493">
                  <c:v>69.949996999999996</c:v>
                </c:pt>
                <c:pt idx="494">
                  <c:v>69.875</c:v>
                </c:pt>
                <c:pt idx="495">
                  <c:v>70.557502999999997</c:v>
                </c:pt>
                <c:pt idx="496">
                  <c:v>70.132499999999993</c:v>
                </c:pt>
                <c:pt idx="497">
                  <c:v>71.172500999999997</c:v>
                </c:pt>
                <c:pt idx="498">
                  <c:v>71.205001999999993</c:v>
                </c:pt>
                <c:pt idx="499">
                  <c:v>72.779999000000004</c:v>
                </c:pt>
                <c:pt idx="500">
                  <c:v>72.364998</c:v>
                </c:pt>
                <c:pt idx="501">
                  <c:v>72.482498000000007</c:v>
                </c:pt>
                <c:pt idx="502">
                  <c:v>74.059997999999993</c:v>
                </c:pt>
                <c:pt idx="503">
                  <c:v>74.287497999999999</c:v>
                </c:pt>
                <c:pt idx="504">
                  <c:v>73.447502</c:v>
                </c:pt>
                <c:pt idx="505">
                  <c:v>74.959998999999996</c:v>
                </c:pt>
                <c:pt idx="506">
                  <c:v>74.290001000000004</c:v>
                </c:pt>
                <c:pt idx="507">
                  <c:v>76.809997999999993</c:v>
                </c:pt>
                <c:pt idx="508">
                  <c:v>77.650002000000001</c:v>
                </c:pt>
                <c:pt idx="509">
                  <c:v>77.910004000000001</c:v>
                </c:pt>
                <c:pt idx="510">
                  <c:v>79.175003000000004</c:v>
                </c:pt>
                <c:pt idx="511">
                  <c:v>77.962502000000001</c:v>
                </c:pt>
                <c:pt idx="512">
                  <c:v>78.397498999999996</c:v>
                </c:pt>
                <c:pt idx="513">
                  <c:v>79.067497000000003</c:v>
                </c:pt>
                <c:pt idx="514">
                  <c:v>79.297500999999997</c:v>
                </c:pt>
                <c:pt idx="515">
                  <c:v>79.644997000000004</c:v>
                </c:pt>
                <c:pt idx="516">
                  <c:v>79.480002999999996</c:v>
                </c:pt>
                <c:pt idx="517">
                  <c:v>80.0625</c:v>
                </c:pt>
                <c:pt idx="518">
                  <c:v>77.514999000000003</c:v>
                </c:pt>
                <c:pt idx="519">
                  <c:v>78.150002000000001</c:v>
                </c:pt>
                <c:pt idx="520">
                  <c:v>81.112503000000004</c:v>
                </c:pt>
                <c:pt idx="521">
                  <c:v>80.135002</c:v>
                </c:pt>
                <c:pt idx="522">
                  <c:v>80.232498000000007</c:v>
                </c:pt>
                <c:pt idx="523">
                  <c:v>76.074996999999996</c:v>
                </c:pt>
                <c:pt idx="524">
                  <c:v>78.827499000000003</c:v>
                </c:pt>
                <c:pt idx="525">
                  <c:v>80.879997000000003</c:v>
                </c:pt>
                <c:pt idx="526">
                  <c:v>80.642501999999993</c:v>
                </c:pt>
                <c:pt idx="527">
                  <c:v>80.592499000000004</c:v>
                </c:pt>
                <c:pt idx="528">
                  <c:v>78.544998000000007</c:v>
                </c:pt>
                <c:pt idx="529">
                  <c:v>80.900002000000001</c:v>
                </c:pt>
                <c:pt idx="530">
                  <c:v>80.367500000000007</c:v>
                </c:pt>
                <c:pt idx="531">
                  <c:v>81.047500999999997</c:v>
                </c:pt>
                <c:pt idx="532">
                  <c:v>81.184997999999993</c:v>
                </c:pt>
                <c:pt idx="533">
                  <c:v>78.839995999999999</c:v>
                </c:pt>
                <c:pt idx="534">
                  <c:v>80</c:v>
                </c:pt>
                <c:pt idx="535">
                  <c:v>80.657500999999996</c:v>
                </c:pt>
                <c:pt idx="536">
                  <c:v>79.654999000000004</c:v>
                </c:pt>
                <c:pt idx="537">
                  <c:v>74.315002000000007</c:v>
                </c:pt>
                <c:pt idx="538">
                  <c:v>75.237503000000004</c:v>
                </c:pt>
                <c:pt idx="539">
                  <c:v>71.632499999999993</c:v>
                </c:pt>
                <c:pt idx="540">
                  <c:v>70.275002000000001</c:v>
                </c:pt>
                <c:pt idx="541">
                  <c:v>64.315002000000007</c:v>
                </c:pt>
                <c:pt idx="542">
                  <c:v>70.569999999999993</c:v>
                </c:pt>
                <c:pt idx="543">
                  <c:v>75.917502999999996</c:v>
                </c:pt>
                <c:pt idx="544">
                  <c:v>74.110000999999997</c:v>
                </c:pt>
                <c:pt idx="545">
                  <c:v>73.879997000000003</c:v>
                </c:pt>
                <c:pt idx="546">
                  <c:v>70.5</c:v>
                </c:pt>
                <c:pt idx="547">
                  <c:v>65.9375</c:v>
                </c:pt>
                <c:pt idx="548">
                  <c:v>69.285004000000001</c:v>
                </c:pt>
                <c:pt idx="549">
                  <c:v>69.347504000000001</c:v>
                </c:pt>
                <c:pt idx="550">
                  <c:v>63.985000999999997</c:v>
                </c:pt>
                <c:pt idx="551">
                  <c:v>66.222504000000001</c:v>
                </c:pt>
                <c:pt idx="552">
                  <c:v>60.487499</c:v>
                </c:pt>
                <c:pt idx="553">
                  <c:v>61.877499</c:v>
                </c:pt>
                <c:pt idx="554">
                  <c:v>59.942501</c:v>
                </c:pt>
                <c:pt idx="555">
                  <c:v>61.847499999999997</c:v>
                </c:pt>
                <c:pt idx="556">
                  <c:v>61.794998</c:v>
                </c:pt>
                <c:pt idx="557">
                  <c:v>57.02</c:v>
                </c:pt>
                <c:pt idx="558">
                  <c:v>59.09</c:v>
                </c:pt>
                <c:pt idx="559">
                  <c:v>62.6875</c:v>
                </c:pt>
                <c:pt idx="560">
                  <c:v>61.630001</c:v>
                </c:pt>
                <c:pt idx="561">
                  <c:v>63.1875</c:v>
                </c:pt>
                <c:pt idx="562">
                  <c:v>62.685001</c:v>
                </c:pt>
                <c:pt idx="563">
                  <c:v>63.900002000000001</c:v>
                </c:pt>
                <c:pt idx="564">
                  <c:v>61.625</c:v>
                </c:pt>
                <c:pt idx="565">
                  <c:v>60.084999000000003</c:v>
                </c:pt>
                <c:pt idx="566">
                  <c:v>60.700001</c:v>
                </c:pt>
                <c:pt idx="567">
                  <c:v>62.724997999999999</c:v>
                </c:pt>
                <c:pt idx="568">
                  <c:v>67.699996999999996</c:v>
                </c:pt>
                <c:pt idx="569">
                  <c:v>65.684997999999993</c:v>
                </c:pt>
                <c:pt idx="570">
                  <c:v>67.175003000000004</c:v>
                </c:pt>
                <c:pt idx="571">
                  <c:v>67.077499000000003</c:v>
                </c:pt>
                <c:pt idx="572">
                  <c:v>70</c:v>
                </c:pt>
                <c:pt idx="573">
                  <c:v>70.599997999999999</c:v>
                </c:pt>
                <c:pt idx="574">
                  <c:v>71.845000999999996</c:v>
                </c:pt>
                <c:pt idx="575">
                  <c:v>71.172500999999997</c:v>
                </c:pt>
                <c:pt idx="576">
                  <c:v>69.487503000000004</c:v>
                </c:pt>
                <c:pt idx="577">
                  <c:v>69.069999999999993</c:v>
                </c:pt>
                <c:pt idx="578">
                  <c:v>68.402495999999999</c:v>
                </c:pt>
                <c:pt idx="579">
                  <c:v>68.967499000000004</c:v>
                </c:pt>
                <c:pt idx="580">
                  <c:v>69.300003000000004</c:v>
                </c:pt>
                <c:pt idx="581">
                  <c:v>70.449996999999996</c:v>
                </c:pt>
                <c:pt idx="582">
                  <c:v>71.269997000000004</c:v>
                </c:pt>
                <c:pt idx="583">
                  <c:v>71.182502999999997</c:v>
                </c:pt>
                <c:pt idx="584">
                  <c:v>72.489998</c:v>
                </c:pt>
                <c:pt idx="585">
                  <c:v>71.5625</c:v>
                </c:pt>
                <c:pt idx="586">
                  <c:v>72.292502999999996</c:v>
                </c:pt>
                <c:pt idx="587">
                  <c:v>73.764999000000003</c:v>
                </c:pt>
                <c:pt idx="588">
                  <c:v>75.114998</c:v>
                </c:pt>
                <c:pt idx="589">
                  <c:v>75.805000000000007</c:v>
                </c:pt>
                <c:pt idx="590">
                  <c:v>76.410004000000001</c:v>
                </c:pt>
                <c:pt idx="591">
                  <c:v>77.025002000000001</c:v>
                </c:pt>
                <c:pt idx="592">
                  <c:v>79.457497000000004</c:v>
                </c:pt>
                <c:pt idx="593">
                  <c:v>78.037497999999999</c:v>
                </c:pt>
                <c:pt idx="594">
                  <c:v>76.127502000000007</c:v>
                </c:pt>
                <c:pt idx="595">
                  <c:v>75.087502000000001</c:v>
                </c:pt>
                <c:pt idx="596">
                  <c:v>78.292502999999996</c:v>
                </c:pt>
                <c:pt idx="597">
                  <c:v>78.757499999999993</c:v>
                </c:pt>
                <c:pt idx="598">
                  <c:v>79.169998000000007</c:v>
                </c:pt>
                <c:pt idx="599">
                  <c:v>79.665001000000004</c:v>
                </c:pt>
                <c:pt idx="600">
                  <c:v>78.942497000000003</c:v>
                </c:pt>
                <c:pt idx="601">
                  <c:v>80.875</c:v>
                </c:pt>
                <c:pt idx="602">
                  <c:v>79.035004000000001</c:v>
                </c:pt>
                <c:pt idx="603">
                  <c:v>79.192497000000003</c:v>
                </c:pt>
                <c:pt idx="604">
                  <c:v>79.8125</c:v>
                </c:pt>
                <c:pt idx="605">
                  <c:v>79.4375</c:v>
                </c:pt>
                <c:pt idx="606">
                  <c:v>80.1875</c:v>
                </c:pt>
                <c:pt idx="607">
                  <c:v>81.165001000000004</c:v>
                </c:pt>
                <c:pt idx="608">
                  <c:v>81.097504000000001</c:v>
                </c:pt>
                <c:pt idx="609">
                  <c:v>80.837502000000001</c:v>
                </c:pt>
                <c:pt idx="610">
                  <c:v>82.5625</c:v>
                </c:pt>
                <c:pt idx="611">
                  <c:v>83.035004000000001</c:v>
                </c:pt>
                <c:pt idx="612">
                  <c:v>86.974997999999999</c:v>
                </c:pt>
                <c:pt idx="613">
                  <c:v>87.327499000000003</c:v>
                </c:pt>
                <c:pt idx="614">
                  <c:v>86.18</c:v>
                </c:pt>
                <c:pt idx="615">
                  <c:v>83.3125</c:v>
                </c:pt>
                <c:pt idx="616">
                  <c:v>87.864998</c:v>
                </c:pt>
                <c:pt idx="617">
                  <c:v>88.787497999999999</c:v>
                </c:pt>
                <c:pt idx="618">
                  <c:v>87.852501000000004</c:v>
                </c:pt>
                <c:pt idx="619">
                  <c:v>88.660004000000001</c:v>
                </c:pt>
                <c:pt idx="620">
                  <c:v>87.834998999999996</c:v>
                </c:pt>
                <c:pt idx="621">
                  <c:v>91</c:v>
                </c:pt>
                <c:pt idx="622">
                  <c:v>91.25</c:v>
                </c:pt>
                <c:pt idx="623">
                  <c:v>90.175003000000004</c:v>
                </c:pt>
                <c:pt idx="624">
                  <c:v>91.102501000000004</c:v>
                </c:pt>
                <c:pt idx="625">
                  <c:v>88.3125</c:v>
                </c:pt>
                <c:pt idx="626">
                  <c:v>90.019997000000004</c:v>
                </c:pt>
                <c:pt idx="627">
                  <c:v>91.279999000000004</c:v>
                </c:pt>
                <c:pt idx="628">
                  <c:v>91.962502000000001</c:v>
                </c:pt>
                <c:pt idx="629">
                  <c:v>92.5</c:v>
                </c:pt>
                <c:pt idx="630">
                  <c:v>93.852501000000004</c:v>
                </c:pt>
                <c:pt idx="631">
                  <c:v>94.18</c:v>
                </c:pt>
                <c:pt idx="632">
                  <c:v>96.262496999999996</c:v>
                </c:pt>
                <c:pt idx="633">
                  <c:v>95.334998999999996</c:v>
                </c:pt>
                <c:pt idx="634">
                  <c:v>97.264999000000003</c:v>
                </c:pt>
                <c:pt idx="635">
                  <c:v>94.839995999999999</c:v>
                </c:pt>
                <c:pt idx="636">
                  <c:v>98.989998</c:v>
                </c:pt>
                <c:pt idx="637">
                  <c:v>96.5625</c:v>
                </c:pt>
                <c:pt idx="638">
                  <c:v>96.987503000000004</c:v>
                </c:pt>
                <c:pt idx="639">
                  <c:v>96.417502999999996</c:v>
                </c:pt>
                <c:pt idx="640">
                  <c:v>99.172500999999997</c:v>
                </c:pt>
                <c:pt idx="641">
                  <c:v>96.692497000000003</c:v>
                </c:pt>
                <c:pt idx="642">
                  <c:v>96.997497999999993</c:v>
                </c:pt>
                <c:pt idx="643">
                  <c:v>90.987503000000004</c:v>
                </c:pt>
                <c:pt idx="644">
                  <c:v>93.709998999999996</c:v>
                </c:pt>
                <c:pt idx="645">
                  <c:v>94.367500000000007</c:v>
                </c:pt>
                <c:pt idx="646">
                  <c:v>93.75</c:v>
                </c:pt>
                <c:pt idx="647">
                  <c:v>94.1875</c:v>
                </c:pt>
                <c:pt idx="648">
                  <c:v>102.885002</c:v>
                </c:pt>
                <c:pt idx="649">
                  <c:v>108.199997</c:v>
                </c:pt>
                <c:pt idx="650">
                  <c:v>109.13249999999999</c:v>
                </c:pt>
                <c:pt idx="651">
                  <c:v>109.37750200000001</c:v>
                </c:pt>
                <c:pt idx="652">
                  <c:v>110.404999</c:v>
                </c:pt>
                <c:pt idx="653">
                  <c:v>113.20500199999999</c:v>
                </c:pt>
                <c:pt idx="654">
                  <c:v>112.599998</c:v>
                </c:pt>
                <c:pt idx="655">
                  <c:v>111.970001</c:v>
                </c:pt>
                <c:pt idx="656">
                  <c:v>110.49749799999999</c:v>
                </c:pt>
                <c:pt idx="657">
                  <c:v>114.43</c:v>
                </c:pt>
                <c:pt idx="658">
                  <c:v>114.83000199999999</c:v>
                </c:pt>
                <c:pt idx="659">
                  <c:v>116.0625</c:v>
                </c:pt>
                <c:pt idx="660">
                  <c:v>114.352501</c:v>
                </c:pt>
                <c:pt idx="661">
                  <c:v>115.98249800000001</c:v>
                </c:pt>
                <c:pt idx="662">
                  <c:v>115.75</c:v>
                </c:pt>
                <c:pt idx="663">
                  <c:v>119.262497</c:v>
                </c:pt>
                <c:pt idx="664">
                  <c:v>128.697495</c:v>
                </c:pt>
                <c:pt idx="665">
                  <c:v>124.697502</c:v>
                </c:pt>
                <c:pt idx="666">
                  <c:v>126.18</c:v>
                </c:pt>
                <c:pt idx="667">
                  <c:v>127.14250199999999</c:v>
                </c:pt>
                <c:pt idx="668">
                  <c:v>126.012497</c:v>
                </c:pt>
                <c:pt idx="669">
                  <c:v>127.58000199999999</c:v>
                </c:pt>
                <c:pt idx="670">
                  <c:v>132.759995</c:v>
                </c:pt>
                <c:pt idx="671">
                  <c:v>137.58999600000001</c:v>
                </c:pt>
                <c:pt idx="672">
                  <c:v>126.910004</c:v>
                </c:pt>
                <c:pt idx="673">
                  <c:v>120.07</c:v>
                </c:pt>
                <c:pt idx="674">
                  <c:v>113.949997</c:v>
                </c:pt>
                <c:pt idx="675">
                  <c:v>117.260002</c:v>
                </c:pt>
                <c:pt idx="676">
                  <c:v>120.360001</c:v>
                </c:pt>
                <c:pt idx="677">
                  <c:v>114.57</c:v>
                </c:pt>
                <c:pt idx="678">
                  <c:v>114.720001</c:v>
                </c:pt>
                <c:pt idx="679">
                  <c:v>118.33000199999999</c:v>
                </c:pt>
                <c:pt idx="680">
                  <c:v>115.230003</c:v>
                </c:pt>
                <c:pt idx="681">
                  <c:v>109.720001</c:v>
                </c:pt>
                <c:pt idx="682">
                  <c:v>110.400002</c:v>
                </c:pt>
                <c:pt idx="683">
                  <c:v>104.540001</c:v>
                </c:pt>
                <c:pt idx="684">
                  <c:v>112.68</c:v>
                </c:pt>
                <c:pt idx="685">
                  <c:v>111.620003</c:v>
                </c:pt>
                <c:pt idx="686">
                  <c:v>105.16999800000001</c:v>
                </c:pt>
                <c:pt idx="687">
                  <c:v>108.43</c:v>
                </c:pt>
                <c:pt idx="688">
                  <c:v>115.010002</c:v>
                </c:pt>
                <c:pt idx="689">
                  <c:v>114.550003</c:v>
                </c:pt>
                <c:pt idx="690">
                  <c:v>113.790001</c:v>
                </c:pt>
                <c:pt idx="691">
                  <c:v>117.639999</c:v>
                </c:pt>
                <c:pt idx="692">
                  <c:v>112.889999</c:v>
                </c:pt>
                <c:pt idx="693">
                  <c:v>113.910004</c:v>
                </c:pt>
                <c:pt idx="694">
                  <c:v>115.699997</c:v>
                </c:pt>
                <c:pt idx="695">
                  <c:v>114.620003</c:v>
                </c:pt>
                <c:pt idx="696">
                  <c:v>116.25</c:v>
                </c:pt>
                <c:pt idx="697">
                  <c:v>115.279999</c:v>
                </c:pt>
                <c:pt idx="698">
                  <c:v>120.05999799999999</c:v>
                </c:pt>
                <c:pt idx="699">
                  <c:v>125.269997</c:v>
                </c:pt>
                <c:pt idx="700">
                  <c:v>121</c:v>
                </c:pt>
                <c:pt idx="701">
                  <c:v>118.720001</c:v>
                </c:pt>
                <c:pt idx="702">
                  <c:v>121.279999</c:v>
                </c:pt>
                <c:pt idx="703">
                  <c:v>119.959999</c:v>
                </c:pt>
                <c:pt idx="704">
                  <c:v>116.199997</c:v>
                </c:pt>
                <c:pt idx="705">
                  <c:v>116.66999800000001</c:v>
                </c:pt>
                <c:pt idx="706">
                  <c:v>117.449997</c:v>
                </c:pt>
                <c:pt idx="707">
                  <c:v>116.389999</c:v>
                </c:pt>
                <c:pt idx="708">
                  <c:v>114.010002</c:v>
                </c:pt>
                <c:pt idx="709">
                  <c:v>115.489998</c:v>
                </c:pt>
                <c:pt idx="710">
                  <c:v>115.050003</c:v>
                </c:pt>
                <c:pt idx="711">
                  <c:v>112.370003</c:v>
                </c:pt>
                <c:pt idx="712">
                  <c:v>111.05999799999999</c:v>
                </c:pt>
                <c:pt idx="713">
                  <c:v>109.110001</c:v>
                </c:pt>
                <c:pt idx="714">
                  <c:v>109.660004</c:v>
                </c:pt>
                <c:pt idx="715">
                  <c:v>114.139999</c:v>
                </c:pt>
                <c:pt idx="716">
                  <c:v>117.949997</c:v>
                </c:pt>
                <c:pt idx="717">
                  <c:v>118.32</c:v>
                </c:pt>
                <c:pt idx="718">
                  <c:v>120.5</c:v>
                </c:pt>
                <c:pt idx="719">
                  <c:v>115.550003</c:v>
                </c:pt>
                <c:pt idx="720">
                  <c:v>117.19000200000001</c:v>
                </c:pt>
                <c:pt idx="721">
                  <c:v>119.620003</c:v>
                </c:pt>
                <c:pt idx="722">
                  <c:v>119.44000200000001</c:v>
                </c:pt>
                <c:pt idx="723">
                  <c:v>118.91999800000001</c:v>
                </c:pt>
                <c:pt idx="724">
                  <c:v>119.550003</c:v>
                </c:pt>
                <c:pt idx="725">
                  <c:v>118.610001</c:v>
                </c:pt>
                <c:pt idx="726">
                  <c:v>117.589996</c:v>
                </c:pt>
                <c:pt idx="727">
                  <c:v>118.639999</c:v>
                </c:pt>
                <c:pt idx="728">
                  <c:v>117.18</c:v>
                </c:pt>
                <c:pt idx="729">
                  <c:v>113.910004</c:v>
                </c:pt>
                <c:pt idx="730">
                  <c:v>115.550003</c:v>
                </c:pt>
                <c:pt idx="731">
                  <c:v>116.57</c:v>
                </c:pt>
                <c:pt idx="732">
                  <c:v>116.970001</c:v>
                </c:pt>
                <c:pt idx="733">
                  <c:v>121.010002</c:v>
                </c:pt>
                <c:pt idx="734">
                  <c:v>122.019997</c:v>
                </c:pt>
                <c:pt idx="735">
                  <c:v>123.519997</c:v>
                </c:pt>
                <c:pt idx="736">
                  <c:v>122.599998</c:v>
                </c:pt>
                <c:pt idx="737">
                  <c:v>122.30999799999999</c:v>
                </c:pt>
                <c:pt idx="738">
                  <c:v>124.370003</c:v>
                </c:pt>
                <c:pt idx="739">
                  <c:v>124.529999</c:v>
                </c:pt>
                <c:pt idx="740">
                  <c:v>120.5</c:v>
                </c:pt>
                <c:pt idx="741">
                  <c:v>122.43</c:v>
                </c:pt>
                <c:pt idx="742">
                  <c:v>122.599998</c:v>
                </c:pt>
                <c:pt idx="743">
                  <c:v>124.339996</c:v>
                </c:pt>
                <c:pt idx="744">
                  <c:v>127.410004</c:v>
                </c:pt>
                <c:pt idx="745">
                  <c:v>128.89999399999999</c:v>
                </c:pt>
                <c:pt idx="746">
                  <c:v>128.96000699999999</c:v>
                </c:pt>
                <c:pt idx="747">
                  <c:v>125.019997</c:v>
                </c:pt>
                <c:pt idx="748">
                  <c:v>131.61000100000001</c:v>
                </c:pt>
                <c:pt idx="749">
                  <c:v>132.16000399999999</c:v>
                </c:pt>
                <c:pt idx="750">
                  <c:v>131.320007</c:v>
                </c:pt>
                <c:pt idx="751">
                  <c:v>133.990005</c:v>
                </c:pt>
                <c:pt idx="752">
                  <c:v>138.050003</c:v>
                </c:pt>
                <c:pt idx="753">
                  <c:v>135.58000200000001</c:v>
                </c:pt>
                <c:pt idx="754">
                  <c:v>134.08000200000001</c:v>
                </c:pt>
                <c:pt idx="755">
                  <c:v>133.520004</c:v>
                </c:pt>
                <c:pt idx="756">
                  <c:v>128.88999899999999</c:v>
                </c:pt>
                <c:pt idx="757">
                  <c:v>127.720001</c:v>
                </c:pt>
                <c:pt idx="758">
                  <c:v>128.36000100000001</c:v>
                </c:pt>
                <c:pt idx="759">
                  <c:v>132.429993</c:v>
                </c:pt>
                <c:pt idx="760">
                  <c:v>129.19000199999999</c:v>
                </c:pt>
                <c:pt idx="761">
                  <c:v>128.5</c:v>
                </c:pt>
                <c:pt idx="762">
                  <c:v>128.759995</c:v>
                </c:pt>
                <c:pt idx="763">
                  <c:v>130.800003</c:v>
                </c:pt>
                <c:pt idx="764">
                  <c:v>128.779999</c:v>
                </c:pt>
                <c:pt idx="765">
                  <c:v>127.779999</c:v>
                </c:pt>
                <c:pt idx="766">
                  <c:v>128.66000399999999</c:v>
                </c:pt>
                <c:pt idx="767">
                  <c:v>133.800003</c:v>
                </c:pt>
                <c:pt idx="768">
                  <c:v>136.279999</c:v>
                </c:pt>
                <c:pt idx="769">
                  <c:v>143.070007</c:v>
                </c:pt>
                <c:pt idx="770">
                  <c:v>143.60000600000001</c:v>
                </c:pt>
                <c:pt idx="771">
                  <c:v>143.429993</c:v>
                </c:pt>
                <c:pt idx="772">
                  <c:v>139.520004</c:v>
                </c:pt>
                <c:pt idx="773">
                  <c:v>135.83000200000001</c:v>
                </c:pt>
                <c:pt idx="774">
                  <c:v>133.75</c:v>
                </c:pt>
                <c:pt idx="775">
                  <c:v>135.729996</c:v>
                </c:pt>
                <c:pt idx="776">
                  <c:v>135.759995</c:v>
                </c:pt>
                <c:pt idx="777">
                  <c:v>136.300003</c:v>
                </c:pt>
                <c:pt idx="778">
                  <c:v>137.35000600000001</c:v>
                </c:pt>
                <c:pt idx="779">
                  <c:v>136.029999</c:v>
                </c:pt>
                <c:pt idx="780">
                  <c:v>136.61999499999999</c:v>
                </c:pt>
                <c:pt idx="781">
                  <c:v>136.479996</c:v>
                </c:pt>
                <c:pt idx="782">
                  <c:v>135.89999399999999</c:v>
                </c:pt>
                <c:pt idx="783">
                  <c:v>134.35000600000001</c:v>
                </c:pt>
                <c:pt idx="784">
                  <c:v>135.490005</c:v>
                </c:pt>
                <c:pt idx="785">
                  <c:v>131.25</c:v>
                </c:pt>
                <c:pt idx="786">
                  <c:v>129.199997</c:v>
                </c:pt>
                <c:pt idx="787">
                  <c:v>130.240005</c:v>
                </c:pt>
                <c:pt idx="788">
                  <c:v>128.009995</c:v>
                </c:pt>
                <c:pt idx="789">
                  <c:v>123.760002</c:v>
                </c:pt>
                <c:pt idx="790">
                  <c:v>124.94000200000001</c:v>
                </c:pt>
                <c:pt idx="791">
                  <c:v>124.68</c:v>
                </c:pt>
                <c:pt idx="792">
                  <c:v>122.589996</c:v>
                </c:pt>
                <c:pt idx="793">
                  <c:v>123.75</c:v>
                </c:pt>
                <c:pt idx="794">
                  <c:v>128.41000399999999</c:v>
                </c:pt>
                <c:pt idx="795">
                  <c:v>124.80999799999999</c:v>
                </c:pt>
                <c:pt idx="796">
                  <c:v>121.75</c:v>
                </c:pt>
                <c:pt idx="797">
                  <c:v>120.980003</c:v>
                </c:pt>
                <c:pt idx="798">
                  <c:v>120.93</c:v>
                </c:pt>
                <c:pt idx="799">
                  <c:v>119.029999</c:v>
                </c:pt>
                <c:pt idx="800">
                  <c:v>121.69000200000001</c:v>
                </c:pt>
                <c:pt idx="801">
                  <c:v>122.540001</c:v>
                </c:pt>
                <c:pt idx="802">
                  <c:v>120.400002</c:v>
                </c:pt>
                <c:pt idx="803">
                  <c:v>121.410004</c:v>
                </c:pt>
                <c:pt idx="804">
                  <c:v>125.699997</c:v>
                </c:pt>
                <c:pt idx="805">
                  <c:v>124.050003</c:v>
                </c:pt>
                <c:pt idx="806">
                  <c:v>122.879997</c:v>
                </c:pt>
                <c:pt idx="807">
                  <c:v>119.900002</c:v>
                </c:pt>
                <c:pt idx="808">
                  <c:v>120.33000199999999</c:v>
                </c:pt>
                <c:pt idx="809">
                  <c:v>123.33000199999999</c:v>
                </c:pt>
                <c:pt idx="810">
                  <c:v>122.82</c:v>
                </c:pt>
                <c:pt idx="811">
                  <c:v>119.540001</c:v>
                </c:pt>
                <c:pt idx="812">
                  <c:v>120.349998</c:v>
                </c:pt>
                <c:pt idx="813">
                  <c:v>121.650002</c:v>
                </c:pt>
                <c:pt idx="814">
                  <c:v>120.110001</c:v>
                </c:pt>
                <c:pt idx="815">
                  <c:v>121.650002</c:v>
                </c:pt>
                <c:pt idx="816">
                  <c:v>123.660004</c:v>
                </c:pt>
                <c:pt idx="817">
                  <c:v>123.870003</c:v>
                </c:pt>
                <c:pt idx="818">
                  <c:v>126.5</c:v>
                </c:pt>
                <c:pt idx="819">
                  <c:v>125.83000199999999</c:v>
                </c:pt>
                <c:pt idx="820">
                  <c:v>128.949997</c:v>
                </c:pt>
                <c:pt idx="821">
                  <c:v>129.800003</c:v>
                </c:pt>
                <c:pt idx="822">
                  <c:v>132.520004</c:v>
                </c:pt>
                <c:pt idx="823">
                  <c:v>132.44000199999999</c:v>
                </c:pt>
                <c:pt idx="824">
                  <c:v>134.94000199999999</c:v>
                </c:pt>
                <c:pt idx="825">
                  <c:v>133.820007</c:v>
                </c:pt>
                <c:pt idx="826">
                  <c:v>134.300003</c:v>
                </c:pt>
                <c:pt idx="827">
                  <c:v>133.509995</c:v>
                </c:pt>
                <c:pt idx="828">
                  <c:v>135.020004</c:v>
                </c:pt>
                <c:pt idx="829">
                  <c:v>132.36000100000001</c:v>
                </c:pt>
                <c:pt idx="830">
                  <c:v>133.03999300000001</c:v>
                </c:pt>
                <c:pt idx="831">
                  <c:v>132.16000399999999</c:v>
                </c:pt>
                <c:pt idx="832">
                  <c:v>134.83000200000001</c:v>
                </c:pt>
                <c:pt idx="833">
                  <c:v>135.009995</c:v>
                </c:pt>
                <c:pt idx="834">
                  <c:v>134.30999800000001</c:v>
                </c:pt>
                <c:pt idx="835">
                  <c:v>136.470001</c:v>
                </c:pt>
                <c:pt idx="836">
                  <c:v>131.779999</c:v>
                </c:pt>
                <c:pt idx="837">
                  <c:v>132.03999300000001</c:v>
                </c:pt>
                <c:pt idx="838">
                  <c:v>131.19000199999999</c:v>
                </c:pt>
                <c:pt idx="839">
                  <c:v>129.199997</c:v>
                </c:pt>
                <c:pt idx="840">
                  <c:v>127.889999</c:v>
                </c:pt>
                <c:pt idx="841">
                  <c:v>130.85000600000001</c:v>
                </c:pt>
                <c:pt idx="842">
                  <c:v>129.41000399999999</c:v>
                </c:pt>
                <c:pt idx="843">
                  <c:v>123.5</c:v>
                </c:pt>
                <c:pt idx="844">
                  <c:v>123.400002</c:v>
                </c:pt>
                <c:pt idx="845">
                  <c:v>124.58000199999999</c:v>
                </c:pt>
                <c:pt idx="846">
                  <c:v>126.25</c:v>
                </c:pt>
                <c:pt idx="847">
                  <c:v>126.82</c:v>
                </c:pt>
                <c:pt idx="848">
                  <c:v>126.55999799999999</c:v>
                </c:pt>
                <c:pt idx="849">
                  <c:v>123.160004</c:v>
                </c:pt>
                <c:pt idx="850">
                  <c:v>125.230003</c:v>
                </c:pt>
                <c:pt idx="851">
                  <c:v>127.82</c:v>
                </c:pt>
                <c:pt idx="852">
                  <c:v>126.010002</c:v>
                </c:pt>
                <c:pt idx="853">
                  <c:v>127.82</c:v>
                </c:pt>
                <c:pt idx="854">
                  <c:v>126.959999</c:v>
                </c:pt>
                <c:pt idx="855">
                  <c:v>126.44000200000001</c:v>
                </c:pt>
                <c:pt idx="856">
                  <c:v>125.57</c:v>
                </c:pt>
                <c:pt idx="857">
                  <c:v>125.08000199999999</c:v>
                </c:pt>
                <c:pt idx="858">
                  <c:v>124.279999</c:v>
                </c:pt>
                <c:pt idx="859">
                  <c:v>124.68</c:v>
                </c:pt>
                <c:pt idx="860">
                  <c:v>124.07</c:v>
                </c:pt>
                <c:pt idx="861">
                  <c:v>126.16999800000001</c:v>
                </c:pt>
                <c:pt idx="862">
                  <c:v>126.599998</c:v>
                </c:pt>
                <c:pt idx="863">
                  <c:v>127.209999</c:v>
                </c:pt>
                <c:pt idx="864">
                  <c:v>127.019997</c:v>
                </c:pt>
                <c:pt idx="865">
                  <c:v>126.529999</c:v>
                </c:pt>
                <c:pt idx="866">
                  <c:v>127.82</c:v>
                </c:pt>
                <c:pt idx="867">
                  <c:v>129.94000199999999</c:v>
                </c:pt>
                <c:pt idx="868">
                  <c:v>130.36999499999999</c:v>
                </c:pt>
                <c:pt idx="869">
                  <c:v>129.800003</c:v>
                </c:pt>
                <c:pt idx="870">
                  <c:v>130.71000699999999</c:v>
                </c:pt>
                <c:pt idx="871">
                  <c:v>130.300003</c:v>
                </c:pt>
                <c:pt idx="872">
                  <c:v>132.13000500000001</c:v>
                </c:pt>
                <c:pt idx="873">
                  <c:v>133.770004</c:v>
                </c:pt>
                <c:pt idx="874">
                  <c:v>134.449997</c:v>
                </c:pt>
                <c:pt idx="875">
                  <c:v>133.46000699999999</c:v>
                </c:pt>
                <c:pt idx="876">
                  <c:v>133.41000399999999</c:v>
                </c:pt>
                <c:pt idx="877">
                  <c:v>134.800003</c:v>
                </c:pt>
                <c:pt idx="878">
                  <c:v>136.16999799999999</c:v>
                </c:pt>
                <c:pt idx="879">
                  <c:v>136.60000600000001</c:v>
                </c:pt>
                <c:pt idx="880">
                  <c:v>137.89999399999999</c:v>
                </c:pt>
                <c:pt idx="881">
                  <c:v>140.070007</c:v>
                </c:pt>
                <c:pt idx="882">
                  <c:v>143.53999300000001</c:v>
                </c:pt>
                <c:pt idx="883">
                  <c:v>141.58000200000001</c:v>
                </c:pt>
                <c:pt idx="884">
                  <c:v>142.75</c:v>
                </c:pt>
                <c:pt idx="885">
                  <c:v>146.21000699999999</c:v>
                </c:pt>
                <c:pt idx="886">
                  <c:v>144.029999</c:v>
                </c:pt>
                <c:pt idx="887">
                  <c:v>148.10000600000001</c:v>
                </c:pt>
                <c:pt idx="888">
                  <c:v>149.240005</c:v>
                </c:pt>
                <c:pt idx="889">
                  <c:v>148.46000699999999</c:v>
                </c:pt>
                <c:pt idx="890">
                  <c:v>143.75</c:v>
                </c:pt>
                <c:pt idx="891">
                  <c:v>143.46000699999999</c:v>
                </c:pt>
                <c:pt idx="892">
                  <c:v>145.529999</c:v>
                </c:pt>
                <c:pt idx="893">
                  <c:v>145.94000199999999</c:v>
                </c:pt>
                <c:pt idx="894">
                  <c:v>147.550003</c:v>
                </c:pt>
                <c:pt idx="895">
                  <c:v>148.270004</c:v>
                </c:pt>
                <c:pt idx="896">
                  <c:v>149.11999499999999</c:v>
                </c:pt>
                <c:pt idx="897">
                  <c:v>144.80999800000001</c:v>
                </c:pt>
                <c:pt idx="898">
                  <c:v>144.69000199999999</c:v>
                </c:pt>
                <c:pt idx="899">
                  <c:v>144.38000500000001</c:v>
                </c:pt>
                <c:pt idx="900">
                  <c:v>146.36000100000001</c:v>
                </c:pt>
                <c:pt idx="901">
                  <c:v>145.80999800000001</c:v>
                </c:pt>
                <c:pt idx="902">
                  <c:v>147.270004</c:v>
                </c:pt>
                <c:pt idx="903">
                  <c:v>146.979996</c:v>
                </c:pt>
                <c:pt idx="904">
                  <c:v>146.35000600000001</c:v>
                </c:pt>
                <c:pt idx="905">
                  <c:v>146.199997</c:v>
                </c:pt>
                <c:pt idx="906">
                  <c:v>146.44000199999999</c:v>
                </c:pt>
                <c:pt idx="907">
                  <c:v>146.050003</c:v>
                </c:pt>
                <c:pt idx="908">
                  <c:v>146.19000199999999</c:v>
                </c:pt>
                <c:pt idx="909">
                  <c:v>148.970001</c:v>
                </c:pt>
                <c:pt idx="910">
                  <c:v>148.53999300000001</c:v>
                </c:pt>
                <c:pt idx="911">
                  <c:v>150.229996</c:v>
                </c:pt>
                <c:pt idx="912">
                  <c:v>149.800003</c:v>
                </c:pt>
                <c:pt idx="913">
                  <c:v>145.029999</c:v>
                </c:pt>
                <c:pt idx="914">
                  <c:v>147.44000199999999</c:v>
                </c:pt>
                <c:pt idx="915">
                  <c:v>148.30999800000001</c:v>
                </c:pt>
                <c:pt idx="916">
                  <c:v>149.449997</c:v>
                </c:pt>
                <c:pt idx="917">
                  <c:v>149.80999800000001</c:v>
                </c:pt>
                <c:pt idx="918">
                  <c:v>148.35000600000001</c:v>
                </c:pt>
                <c:pt idx="919">
                  <c:v>147.479996</c:v>
                </c:pt>
                <c:pt idx="920">
                  <c:v>149</c:v>
                </c:pt>
                <c:pt idx="921">
                  <c:v>152.66000399999999</c:v>
                </c:pt>
                <c:pt idx="922">
                  <c:v>152.83000200000001</c:v>
                </c:pt>
                <c:pt idx="923">
                  <c:v>153.86999499999999</c:v>
                </c:pt>
                <c:pt idx="924">
                  <c:v>153.759995</c:v>
                </c:pt>
                <c:pt idx="925">
                  <c:v>154.970001</c:v>
                </c:pt>
                <c:pt idx="926">
                  <c:v>156.979996</c:v>
                </c:pt>
                <c:pt idx="927">
                  <c:v>155.490005</c:v>
                </c:pt>
                <c:pt idx="928">
                  <c:v>155</c:v>
                </c:pt>
                <c:pt idx="929">
                  <c:v>150.63000500000001</c:v>
                </c:pt>
                <c:pt idx="930">
                  <c:v>150.35000600000001</c:v>
                </c:pt>
                <c:pt idx="931">
                  <c:v>148.55999800000001</c:v>
                </c:pt>
                <c:pt idx="932">
                  <c:v>148.44000199999999</c:v>
                </c:pt>
                <c:pt idx="933">
                  <c:v>148.820007</c:v>
                </c:pt>
                <c:pt idx="934">
                  <c:v>143.800003</c:v>
                </c:pt>
                <c:pt idx="935">
                  <c:v>143.929993</c:v>
                </c:pt>
                <c:pt idx="936">
                  <c:v>144.449997</c:v>
                </c:pt>
                <c:pt idx="937">
                  <c:v>146.64999399999999</c:v>
                </c:pt>
                <c:pt idx="938">
                  <c:v>145.66000399999999</c:v>
                </c:pt>
                <c:pt idx="939">
                  <c:v>145.470001</c:v>
                </c:pt>
                <c:pt idx="940">
                  <c:v>143.25</c:v>
                </c:pt>
                <c:pt idx="941">
                  <c:v>142.470001</c:v>
                </c:pt>
                <c:pt idx="942">
                  <c:v>143.66000399999999</c:v>
                </c:pt>
                <c:pt idx="943">
                  <c:v>141.89999399999999</c:v>
                </c:pt>
                <c:pt idx="944">
                  <c:v>141.759995</c:v>
                </c:pt>
                <c:pt idx="945">
                  <c:v>139.490005</c:v>
                </c:pt>
                <c:pt idx="946">
                  <c:v>139.470001</c:v>
                </c:pt>
                <c:pt idx="947">
                  <c:v>143.05999800000001</c:v>
                </c:pt>
                <c:pt idx="948">
                  <c:v>144.029999</c:v>
                </c:pt>
                <c:pt idx="949">
                  <c:v>142.270004</c:v>
                </c:pt>
                <c:pt idx="950">
                  <c:v>143.229996</c:v>
                </c:pt>
                <c:pt idx="951">
                  <c:v>141.240005</c:v>
                </c:pt>
                <c:pt idx="952">
                  <c:v>142.11000100000001</c:v>
                </c:pt>
                <c:pt idx="953">
                  <c:v>143.770004</c:v>
                </c:pt>
                <c:pt idx="954">
                  <c:v>143.449997</c:v>
                </c:pt>
                <c:pt idx="955">
                  <c:v>147.009995</c:v>
                </c:pt>
                <c:pt idx="956">
                  <c:v>148.699997</c:v>
                </c:pt>
                <c:pt idx="957">
                  <c:v>148.80999800000001</c:v>
                </c:pt>
                <c:pt idx="958">
                  <c:v>149.69000199999999</c:v>
                </c:pt>
                <c:pt idx="959">
                  <c:v>148.679993</c:v>
                </c:pt>
                <c:pt idx="960">
                  <c:v>149.33000200000001</c:v>
                </c:pt>
                <c:pt idx="961">
                  <c:v>149.36000100000001</c:v>
                </c:pt>
                <c:pt idx="962">
                  <c:v>149.820007</c:v>
                </c:pt>
                <c:pt idx="963">
                  <c:v>147.220001</c:v>
                </c:pt>
                <c:pt idx="964">
                  <c:v>148.990005</c:v>
                </c:pt>
                <c:pt idx="965">
                  <c:v>148.66000399999999</c:v>
                </c:pt>
                <c:pt idx="966">
                  <c:v>150.38999899999999</c:v>
                </c:pt>
                <c:pt idx="967">
                  <c:v>151.58000200000001</c:v>
                </c:pt>
                <c:pt idx="968">
                  <c:v>151.88999899999999</c:v>
                </c:pt>
                <c:pt idx="969">
                  <c:v>151.41000399999999</c:v>
                </c:pt>
                <c:pt idx="970">
                  <c:v>150.199997</c:v>
                </c:pt>
                <c:pt idx="971">
                  <c:v>150.020004</c:v>
                </c:pt>
                <c:pt idx="972">
                  <c:v>148.96000699999999</c:v>
                </c:pt>
                <c:pt idx="973">
                  <c:v>148.429993</c:v>
                </c:pt>
                <c:pt idx="974">
                  <c:v>150.36999499999999</c:v>
                </c:pt>
                <c:pt idx="975">
                  <c:v>149.94000199999999</c:v>
                </c:pt>
                <c:pt idx="976">
                  <c:v>151</c:v>
                </c:pt>
                <c:pt idx="977">
                  <c:v>153.71000699999999</c:v>
                </c:pt>
                <c:pt idx="978">
                  <c:v>157.64999399999999</c:v>
                </c:pt>
                <c:pt idx="979">
                  <c:v>161.679993</c:v>
                </c:pt>
                <c:pt idx="980">
                  <c:v>161.11999499999999</c:v>
                </c:pt>
                <c:pt idx="981">
                  <c:v>160.75</c:v>
                </c:pt>
                <c:pt idx="982">
                  <c:v>159.570007</c:v>
                </c:pt>
                <c:pt idx="983">
                  <c:v>159.36999499999999</c:v>
                </c:pt>
                <c:pt idx="984">
                  <c:v>159.990005</c:v>
                </c:pt>
                <c:pt idx="985">
                  <c:v>167.479996</c:v>
                </c:pt>
                <c:pt idx="986">
                  <c:v>158.740005</c:v>
                </c:pt>
                <c:pt idx="987">
                  <c:v>164.020004</c:v>
                </c:pt>
                <c:pt idx="988">
                  <c:v>164.28999300000001</c:v>
                </c:pt>
                <c:pt idx="989">
                  <c:v>169.08000200000001</c:v>
                </c:pt>
                <c:pt idx="990">
                  <c:v>172.13000500000001</c:v>
                </c:pt>
                <c:pt idx="991">
                  <c:v>174.91000399999999</c:v>
                </c:pt>
                <c:pt idx="992">
                  <c:v>175.21000699999999</c:v>
                </c:pt>
                <c:pt idx="993">
                  <c:v>181.11999499999999</c:v>
                </c:pt>
                <c:pt idx="994">
                  <c:v>175.25</c:v>
                </c:pt>
                <c:pt idx="995">
                  <c:v>175.11000100000001</c:v>
                </c:pt>
                <c:pt idx="996">
                  <c:v>179.279999</c:v>
                </c:pt>
                <c:pt idx="997">
                  <c:v>169.929993</c:v>
                </c:pt>
                <c:pt idx="998">
                  <c:v>168.279999</c:v>
                </c:pt>
                <c:pt idx="999">
                  <c:v>171.55999800000001</c:v>
                </c:pt>
                <c:pt idx="1000">
                  <c:v>173.03999300000001</c:v>
                </c:pt>
                <c:pt idx="1001">
                  <c:v>175.85000600000001</c:v>
                </c:pt>
                <c:pt idx="1002">
                  <c:v>177.08999600000001</c:v>
                </c:pt>
                <c:pt idx="1003">
                  <c:v>180.16000399999999</c:v>
                </c:pt>
                <c:pt idx="1004">
                  <c:v>179.33000200000001</c:v>
                </c:pt>
                <c:pt idx="1005">
                  <c:v>179.470001</c:v>
                </c:pt>
                <c:pt idx="1006">
                  <c:v>178.08999600000001</c:v>
                </c:pt>
                <c:pt idx="1007">
                  <c:v>177.83000200000001</c:v>
                </c:pt>
                <c:pt idx="1008">
                  <c:v>182.63000500000001</c:v>
                </c:pt>
                <c:pt idx="1009">
                  <c:v>179.61000100000001</c:v>
                </c:pt>
                <c:pt idx="1010">
                  <c:v>172.699997</c:v>
                </c:pt>
                <c:pt idx="1011">
                  <c:v>172.88999899999999</c:v>
                </c:pt>
                <c:pt idx="1012">
                  <c:v>169.08000200000001</c:v>
                </c:pt>
                <c:pt idx="1013">
                  <c:v>172.320007</c:v>
                </c:pt>
                <c:pt idx="1014">
                  <c:v>176.11999499999999</c:v>
                </c:pt>
                <c:pt idx="1015">
                  <c:v>175.779999</c:v>
                </c:pt>
                <c:pt idx="1016">
                  <c:v>171.33999600000001</c:v>
                </c:pt>
                <c:pt idx="1017">
                  <c:v>171.509995</c:v>
                </c:pt>
                <c:pt idx="1018">
                  <c:v>170</c:v>
                </c:pt>
                <c:pt idx="1019">
                  <c:v>166.979996</c:v>
                </c:pt>
                <c:pt idx="1020">
                  <c:v>164.41999799999999</c:v>
                </c:pt>
                <c:pt idx="1021">
                  <c:v>160.020004</c:v>
                </c:pt>
                <c:pt idx="1022">
                  <c:v>158.979996</c:v>
                </c:pt>
                <c:pt idx="1023">
                  <c:v>163.5</c:v>
                </c:pt>
                <c:pt idx="1024">
                  <c:v>162.449997</c:v>
                </c:pt>
                <c:pt idx="1025">
                  <c:v>165.71000699999999</c:v>
                </c:pt>
                <c:pt idx="1026">
                  <c:v>170.16000399999999</c:v>
                </c:pt>
                <c:pt idx="1027">
                  <c:v>174.009995</c:v>
                </c:pt>
                <c:pt idx="1028">
                  <c:v>174.75</c:v>
                </c:pt>
                <c:pt idx="1029">
                  <c:v>174.479996</c:v>
                </c:pt>
                <c:pt idx="1030">
                  <c:v>171.679993</c:v>
                </c:pt>
                <c:pt idx="1031">
                  <c:v>172.86000100000001</c:v>
                </c:pt>
                <c:pt idx="1032">
                  <c:v>171.729996</c:v>
                </c:pt>
                <c:pt idx="1033">
                  <c:v>176.050003</c:v>
                </c:pt>
                <c:pt idx="1034">
                  <c:v>174.13999899999999</c:v>
                </c:pt>
                <c:pt idx="1035">
                  <c:v>172.33000200000001</c:v>
                </c:pt>
                <c:pt idx="1036">
                  <c:v>167.36999499999999</c:v>
                </c:pt>
                <c:pt idx="1037">
                  <c:v>170.970001</c:v>
                </c:pt>
                <c:pt idx="1038">
                  <c:v>171.85000600000001</c:v>
                </c:pt>
                <c:pt idx="1039">
                  <c:v>171.029999</c:v>
                </c:pt>
                <c:pt idx="1040">
                  <c:v>169.820007</c:v>
                </c:pt>
                <c:pt idx="1041">
                  <c:v>164.979996</c:v>
                </c:pt>
                <c:pt idx="1042">
                  <c:v>165.53999300000001</c:v>
                </c:pt>
                <c:pt idx="1043">
                  <c:v>152.58000200000001</c:v>
                </c:pt>
                <c:pt idx="1044">
                  <c:v>163.83999600000001</c:v>
                </c:pt>
                <c:pt idx="1045">
                  <c:v>163.05999800000001</c:v>
                </c:pt>
                <c:pt idx="1046">
                  <c:v>164.699997</c:v>
                </c:pt>
                <c:pt idx="1047">
                  <c:v>164.38999899999999</c:v>
                </c:pt>
                <c:pt idx="1048">
                  <c:v>168.470001</c:v>
                </c:pt>
                <c:pt idx="1049">
                  <c:v>164.490005</c:v>
                </c:pt>
                <c:pt idx="1050">
                  <c:v>163.36000100000001</c:v>
                </c:pt>
                <c:pt idx="1051">
                  <c:v>158.820007</c:v>
                </c:pt>
                <c:pt idx="1052">
                  <c:v>161.479996</c:v>
                </c:pt>
                <c:pt idx="1053">
                  <c:v>160.199997</c:v>
                </c:pt>
                <c:pt idx="1054">
                  <c:v>158.929993</c:v>
                </c:pt>
                <c:pt idx="1055">
                  <c:v>151.449997</c:v>
                </c:pt>
                <c:pt idx="1056">
                  <c:v>150.89999399999999</c:v>
                </c:pt>
                <c:pt idx="1057">
                  <c:v>157.050003</c:v>
                </c:pt>
                <c:pt idx="1058">
                  <c:v>158.61000100000001</c:v>
                </c:pt>
                <c:pt idx="1059">
                  <c:v>160.509995</c:v>
                </c:pt>
                <c:pt idx="1060">
                  <c:v>163.509995</c:v>
                </c:pt>
                <c:pt idx="1061">
                  <c:v>165.509995</c:v>
                </c:pt>
                <c:pt idx="1062">
                  <c:v>167.990005</c:v>
                </c:pt>
                <c:pt idx="1063">
                  <c:v>171.05999800000001</c:v>
                </c:pt>
                <c:pt idx="1064">
                  <c:v>173.88000500000001</c:v>
                </c:pt>
                <c:pt idx="1065">
                  <c:v>172.16999799999999</c:v>
                </c:pt>
                <c:pt idx="1066">
                  <c:v>176.69000199999999</c:v>
                </c:pt>
                <c:pt idx="1067">
                  <c:v>178.550003</c:v>
                </c:pt>
                <c:pt idx="1068">
                  <c:v>177.83999600000001</c:v>
                </c:pt>
                <c:pt idx="1069">
                  <c:v>174.029999</c:v>
                </c:pt>
                <c:pt idx="1070">
                  <c:v>174.570007</c:v>
                </c:pt>
                <c:pt idx="1071">
                  <c:v>177.5</c:v>
                </c:pt>
                <c:pt idx="1072">
                  <c:v>172.36000100000001</c:v>
                </c:pt>
                <c:pt idx="1073">
                  <c:v>171.16000399999999</c:v>
                </c:pt>
                <c:pt idx="1074">
                  <c:v>171.779999</c:v>
                </c:pt>
                <c:pt idx="1075">
                  <c:v>168.71000699999999</c:v>
                </c:pt>
                <c:pt idx="1076">
                  <c:v>168.020004</c:v>
                </c:pt>
                <c:pt idx="1077">
                  <c:v>167.38999899999999</c:v>
                </c:pt>
                <c:pt idx="1078">
                  <c:v>170.61999499999999</c:v>
                </c:pt>
                <c:pt idx="1079">
                  <c:v>163.91999799999999</c:v>
                </c:pt>
                <c:pt idx="1080">
                  <c:v>165.020004</c:v>
                </c:pt>
                <c:pt idx="1081">
                  <c:v>168.759995</c:v>
                </c:pt>
                <c:pt idx="1082">
                  <c:v>168.91000399999999</c:v>
                </c:pt>
                <c:pt idx="1083">
                  <c:v>166.46000699999999</c:v>
                </c:pt>
                <c:pt idx="1084">
                  <c:v>161.11999499999999</c:v>
                </c:pt>
                <c:pt idx="1085">
                  <c:v>162.25</c:v>
                </c:pt>
                <c:pt idx="1086">
                  <c:v>155.91000399999999</c:v>
                </c:pt>
                <c:pt idx="1087">
                  <c:v>159.25</c:v>
                </c:pt>
                <c:pt idx="1088">
                  <c:v>161.83999600000001</c:v>
                </c:pt>
                <c:pt idx="1089">
                  <c:v>156.71000699999999</c:v>
                </c:pt>
                <c:pt idx="1090">
                  <c:v>158.14999399999999</c:v>
                </c:pt>
                <c:pt idx="1091">
                  <c:v>159.66999799999999</c:v>
                </c:pt>
                <c:pt idx="1092">
                  <c:v>163.85000600000001</c:v>
                </c:pt>
                <c:pt idx="1093">
                  <c:v>156.009995</c:v>
                </c:pt>
                <c:pt idx="1094">
                  <c:v>154.929993</c:v>
                </c:pt>
                <c:pt idx="1095">
                  <c:v>155.520004</c:v>
                </c:pt>
                <c:pt idx="1096">
                  <c:v>153.5</c:v>
                </c:pt>
                <c:pt idx="1097">
                  <c:v>142.770004</c:v>
                </c:pt>
                <c:pt idx="1098">
                  <c:v>144.58999600000001</c:v>
                </c:pt>
                <c:pt idx="1099">
                  <c:v>145.550003</c:v>
                </c:pt>
                <c:pt idx="1100">
                  <c:v>148.86000100000001</c:v>
                </c:pt>
                <c:pt idx="1101">
                  <c:v>146.85000600000001</c:v>
                </c:pt>
                <c:pt idx="1102">
                  <c:v>139.88000500000001</c:v>
                </c:pt>
                <c:pt idx="1103">
                  <c:v>139.08999600000001</c:v>
                </c:pt>
                <c:pt idx="1104">
                  <c:v>137.78999300000001</c:v>
                </c:pt>
                <c:pt idx="1105">
                  <c:v>140.80999800000001</c:v>
                </c:pt>
                <c:pt idx="1106">
                  <c:v>138.429993</c:v>
                </c:pt>
                <c:pt idx="1107">
                  <c:v>137.38999899999999</c:v>
                </c:pt>
                <c:pt idx="1108">
                  <c:v>145.38999899999999</c:v>
                </c:pt>
                <c:pt idx="1109">
                  <c:v>149.070007</c:v>
                </c:pt>
                <c:pt idx="1110">
                  <c:v>149.89999399999999</c:v>
                </c:pt>
                <c:pt idx="1111">
                  <c:v>147.83000200000001</c:v>
                </c:pt>
                <c:pt idx="1112">
                  <c:v>146.89999399999999</c:v>
                </c:pt>
                <c:pt idx="1113">
                  <c:v>147.029999</c:v>
                </c:pt>
                <c:pt idx="1114">
                  <c:v>144.35000600000001</c:v>
                </c:pt>
                <c:pt idx="1115">
                  <c:v>148.58000200000001</c:v>
                </c:pt>
                <c:pt idx="1116">
                  <c:v>147.08000200000001</c:v>
                </c:pt>
                <c:pt idx="1117">
                  <c:v>140.279999</c:v>
                </c:pt>
                <c:pt idx="1118">
                  <c:v>132.86999499999999</c:v>
                </c:pt>
                <c:pt idx="1119">
                  <c:v>133.13000500000001</c:v>
                </c:pt>
                <c:pt idx="1120">
                  <c:v>134.28999300000001</c:v>
                </c:pt>
                <c:pt idx="1121">
                  <c:v>132.08000200000001</c:v>
                </c:pt>
                <c:pt idx="1122">
                  <c:v>130.070007</c:v>
                </c:pt>
                <c:pt idx="1123">
                  <c:v>133.41999799999999</c:v>
                </c:pt>
                <c:pt idx="1124">
                  <c:v>134.78999300000001</c:v>
                </c:pt>
                <c:pt idx="1125">
                  <c:v>136.820007</c:v>
                </c:pt>
                <c:pt idx="1126">
                  <c:v>139.89999399999999</c:v>
                </c:pt>
                <c:pt idx="1127">
                  <c:v>142.699997</c:v>
                </c:pt>
                <c:pt idx="1128">
                  <c:v>142.13000500000001</c:v>
                </c:pt>
                <c:pt idx="1129">
                  <c:v>137.46000699999999</c:v>
                </c:pt>
                <c:pt idx="1130">
                  <c:v>137.25</c:v>
                </c:pt>
                <c:pt idx="1131">
                  <c:v>136.03999300000001</c:v>
                </c:pt>
                <c:pt idx="1132">
                  <c:v>137.770004</c:v>
                </c:pt>
                <c:pt idx="1133">
                  <c:v>141.35000600000001</c:v>
                </c:pt>
                <c:pt idx="1134">
                  <c:v>143.28999300000001</c:v>
                </c:pt>
                <c:pt idx="1135">
                  <c:v>145.259995</c:v>
                </c:pt>
                <c:pt idx="1136">
                  <c:v>145.66999799999999</c:v>
                </c:pt>
                <c:pt idx="1137">
                  <c:v>145.759995</c:v>
                </c:pt>
                <c:pt idx="1138">
                  <c:v>142.990005</c:v>
                </c:pt>
                <c:pt idx="1139">
                  <c:v>144.08000200000001</c:v>
                </c:pt>
                <c:pt idx="1140">
                  <c:v>149.779999</c:v>
                </c:pt>
                <c:pt idx="1141">
                  <c:v>150.740005</c:v>
                </c:pt>
                <c:pt idx="1142">
                  <c:v>147.91999799999999</c:v>
                </c:pt>
                <c:pt idx="1143">
                  <c:v>151.11999499999999</c:v>
                </c:pt>
                <c:pt idx="1144">
                  <c:v>154.5</c:v>
                </c:pt>
                <c:pt idx="1145">
                  <c:v>155.38999899999999</c:v>
                </c:pt>
                <c:pt idx="1146">
                  <c:v>154.009995</c:v>
                </c:pt>
                <c:pt idx="1147">
                  <c:v>152.259995</c:v>
                </c:pt>
                <c:pt idx="1148">
                  <c:v>152.58000200000001</c:v>
                </c:pt>
                <c:pt idx="1149">
                  <c:v>156.979996</c:v>
                </c:pt>
                <c:pt idx="1150">
                  <c:v>161.240005</c:v>
                </c:pt>
                <c:pt idx="1151">
                  <c:v>161.009995</c:v>
                </c:pt>
                <c:pt idx="1152">
                  <c:v>160.10000600000001</c:v>
                </c:pt>
                <c:pt idx="1153">
                  <c:v>160.83999600000001</c:v>
                </c:pt>
                <c:pt idx="1154">
                  <c:v>166.009995</c:v>
                </c:pt>
                <c:pt idx="1155">
                  <c:v>163.21000699999999</c:v>
                </c:pt>
                <c:pt idx="1156">
                  <c:v>166.36999499999999</c:v>
                </c:pt>
                <c:pt idx="1157">
                  <c:v>164.020004</c:v>
                </c:pt>
                <c:pt idx="1158">
                  <c:v>167.679993</c:v>
                </c:pt>
                <c:pt idx="1159">
                  <c:v>170.05999800000001</c:v>
                </c:pt>
                <c:pt idx="1160">
                  <c:v>169.820007</c:v>
                </c:pt>
                <c:pt idx="1161">
                  <c:v>171.520004</c:v>
                </c:pt>
                <c:pt idx="1162">
                  <c:v>172.779999</c:v>
                </c:pt>
                <c:pt idx="1163">
                  <c:v>172.770004</c:v>
                </c:pt>
                <c:pt idx="1164">
                  <c:v>173.75</c:v>
                </c:pt>
                <c:pt idx="1165">
                  <c:v>173.029999</c:v>
                </c:pt>
                <c:pt idx="1166">
                  <c:v>169.69000199999999</c:v>
                </c:pt>
                <c:pt idx="1167">
                  <c:v>167.08000200000001</c:v>
                </c:pt>
                <c:pt idx="1168">
                  <c:v>167.320007</c:v>
                </c:pt>
                <c:pt idx="1169">
                  <c:v>168.779999</c:v>
                </c:pt>
                <c:pt idx="1170">
                  <c:v>170.570007</c:v>
                </c:pt>
                <c:pt idx="1171">
                  <c:v>161.14999399999999</c:v>
                </c:pt>
                <c:pt idx="1172">
                  <c:v>162.13000500000001</c:v>
                </c:pt>
                <c:pt idx="1173">
                  <c:v>160.30999800000001</c:v>
                </c:pt>
                <c:pt idx="1174">
                  <c:v>156.63999899999999</c:v>
                </c:pt>
                <c:pt idx="1175">
                  <c:v>159.75</c:v>
                </c:pt>
                <c:pt idx="1176">
                  <c:v>156.470001</c:v>
                </c:pt>
                <c:pt idx="1177">
                  <c:v>154.820007</c:v>
                </c:pt>
                <c:pt idx="1178">
                  <c:v>154.63999899999999</c:v>
                </c:pt>
                <c:pt idx="1179">
                  <c:v>155.470001</c:v>
                </c:pt>
                <c:pt idx="1180">
                  <c:v>159.58999600000001</c:v>
                </c:pt>
                <c:pt idx="1181">
                  <c:v>159.89999399999999</c:v>
                </c:pt>
                <c:pt idx="1182">
                  <c:v>154.78999300000001</c:v>
                </c:pt>
                <c:pt idx="1183">
                  <c:v>154.64999399999999</c:v>
                </c:pt>
                <c:pt idx="1184">
                  <c:v>151.21000699999999</c:v>
                </c:pt>
                <c:pt idx="1185">
                  <c:v>149.30999800000001</c:v>
                </c:pt>
                <c:pt idx="1186">
                  <c:v>153.39999399999999</c:v>
                </c:pt>
                <c:pt idx="1187">
                  <c:v>157.33999600000001</c:v>
                </c:pt>
                <c:pt idx="1188">
                  <c:v>152.38000500000001</c:v>
                </c:pt>
                <c:pt idx="1189">
                  <c:v>151.19000199999999</c:v>
                </c:pt>
                <c:pt idx="1190">
                  <c:v>149.66000399999999</c:v>
                </c:pt>
                <c:pt idx="1191">
                  <c:v>152.740005</c:v>
                </c:pt>
                <c:pt idx="1192">
                  <c:v>147.63999899999999</c:v>
                </c:pt>
                <c:pt idx="1193">
                  <c:v>146.10000600000001</c:v>
                </c:pt>
                <c:pt idx="1194">
                  <c:v>141.279999</c:v>
                </c:pt>
                <c:pt idx="1195">
                  <c:v>138.21000699999999</c:v>
                </c:pt>
                <c:pt idx="1196">
                  <c:v>145.029999</c:v>
                </c:pt>
                <c:pt idx="1197">
                  <c:v>144.070007</c:v>
                </c:pt>
                <c:pt idx="1198">
                  <c:v>145.80999800000001</c:v>
                </c:pt>
                <c:pt idx="1199">
                  <c:v>142.53999300000001</c:v>
                </c:pt>
                <c:pt idx="1200">
                  <c:v>140.41999799999999</c:v>
                </c:pt>
                <c:pt idx="1201">
                  <c:v>139.89999399999999</c:v>
                </c:pt>
                <c:pt idx="1202">
                  <c:v>139.13000500000001</c:v>
                </c:pt>
                <c:pt idx="1203">
                  <c:v>134.990005</c:v>
                </c:pt>
                <c:pt idx="1204">
                  <c:v>144.30999800000001</c:v>
                </c:pt>
                <c:pt idx="1205">
                  <c:v>141.070007</c:v>
                </c:pt>
                <c:pt idx="1206">
                  <c:v>145.490005</c:v>
                </c:pt>
                <c:pt idx="1207">
                  <c:v>141.69000199999999</c:v>
                </c:pt>
                <c:pt idx="1208">
                  <c:v>143.020004</c:v>
                </c:pt>
                <c:pt idx="1209">
                  <c:v>142.86999499999999</c:v>
                </c:pt>
                <c:pt idx="1210">
                  <c:v>147.19000199999999</c:v>
                </c:pt>
                <c:pt idx="1211">
                  <c:v>150.08999600000001</c:v>
                </c:pt>
                <c:pt idx="1212">
                  <c:v>150.96000699999999</c:v>
                </c:pt>
                <c:pt idx="1213">
                  <c:v>148.070007</c:v>
                </c:pt>
                <c:pt idx="1214">
                  <c:v>148.199997</c:v>
                </c:pt>
                <c:pt idx="1215">
                  <c:v>153.16000399999999</c:v>
                </c:pt>
                <c:pt idx="1216">
                  <c:v>155.08000200000001</c:v>
                </c:pt>
                <c:pt idx="1217">
                  <c:v>148.949997</c:v>
                </c:pt>
                <c:pt idx="1218">
                  <c:v>142.05999800000001</c:v>
                </c:pt>
                <c:pt idx="1219">
                  <c:v>142.08999600000001</c:v>
                </c:pt>
                <c:pt idx="1220">
                  <c:v>137.11000100000001</c:v>
                </c:pt>
                <c:pt idx="1221">
                  <c:v>140.41000399999999</c:v>
                </c:pt>
                <c:pt idx="1222">
                  <c:v>138.5</c:v>
                </c:pt>
                <c:pt idx="1223">
                  <c:v>141.240005</c:v>
                </c:pt>
                <c:pt idx="1224">
                  <c:v>145.820007</c:v>
                </c:pt>
                <c:pt idx="1225">
                  <c:v>148.970001</c:v>
                </c:pt>
                <c:pt idx="1226">
                  <c:v>152.220001</c:v>
                </c:pt>
                <c:pt idx="1227">
                  <c:v>149.13000500000001</c:v>
                </c:pt>
                <c:pt idx="1228">
                  <c:v>146.429993</c:v>
                </c:pt>
                <c:pt idx="1229">
                  <c:v>152.30999800000001</c:v>
                </c:pt>
                <c:pt idx="1230">
                  <c:v>150.16000399999999</c:v>
                </c:pt>
                <c:pt idx="1231">
                  <c:v>148.13000500000001</c:v>
                </c:pt>
                <c:pt idx="1232">
                  <c:v>149.449997</c:v>
                </c:pt>
                <c:pt idx="1233">
                  <c:v>148.30999800000001</c:v>
                </c:pt>
                <c:pt idx="1234">
                  <c:v>145.13999899999999</c:v>
                </c:pt>
                <c:pt idx="1235">
                  <c:v>144.28999300000001</c:v>
                </c:pt>
                <c:pt idx="1236">
                  <c:v>141.39999399999999</c:v>
                </c:pt>
                <c:pt idx="1237">
                  <c:v>148.21000699999999</c:v>
                </c:pt>
                <c:pt idx="1238">
                  <c:v>145.96000699999999</c:v>
                </c:pt>
                <c:pt idx="1239">
                  <c:v>147.770004</c:v>
                </c:pt>
                <c:pt idx="1240">
                  <c:v>147.070007</c:v>
                </c:pt>
                <c:pt idx="1241">
                  <c:v>142.19000199999999</c:v>
                </c:pt>
                <c:pt idx="1242">
                  <c:v>142.36000100000001</c:v>
                </c:pt>
                <c:pt idx="1243">
                  <c:v>142.33999600000001</c:v>
                </c:pt>
                <c:pt idx="1244">
                  <c:v>142.699997</c:v>
                </c:pt>
                <c:pt idx="1245">
                  <c:v>149.5</c:v>
                </c:pt>
                <c:pt idx="1246">
                  <c:v>145.35000600000001</c:v>
                </c:pt>
                <c:pt idx="1247">
                  <c:v>141.11000100000001</c:v>
                </c:pt>
                <c:pt idx="1248">
                  <c:v>136.69000199999999</c:v>
                </c:pt>
                <c:pt idx="1249">
                  <c:v>135.11000100000001</c:v>
                </c:pt>
                <c:pt idx="1250">
                  <c:v>131.38999899999999</c:v>
                </c:pt>
                <c:pt idx="1251">
                  <c:v>132.979996</c:v>
                </c:pt>
                <c:pt idx="1252">
                  <c:v>134.35000600000001</c:v>
                </c:pt>
                <c:pt idx="1253">
                  <c:v>130.91999799999999</c:v>
                </c:pt>
                <c:pt idx="1254">
                  <c:v>131.38000500000001</c:v>
                </c:pt>
                <c:pt idx="1255">
                  <c:v>129.66999799999999</c:v>
                </c:pt>
                <c:pt idx="1256">
                  <c:v>127.989998</c:v>
                </c:pt>
                <c:pt idx="1257">
                  <c:v>128.41000399999999</c:v>
                </c:pt>
                <c:pt idx="1258">
                  <c:v>130.279999</c:v>
                </c:pt>
                <c:pt idx="1259">
                  <c:v>126.889999</c:v>
                </c:pt>
                <c:pt idx="1260">
                  <c:v>127.129997</c:v>
                </c:pt>
                <c:pt idx="1261">
                  <c:v>126.010002</c:v>
                </c:pt>
                <c:pt idx="1262">
                  <c:v>130.470001</c:v>
                </c:pt>
                <c:pt idx="1263">
                  <c:v>130.259995</c:v>
                </c:pt>
                <c:pt idx="1264">
                  <c:v>131.25</c:v>
                </c:pt>
                <c:pt idx="1265">
                  <c:v>133.88000500000001</c:v>
                </c:pt>
                <c:pt idx="1266">
                  <c:v>132.029999</c:v>
                </c:pt>
                <c:pt idx="1267">
                  <c:v>134.83000200000001</c:v>
                </c:pt>
                <c:pt idx="1268">
                  <c:v>136.820007</c:v>
                </c:pt>
                <c:pt idx="1269">
                  <c:v>134.08000200000001</c:v>
                </c:pt>
                <c:pt idx="1270">
                  <c:v>135.279999</c:v>
                </c:pt>
                <c:pt idx="1271">
                  <c:v>138.11999499999999</c:v>
                </c:pt>
                <c:pt idx="1272">
                  <c:v>140.30999800000001</c:v>
                </c:pt>
                <c:pt idx="1273">
                  <c:v>140.88999899999999</c:v>
                </c:pt>
                <c:pt idx="1274">
                  <c:v>143.16999799999999</c:v>
                </c:pt>
                <c:pt idx="1275">
                  <c:v>143.16000399999999</c:v>
                </c:pt>
                <c:pt idx="1276">
                  <c:v>144.96000699999999</c:v>
                </c:pt>
              </c:numCache>
              <c:extLst/>
            </c:numRef>
          </c:val>
          <c:smooth val="0"/>
          <c:extLst>
            <c:ext xmlns:c16="http://schemas.microsoft.com/office/drawing/2014/chart" uri="{C3380CC4-5D6E-409C-BE32-E72D297353CC}">
              <c16:uniqueId val="{00000002-5231-4425-8901-ED8B03A66DCD}"/>
            </c:ext>
          </c:extLst>
        </c:ser>
        <c:dLbls>
          <c:showLegendKey val="0"/>
          <c:showVal val="0"/>
          <c:showCatName val="0"/>
          <c:showSerName val="0"/>
          <c:showPercent val="0"/>
          <c:showBubbleSize val="0"/>
        </c:dLbls>
        <c:smooth val="0"/>
        <c:axId val="146813744"/>
        <c:axId val="455176384"/>
      </c:lineChart>
      <c:dateAx>
        <c:axId val="14681374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55176384"/>
        <c:crosses val="autoZero"/>
        <c:auto val="1"/>
        <c:lblOffset val="100"/>
        <c:baseTimeUnit val="days"/>
      </c:dateAx>
      <c:valAx>
        <c:axId val="4551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4681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Linear Regression Microsoft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Regression!$B$3:$B$1279</c:f>
              <c:numCache>
                <c:formatCode>General</c:formatCode>
                <c:ptCount val="1277"/>
                <c:pt idx="0">
                  <c:v>-8.1271336860733797E-4</c:v>
                </c:pt>
                <c:pt idx="1">
                  <c:v>6.158470977422126E-3</c:v>
                </c:pt>
                <c:pt idx="2">
                  <c:v>1.235717807401217E-2</c:v>
                </c:pt>
                <c:pt idx="3">
                  <c:v>6.1600841359760322E-3</c:v>
                </c:pt>
                <c:pt idx="4">
                  <c:v>5.1020976792097222E-3</c:v>
                </c:pt>
                <c:pt idx="5">
                  <c:v>-8.9114605998542873E-3</c:v>
                </c:pt>
                <c:pt idx="6">
                  <c:v>3.0730252324946607E-3</c:v>
                </c:pt>
                <c:pt idx="7">
                  <c:v>6.1273234810163869E-3</c:v>
                </c:pt>
                <c:pt idx="8">
                  <c:v>1.6127213626417274E-2</c:v>
                </c:pt>
                <c:pt idx="9">
                  <c:v>-1.1320710573156796E-2</c:v>
                </c:pt>
                <c:pt idx="10">
                  <c:v>8.0826334063172859E-3</c:v>
                </c:pt>
                <c:pt idx="11">
                  <c:v>3.7861468668325023E-3</c:v>
                </c:pt>
                <c:pt idx="12">
                  <c:v>-1.5531284840595914E-3</c:v>
                </c:pt>
                <c:pt idx="13">
                  <c:v>2.1111133333333341E-2</c:v>
                </c:pt>
                <c:pt idx="14">
                  <c:v>7.0729160593489774E-3</c:v>
                </c:pt>
                <c:pt idx="15">
                  <c:v>-8.6441920482711876E-4</c:v>
                </c:pt>
                <c:pt idx="16">
                  <c:v>7.0293283548250492E-3</c:v>
                </c:pt>
                <c:pt idx="17">
                  <c:v>2.1692396208363589E-2</c:v>
                </c:pt>
                <c:pt idx="18">
                  <c:v>-1.933987827769474E-2</c:v>
                </c:pt>
                <c:pt idx="19">
                  <c:v>4.8231188159768464E-3</c:v>
                </c:pt>
                <c:pt idx="20">
                  <c:v>1.109334400000004E-2</c:v>
                </c:pt>
                <c:pt idx="21">
                  <c:v>-1.2132102414473026E-2</c:v>
                </c:pt>
                <c:pt idx="22">
                  <c:v>-3.2891937557581671E-2</c:v>
                </c:pt>
                <c:pt idx="23">
                  <c:v>-4.0525608227155549E-2</c:v>
                </c:pt>
                <c:pt idx="24">
                  <c:v>4.1431684214888721E-2</c:v>
                </c:pt>
                <c:pt idx="25">
                  <c:v>-8.619726127079853E-3</c:v>
                </c:pt>
                <c:pt idx="26">
                  <c:v>-3.8011325805499034E-2</c:v>
                </c:pt>
                <c:pt idx="27">
                  <c:v>2.8273405737888516E-2</c:v>
                </c:pt>
                <c:pt idx="28">
                  <c:v>2.1411089055918941E-3</c:v>
                </c:pt>
                <c:pt idx="29">
                  <c:v>-4.72279320814131E-3</c:v>
                </c:pt>
                <c:pt idx="30">
                  <c:v>3.0504993096712348E-2</c:v>
                </c:pt>
                <c:pt idx="31">
                  <c:v>1.3594978769816673E-2</c:v>
                </c:pt>
                <c:pt idx="32">
                  <c:v>-1.0492093363723958E-2</c:v>
                </c:pt>
                <c:pt idx="33">
                  <c:v>1.6397026134771772E-2</c:v>
                </c:pt>
                <c:pt idx="34">
                  <c:v>-1.0002150677495597E-2</c:v>
                </c:pt>
                <c:pt idx="35">
                  <c:v>1.6838619766258948E-2</c:v>
                </c:pt>
                <c:pt idx="36">
                  <c:v>8.5470514646806012E-3</c:v>
                </c:pt>
                <c:pt idx="37">
                  <c:v>1.4194872580617099E-2</c:v>
                </c:pt>
                <c:pt idx="38">
                  <c:v>-9.400480664309192E-3</c:v>
                </c:pt>
                <c:pt idx="39">
                  <c:v>-8.9624423855943578E-3</c:v>
                </c:pt>
                <c:pt idx="40">
                  <c:v>-2.5640983628917691E-2</c:v>
                </c:pt>
                <c:pt idx="41">
                  <c:v>8.298689489000078E-3</c:v>
                </c:pt>
                <c:pt idx="42">
                  <c:v>2.1659086924803419E-2</c:v>
                </c:pt>
                <c:pt idx="43">
                  <c:v>-1.2507865698870696E-2</c:v>
                </c:pt>
                <c:pt idx="44">
                  <c:v>1.1914909320957123E-2</c:v>
                </c:pt>
                <c:pt idx="45">
                  <c:v>1.0820027924685307E-2</c:v>
                </c:pt>
                <c:pt idx="46">
                  <c:v>1.2698068919109321E-2</c:v>
                </c:pt>
                <c:pt idx="47">
                  <c:v>5.1813471502590676E-3</c:v>
                </c:pt>
                <c:pt idx="48">
                  <c:v>-1.9381412371134051E-2</c:v>
                </c:pt>
                <c:pt idx="49">
                  <c:v>-1.6715769027046745E-2</c:v>
                </c:pt>
                <c:pt idx="50">
                  <c:v>1.2295530977178811E-2</c:v>
                </c:pt>
                <c:pt idx="51">
                  <c:v>-9.9282002534854964E-3</c:v>
                </c:pt>
                <c:pt idx="52">
                  <c:v>-7.3607319684388739E-3</c:v>
                </c:pt>
                <c:pt idx="53">
                  <c:v>-1.2896614307470464E-3</c:v>
                </c:pt>
                <c:pt idx="54">
                  <c:v>-1.7862939847196849E-2</c:v>
                </c:pt>
                <c:pt idx="55">
                  <c:v>-1.9392977519217005E-2</c:v>
                </c:pt>
                <c:pt idx="56">
                  <c:v>1.2402245810055831E-2</c:v>
                </c:pt>
                <c:pt idx="57">
                  <c:v>4.7787230462562405E-2</c:v>
                </c:pt>
                <c:pt idx="58">
                  <c:v>-5.3928817064908145E-2</c:v>
                </c:pt>
                <c:pt idx="59">
                  <c:v>4.0080160320642806E-3</c:v>
                </c:pt>
                <c:pt idx="60">
                  <c:v>3.2158017298734697E-3</c:v>
                </c:pt>
                <c:pt idx="61">
                  <c:v>-9.8375040362827359E-3</c:v>
                </c:pt>
                <c:pt idx="62">
                  <c:v>-1.9312390727564327E-2</c:v>
                </c:pt>
                <c:pt idx="63">
                  <c:v>5.2248196977762111E-2</c:v>
                </c:pt>
                <c:pt idx="64">
                  <c:v>-1.027697944013466E-2</c:v>
                </c:pt>
                <c:pt idx="65">
                  <c:v>-4.9185376526076239E-3</c:v>
                </c:pt>
                <c:pt idx="66">
                  <c:v>1.4828624617436014E-2</c:v>
                </c:pt>
                <c:pt idx="67">
                  <c:v>-4.1129668158130734E-3</c:v>
                </c:pt>
                <c:pt idx="68">
                  <c:v>4.5646993899642208E-3</c:v>
                </c:pt>
                <c:pt idx="69">
                  <c:v>1.7526809477442354E-2</c:v>
                </c:pt>
                <c:pt idx="70">
                  <c:v>2.1262093952287682E-4</c:v>
                </c:pt>
                <c:pt idx="71">
                  <c:v>9.8862549165515783E-3</c:v>
                </c:pt>
                <c:pt idx="72">
                  <c:v>1.2842115789473646E-2</c:v>
                </c:pt>
                <c:pt idx="73">
                  <c:v>2.2864373073537025E-3</c:v>
                </c:pt>
                <c:pt idx="74">
                  <c:v>-5.4956241083446485E-3</c:v>
                </c:pt>
                <c:pt idx="75">
                  <c:v>-1.7725575321631804E-3</c:v>
                </c:pt>
                <c:pt idx="76">
                  <c:v>5.2224776524436526E-3</c:v>
                </c:pt>
                <c:pt idx="77">
                  <c:v>-3.0548577110319518E-2</c:v>
                </c:pt>
                <c:pt idx="78">
                  <c:v>2.6795283168426051E-3</c:v>
                </c:pt>
                <c:pt idx="79">
                  <c:v>4.3292302192657284E-2</c:v>
                </c:pt>
                <c:pt idx="80">
                  <c:v>-1.3012254365005275E-2</c:v>
                </c:pt>
                <c:pt idx="81">
                  <c:v>-3.2388694438104521E-2</c:v>
                </c:pt>
                <c:pt idx="82">
                  <c:v>1.9096652924543038E-2</c:v>
                </c:pt>
                <c:pt idx="83">
                  <c:v>-2.1370660519437042E-2</c:v>
                </c:pt>
                <c:pt idx="84">
                  <c:v>3.8726441896798744E-3</c:v>
                </c:pt>
                <c:pt idx="85">
                  <c:v>1.9824239177025436E-2</c:v>
                </c:pt>
                <c:pt idx="86">
                  <c:v>7.1451089029127913E-3</c:v>
                </c:pt>
                <c:pt idx="87">
                  <c:v>1.669316675416109E-3</c:v>
                </c:pt>
                <c:pt idx="88">
                  <c:v>1.5102561918496744E-2</c:v>
                </c:pt>
                <c:pt idx="89">
                  <c:v>3.4886517903617827E-3</c:v>
                </c:pt>
                <c:pt idx="90">
                  <c:v>1.2269427026500497E-3</c:v>
                </c:pt>
                <c:pt idx="91">
                  <c:v>-6.9444445862836598E-3</c:v>
                </c:pt>
                <c:pt idx="92">
                  <c:v>1.2340909344732501E-3</c:v>
                </c:pt>
                <c:pt idx="93">
                  <c:v>-6.1626848175566152E-3</c:v>
                </c:pt>
                <c:pt idx="94">
                  <c:v>-7.7511366731885765E-3</c:v>
                </c:pt>
                <c:pt idx="95">
                  <c:v>1.0311404847174152E-2</c:v>
                </c:pt>
                <c:pt idx="96">
                  <c:v>7.0103092783505858E-3</c:v>
                </c:pt>
                <c:pt idx="97">
                  <c:v>-9.9303951678952757E-3</c:v>
                </c:pt>
                <c:pt idx="98">
                  <c:v>2.0887230078453421E-2</c:v>
                </c:pt>
                <c:pt idx="99">
                  <c:v>-4.3553123360078562E-3</c:v>
                </c:pt>
                <c:pt idx="100">
                  <c:v>-4.679623458404213E-3</c:v>
                </c:pt>
                <c:pt idx="101">
                  <c:v>4.8037818807759747E-3</c:v>
                </c:pt>
                <c:pt idx="102">
                  <c:v>9.9684978123996161E-3</c:v>
                </c:pt>
                <c:pt idx="103">
                  <c:v>-1.0073521904788847E-4</c:v>
                </c:pt>
                <c:pt idx="104">
                  <c:v>1.9943624294355568E-2</c:v>
                </c:pt>
                <c:pt idx="105">
                  <c:v>7.3079003099367898E-3</c:v>
                </c:pt>
                <c:pt idx="106">
                  <c:v>4.7059117647058474E-3</c:v>
                </c:pt>
                <c:pt idx="107">
                  <c:v>1.6588504588549264E-3</c:v>
                </c:pt>
                <c:pt idx="108">
                  <c:v>-1.5197330439409065E-2</c:v>
                </c:pt>
                <c:pt idx="109">
                  <c:v>-7.9131470140724142E-4</c:v>
                </c:pt>
                <c:pt idx="110">
                  <c:v>8.9096127332023321E-4</c:v>
                </c:pt>
                <c:pt idx="111">
                  <c:v>6.1325718324939729E-3</c:v>
                </c:pt>
                <c:pt idx="112">
                  <c:v>-6.8815374864178089E-4</c:v>
                </c:pt>
                <c:pt idx="113">
                  <c:v>-1.3772749360103365E-3</c:v>
                </c:pt>
                <c:pt idx="114">
                  <c:v>-1.4776868982822008E-2</c:v>
                </c:pt>
                <c:pt idx="115">
                  <c:v>-3.5996399640107939E-3</c:v>
                </c:pt>
                <c:pt idx="116">
                  <c:v>1.7260421128742136E-2</c:v>
                </c:pt>
                <c:pt idx="117">
                  <c:v>7.0040345169960815E-3</c:v>
                </c:pt>
                <c:pt idx="118">
                  <c:v>-1.6359697955334998E-2</c:v>
                </c:pt>
                <c:pt idx="119">
                  <c:v>-4.0832983135823866E-3</c:v>
                </c:pt>
                <c:pt idx="120">
                  <c:v>-1.1800000000000067E-2</c:v>
                </c:pt>
                <c:pt idx="121">
                  <c:v>7.6907710989678217E-3</c:v>
                </c:pt>
                <c:pt idx="122">
                  <c:v>-2.2092839483975814E-2</c:v>
                </c:pt>
                <c:pt idx="123">
                  <c:v>1.5917057380891105E-2</c:v>
                </c:pt>
                <c:pt idx="124">
                  <c:v>-8.3897907611443188E-3</c:v>
                </c:pt>
                <c:pt idx="125">
                  <c:v>2.4261009668929832E-2</c:v>
                </c:pt>
                <c:pt idx="126">
                  <c:v>-9.7532142788649846E-3</c:v>
                </c:pt>
                <c:pt idx="127">
                  <c:v>3.9195879396985234E-3</c:v>
                </c:pt>
                <c:pt idx="128">
                  <c:v>1.7619411528875854E-2</c:v>
                </c:pt>
                <c:pt idx="129">
                  <c:v>3.443167664669592E-3</c:v>
                </c:pt>
                <c:pt idx="130">
                  <c:v>-8.3333137254901907E-3</c:v>
                </c:pt>
                <c:pt idx="131">
                  <c:v>1.6015768343731748E-2</c:v>
                </c:pt>
                <c:pt idx="132">
                  <c:v>1.5568804580192733E-2</c:v>
                </c:pt>
                <c:pt idx="133">
                  <c:v>9.8687263619222435E-3</c:v>
                </c:pt>
                <c:pt idx="134">
                  <c:v>-7.4952655124238396E-3</c:v>
                </c:pt>
                <c:pt idx="135">
                  <c:v>1.2713899123277993E-2</c:v>
                </c:pt>
                <c:pt idx="136">
                  <c:v>-9.5337170184308668E-3</c:v>
                </c:pt>
                <c:pt idx="137">
                  <c:v>3.0020032402553954E-2</c:v>
                </c:pt>
                <c:pt idx="138">
                  <c:v>-1.6469272456156963E-2</c:v>
                </c:pt>
                <c:pt idx="139">
                  <c:v>2.1354627807489236E-2</c:v>
                </c:pt>
                <c:pt idx="140">
                  <c:v>-5.6185041908445883E-3</c:v>
                </c:pt>
                <c:pt idx="141">
                  <c:v>2.575026885652346E-2</c:v>
                </c:pt>
                <c:pt idx="142">
                  <c:v>-5.0568720436494239E-3</c:v>
                </c:pt>
                <c:pt idx="143">
                  <c:v>-2.713739335632601E-2</c:v>
                </c:pt>
                <c:pt idx="144">
                  <c:v>-6.5304971260286655E-3</c:v>
                </c:pt>
                <c:pt idx="145">
                  <c:v>-4.3196451182203636E-3</c:v>
                </c:pt>
                <c:pt idx="146">
                  <c:v>-5.9416863712316269E-3</c:v>
                </c:pt>
                <c:pt idx="147">
                  <c:v>2.2770407537563455E-2</c:v>
                </c:pt>
                <c:pt idx="148">
                  <c:v>2.968460028706986E-3</c:v>
                </c:pt>
                <c:pt idx="149">
                  <c:v>4.0695059914121175E-3</c:v>
                </c:pt>
                <c:pt idx="150">
                  <c:v>7.0928888558011967E-3</c:v>
                </c:pt>
                <c:pt idx="151">
                  <c:v>3.475688219597792E-3</c:v>
                </c:pt>
                <c:pt idx="152">
                  <c:v>-2.6433415608725832E-3</c:v>
                </c:pt>
                <c:pt idx="153">
                  <c:v>-1.6450375003663116E-3</c:v>
                </c:pt>
                <c:pt idx="154">
                  <c:v>-6.2248261850023729E-3</c:v>
                </c:pt>
                <c:pt idx="155">
                  <c:v>-6.4480472816509432E-4</c:v>
                </c:pt>
                <c:pt idx="156">
                  <c:v>-1.7512674302012259E-3</c:v>
                </c:pt>
                <c:pt idx="157">
                  <c:v>-8.6796119479332495E-3</c:v>
                </c:pt>
                <c:pt idx="158">
                  <c:v>1.3971777068072415E-3</c:v>
                </c:pt>
                <c:pt idx="159">
                  <c:v>-5.4878986980206115E-3</c:v>
                </c:pt>
                <c:pt idx="160">
                  <c:v>-1.0007482416900226E-2</c:v>
                </c:pt>
                <c:pt idx="161">
                  <c:v>1.2281568489023507E-2</c:v>
                </c:pt>
                <c:pt idx="162">
                  <c:v>4.8529723779193778E-3</c:v>
                </c:pt>
                <c:pt idx="163">
                  <c:v>1.4860212034182417E-2</c:v>
                </c:pt>
                <c:pt idx="164">
                  <c:v>6.1316465488692497E-3</c:v>
                </c:pt>
                <c:pt idx="165">
                  <c:v>4.6388483784090646E-3</c:v>
                </c:pt>
                <c:pt idx="166">
                  <c:v>1.1045731400065231E-2</c:v>
                </c:pt>
                <c:pt idx="167">
                  <c:v>1.7913495440377935E-4</c:v>
                </c:pt>
                <c:pt idx="168">
                  <c:v>-7.5208522245349E-3</c:v>
                </c:pt>
                <c:pt idx="169">
                  <c:v>1.4434280819743514E-3</c:v>
                </c:pt>
                <c:pt idx="170">
                  <c:v>-2.4862642557199485E-2</c:v>
                </c:pt>
                <c:pt idx="171">
                  <c:v>-1.8472979214783923E-4</c:v>
                </c:pt>
                <c:pt idx="172">
                  <c:v>5.6360804129332136E-3</c:v>
                </c:pt>
                <c:pt idx="173">
                  <c:v>5.5132306326069079E-4</c:v>
                </c:pt>
                <c:pt idx="174">
                  <c:v>2.3232304440178122E-2</c:v>
                </c:pt>
                <c:pt idx="175">
                  <c:v>6.192255227496995E-3</c:v>
                </c:pt>
                <c:pt idx="176">
                  <c:v>1.1059560888524058E-2</c:v>
                </c:pt>
                <c:pt idx="177">
                  <c:v>2.9110885417159621E-3</c:v>
                </c:pt>
                <c:pt idx="178">
                  <c:v>-1.3193772307260579E-2</c:v>
                </c:pt>
                <c:pt idx="179">
                  <c:v>7.6655761179146506E-3</c:v>
                </c:pt>
                <c:pt idx="180">
                  <c:v>-6.8111807126621671E-3</c:v>
                </c:pt>
                <c:pt idx="181">
                  <c:v>1.5318854785525927E-2</c:v>
                </c:pt>
                <c:pt idx="182">
                  <c:v>-8.5087807017543531E-3</c:v>
                </c:pt>
                <c:pt idx="183">
                  <c:v>1.5659594936384986E-2</c:v>
                </c:pt>
                <c:pt idx="184">
                  <c:v>-2.8745818064134323E-3</c:v>
                </c:pt>
                <c:pt idx="185">
                  <c:v>2.7081156398348185E-3</c:v>
                </c:pt>
                <c:pt idx="186">
                  <c:v>-5.1402422472577019E-3</c:v>
                </c:pt>
                <c:pt idx="187">
                  <c:v>4.9040895892093345E-3</c:v>
                </c:pt>
                <c:pt idx="188">
                  <c:v>4.7930544662309702E-3</c:v>
                </c:pt>
                <c:pt idx="189">
                  <c:v>1.0407198341530221E-3</c:v>
                </c:pt>
                <c:pt idx="190">
                  <c:v>-7.0178219895655324E-3</c:v>
                </c:pt>
                <c:pt idx="191">
                  <c:v>-1.7276014158659626E-2</c:v>
                </c:pt>
                <c:pt idx="192">
                  <c:v>-8.6122083444608657E-3</c:v>
                </c:pt>
                <c:pt idx="193">
                  <c:v>-4.65703905939317E-3</c:v>
                </c:pt>
                <c:pt idx="194">
                  <c:v>8.9975707125925777E-4</c:v>
                </c:pt>
                <c:pt idx="195">
                  <c:v>-5.2948580599578944E-2</c:v>
                </c:pt>
                <c:pt idx="196">
                  <c:v>3.4741377024041335E-2</c:v>
                </c:pt>
                <c:pt idx="197">
                  <c:v>-9.1732866861152218E-4</c:v>
                </c:pt>
                <c:pt idx="198">
                  <c:v>5.7845650248989338E-3</c:v>
                </c:pt>
                <c:pt idx="199">
                  <c:v>1.9536233161071479E-2</c:v>
                </c:pt>
                <c:pt idx="200">
                  <c:v>-1.4147582378223562E-2</c:v>
                </c:pt>
                <c:pt idx="201">
                  <c:v>-1.0626685025007835E-2</c:v>
                </c:pt>
                <c:pt idx="202">
                  <c:v>3.5802809143485386E-3</c:v>
                </c:pt>
                <c:pt idx="203">
                  <c:v>-1.4178585803146631E-2</c:v>
                </c:pt>
                <c:pt idx="204">
                  <c:v>5.93863800515831E-3</c:v>
                </c:pt>
                <c:pt idx="205">
                  <c:v>-1.7157097420640231E-2</c:v>
                </c:pt>
                <c:pt idx="206">
                  <c:v>-8.07133717302661E-3</c:v>
                </c:pt>
                <c:pt idx="207">
                  <c:v>2.2897142153521673E-2</c:v>
                </c:pt>
                <c:pt idx="208">
                  <c:v>-4.116175153860184E-2</c:v>
                </c:pt>
                <c:pt idx="209">
                  <c:v>1.7171502327937457E-2</c:v>
                </c:pt>
                <c:pt idx="210">
                  <c:v>1.5269356690641915E-2</c:v>
                </c:pt>
                <c:pt idx="211">
                  <c:v>-5.3246145168254445E-3</c:v>
                </c:pt>
                <c:pt idx="212">
                  <c:v>-1.0330578221339779E-3</c:v>
                </c:pt>
                <c:pt idx="213">
                  <c:v>9.4951017346498155E-3</c:v>
                </c:pt>
                <c:pt idx="214">
                  <c:v>1.9184252724462302E-2</c:v>
                </c:pt>
                <c:pt idx="215">
                  <c:v>2.1564336228721896E-2</c:v>
                </c:pt>
                <c:pt idx="216">
                  <c:v>-8.4973611315556433E-3</c:v>
                </c:pt>
                <c:pt idx="217">
                  <c:v>-1.2900315974746274E-2</c:v>
                </c:pt>
                <c:pt idx="218">
                  <c:v>-1.7090066113874383E-2</c:v>
                </c:pt>
                <c:pt idx="219">
                  <c:v>5.1138538787395063E-3</c:v>
                </c:pt>
                <c:pt idx="220">
                  <c:v>-2.8769658256607919E-2</c:v>
                </c:pt>
                <c:pt idx="221">
                  <c:v>1.9906696255008915E-2</c:v>
                </c:pt>
                <c:pt idx="222">
                  <c:v>1.1113139501062116E-2</c:v>
                </c:pt>
                <c:pt idx="223">
                  <c:v>-5.9757958615256998E-2</c:v>
                </c:pt>
                <c:pt idx="224">
                  <c:v>1.7681679243172474E-2</c:v>
                </c:pt>
                <c:pt idx="225">
                  <c:v>-1.3803089069557633E-2</c:v>
                </c:pt>
                <c:pt idx="226">
                  <c:v>2.5643565149135041E-2</c:v>
                </c:pt>
                <c:pt idx="227">
                  <c:v>1.4123446759008999E-2</c:v>
                </c:pt>
                <c:pt idx="228">
                  <c:v>1.5244208579397997E-2</c:v>
                </c:pt>
                <c:pt idx="229">
                  <c:v>2.2615655043244462E-2</c:v>
                </c:pt>
                <c:pt idx="230">
                  <c:v>3.3535302573456218E-3</c:v>
                </c:pt>
                <c:pt idx="231">
                  <c:v>2.0776902098741737E-2</c:v>
                </c:pt>
                <c:pt idx="232">
                  <c:v>-9.3805132743362222E-3</c:v>
                </c:pt>
                <c:pt idx="233">
                  <c:v>-5.4672162682291296E-2</c:v>
                </c:pt>
                <c:pt idx="234">
                  <c:v>2.4191995841995936E-2</c:v>
                </c:pt>
                <c:pt idx="235">
                  <c:v>-3.3031870262923139E-2</c:v>
                </c:pt>
                <c:pt idx="236">
                  <c:v>4.7709922298380086E-2</c:v>
                </c:pt>
                <c:pt idx="237">
                  <c:v>9.9271035539042676E-3</c:v>
                </c:pt>
                <c:pt idx="238">
                  <c:v>-1.1813481935372818E-2</c:v>
                </c:pt>
                <c:pt idx="239">
                  <c:v>-1.2137269353216414E-2</c:v>
                </c:pt>
                <c:pt idx="240">
                  <c:v>-2.623552886836027E-2</c:v>
                </c:pt>
                <c:pt idx="241">
                  <c:v>-1.5748068845533869E-2</c:v>
                </c:pt>
                <c:pt idx="242">
                  <c:v>-9.6383614457830715E-4</c:v>
                </c:pt>
                <c:pt idx="243">
                  <c:v>-5.7887022520269399E-3</c:v>
                </c:pt>
                <c:pt idx="244">
                  <c:v>-1.3779776406217093E-2</c:v>
                </c:pt>
                <c:pt idx="245">
                  <c:v>-3.8866448062573458E-2</c:v>
                </c:pt>
                <c:pt idx="246">
                  <c:v>-2.6003286240786277E-2</c:v>
                </c:pt>
                <c:pt idx="247">
                  <c:v>4.3725079290782842E-2</c:v>
                </c:pt>
                <c:pt idx="248">
                  <c:v>2.8096605394865852E-2</c:v>
                </c:pt>
                <c:pt idx="249">
                  <c:v>-7.83617427117928E-3</c:v>
                </c:pt>
                <c:pt idx="250">
                  <c:v>-1.717837874243875E-2</c:v>
                </c:pt>
                <c:pt idx="251">
                  <c:v>5.5248114859423516E-3</c:v>
                </c:pt>
                <c:pt idx="252">
                  <c:v>-3.7961739020214869E-3</c:v>
                </c:pt>
                <c:pt idx="253">
                  <c:v>1.9253890701425153E-2</c:v>
                </c:pt>
                <c:pt idx="254">
                  <c:v>1.377412449600674E-2</c:v>
                </c:pt>
                <c:pt idx="255">
                  <c:v>7.9580744569285582E-3</c:v>
                </c:pt>
                <c:pt idx="256">
                  <c:v>-6.1621412847858593E-3</c:v>
                </c:pt>
                <c:pt idx="257">
                  <c:v>-2.906316577151501E-4</c:v>
                </c:pt>
                <c:pt idx="258">
                  <c:v>-1.2501211115394747E-2</c:v>
                </c:pt>
                <c:pt idx="259">
                  <c:v>5.9862609227426655E-3</c:v>
                </c:pt>
                <c:pt idx="260">
                  <c:v>2.6826650535037546E-2</c:v>
                </c:pt>
                <c:pt idx="261">
                  <c:v>-2.4700930558599083E-3</c:v>
                </c:pt>
                <c:pt idx="262">
                  <c:v>2.342856190476187E-2</c:v>
                </c:pt>
                <c:pt idx="263">
                  <c:v>-6.607100377881041E-3</c:v>
                </c:pt>
                <c:pt idx="264">
                  <c:v>-5.9016112412178271E-3</c:v>
                </c:pt>
                <c:pt idx="265">
                  <c:v>6.9732188002293964E-3</c:v>
                </c:pt>
                <c:pt idx="266">
                  <c:v>3.5560265435520917E-3</c:v>
                </c:pt>
                <c:pt idx="267">
                  <c:v>-9.1383440719571794E-3</c:v>
                </c:pt>
                <c:pt idx="268">
                  <c:v>-1.2987059796968544E-2</c:v>
                </c:pt>
                <c:pt idx="269">
                  <c:v>-2.4789665087424253E-3</c:v>
                </c:pt>
                <c:pt idx="270">
                  <c:v>-7.8378892801216349E-3</c:v>
                </c:pt>
                <c:pt idx="271">
                  <c:v>-1.9271675743593315E-4</c:v>
                </c:pt>
                <c:pt idx="272">
                  <c:v>-8.7685103947631252E-3</c:v>
                </c:pt>
                <c:pt idx="273">
                  <c:v>3.1009963127929491E-2</c:v>
                </c:pt>
                <c:pt idx="274">
                  <c:v>8.862926812425613E-3</c:v>
                </c:pt>
                <c:pt idx="275">
                  <c:v>-1.6915869158878442E-2</c:v>
                </c:pt>
                <c:pt idx="276">
                  <c:v>-7.6053140487629591E-3</c:v>
                </c:pt>
                <c:pt idx="277">
                  <c:v>1.7338806565176737E-2</c:v>
                </c:pt>
                <c:pt idx="278">
                  <c:v>-5.6495293497977326E-4</c:v>
                </c:pt>
                <c:pt idx="279">
                  <c:v>1.2813275040637572E-2</c:v>
                </c:pt>
                <c:pt idx="280">
                  <c:v>-1.1069786046511692E-2</c:v>
                </c:pt>
                <c:pt idx="281">
                  <c:v>1.5050381244480954E-2</c:v>
                </c:pt>
                <c:pt idx="282">
                  <c:v>-1.1120655690087546E-3</c:v>
                </c:pt>
                <c:pt idx="283">
                  <c:v>6.4941088552353916E-4</c:v>
                </c:pt>
                <c:pt idx="284">
                  <c:v>-8.9004171249729199E-3</c:v>
                </c:pt>
                <c:pt idx="285">
                  <c:v>2.9466800197066444E-2</c:v>
                </c:pt>
                <c:pt idx="286">
                  <c:v>1.553838212980327E-2</c:v>
                </c:pt>
                <c:pt idx="287">
                  <c:v>-4.4738725040466623E-3</c:v>
                </c:pt>
                <c:pt idx="288">
                  <c:v>3.864821070199215E-3</c:v>
                </c:pt>
                <c:pt idx="289">
                  <c:v>3.1336645512818309E-3</c:v>
                </c:pt>
                <c:pt idx="290">
                  <c:v>7.5865583042970461E-3</c:v>
                </c:pt>
                <c:pt idx="291">
                  <c:v>1.1515457627030406E-3</c:v>
                </c:pt>
                <c:pt idx="292">
                  <c:v>-6.8129270964323559E-3</c:v>
                </c:pt>
                <c:pt idx="293">
                  <c:v>-3.3852739420935684E-3</c:v>
                </c:pt>
                <c:pt idx="294">
                  <c:v>-4.2013139125418311E-3</c:v>
                </c:pt>
                <c:pt idx="295">
                  <c:v>-2.0107701613865322E-2</c:v>
                </c:pt>
                <c:pt idx="296">
                  <c:v>1.6764326978221798E-2</c:v>
                </c:pt>
                <c:pt idx="297">
                  <c:v>1.648799020610842E-2</c:v>
                </c:pt>
                <c:pt idx="298">
                  <c:v>1.161138982449929E-2</c:v>
                </c:pt>
                <c:pt idx="299">
                  <c:v>3.5924297798763695E-3</c:v>
                </c:pt>
                <c:pt idx="300">
                  <c:v>6.984415863589835E-3</c:v>
                </c:pt>
                <c:pt idx="301">
                  <c:v>7.1961334210554981E-3</c:v>
                </c:pt>
                <c:pt idx="302">
                  <c:v>1.6527485866015015E-2</c:v>
                </c:pt>
                <c:pt idx="303">
                  <c:v>-5.9276570726617371E-3</c:v>
                </c:pt>
                <c:pt idx="304">
                  <c:v>-2.1296533105856826E-3</c:v>
                </c:pt>
                <c:pt idx="305">
                  <c:v>2.014684155836468E-2</c:v>
                </c:pt>
                <c:pt idx="306">
                  <c:v>-2.4602527196652776E-2</c:v>
                </c:pt>
                <c:pt idx="307">
                  <c:v>1.7673344503660714E-2</c:v>
                </c:pt>
                <c:pt idx="308">
                  <c:v>-6.2384587867528041E-3</c:v>
                </c:pt>
                <c:pt idx="309">
                  <c:v>-3.7325671122980784E-3</c:v>
                </c:pt>
                <c:pt idx="310">
                  <c:v>5.3644242955648647E-3</c:v>
                </c:pt>
                <c:pt idx="311">
                  <c:v>7.4531803167612693E-3</c:v>
                </c:pt>
                <c:pt idx="312">
                  <c:v>9.2476673202435567E-4</c:v>
                </c:pt>
                <c:pt idx="313">
                  <c:v>6.7193265029284127E-3</c:v>
                </c:pt>
                <c:pt idx="314">
                  <c:v>2.0023110128290626E-3</c:v>
                </c:pt>
                <c:pt idx="315">
                  <c:v>-5.9117319885383865E-3</c:v>
                </c:pt>
                <c:pt idx="316">
                  <c:v>3.5178742232838951E-3</c:v>
                </c:pt>
                <c:pt idx="317">
                  <c:v>-9.848935979449646E-3</c:v>
                </c:pt>
                <c:pt idx="318">
                  <c:v>9.5254575451097501E-3</c:v>
                </c:pt>
                <c:pt idx="319">
                  <c:v>6.5130175933030103E-3</c:v>
                </c:pt>
                <c:pt idx="320">
                  <c:v>8.2958353385113512E-4</c:v>
                </c:pt>
                <c:pt idx="321">
                  <c:v>2.4867622885176234E-3</c:v>
                </c:pt>
                <c:pt idx="322">
                  <c:v>5.7879691452295181E-3</c:v>
                </c:pt>
                <c:pt idx="323">
                  <c:v>-3.2884002243374166E-3</c:v>
                </c:pt>
                <c:pt idx="324">
                  <c:v>7.8357309111800454E-3</c:v>
                </c:pt>
                <c:pt idx="325">
                  <c:v>3.5191177098105788E-3</c:v>
                </c:pt>
                <c:pt idx="326">
                  <c:v>1.2069768094851559E-2</c:v>
                </c:pt>
                <c:pt idx="327">
                  <c:v>1.3618074353232498E-2</c:v>
                </c:pt>
                <c:pt idx="328">
                  <c:v>3.3945440544197174E-2</c:v>
                </c:pt>
                <c:pt idx="329">
                  <c:v>-2.767960983668561E-3</c:v>
                </c:pt>
                <c:pt idx="330">
                  <c:v>1.5419969516267315E-3</c:v>
                </c:pt>
                <c:pt idx="331">
                  <c:v>-6.9280988573398308E-4</c:v>
                </c:pt>
                <c:pt idx="332">
                  <c:v>5.5465758500358063E-3</c:v>
                </c:pt>
                <c:pt idx="333">
                  <c:v>-1.9535708415963499E-2</c:v>
                </c:pt>
                <c:pt idx="334">
                  <c:v>-4.8445224680921401E-3</c:v>
                </c:pt>
                <c:pt idx="335">
                  <c:v>-7.6162216738675575E-3</c:v>
                </c:pt>
                <c:pt idx="336">
                  <c:v>5.538412892937295E-4</c:v>
                </c:pt>
                <c:pt idx="337">
                  <c:v>-8.0657678955065419E-3</c:v>
                </c:pt>
                <c:pt idx="338">
                  <c:v>-9.1677374176062521E-3</c:v>
                </c:pt>
                <c:pt idx="339">
                  <c:v>4.98835783258218E-3</c:v>
                </c:pt>
                <c:pt idx="340">
                  <c:v>-6.4046351323469959E-3</c:v>
                </c:pt>
                <c:pt idx="341">
                  <c:v>-1.933752300912478E-3</c:v>
                </c:pt>
                <c:pt idx="342">
                  <c:v>3.148453948128209E-3</c:v>
                </c:pt>
                <c:pt idx="343">
                  <c:v>2.0038612263984994E-2</c:v>
                </c:pt>
                <c:pt idx="344">
                  <c:v>1.2307676528599664E-2</c:v>
                </c:pt>
                <c:pt idx="345">
                  <c:v>-1.3950596429749797E-2</c:v>
                </c:pt>
                <c:pt idx="346">
                  <c:v>7.1925626112685033E-3</c:v>
                </c:pt>
                <c:pt idx="347">
                  <c:v>-6.3564074393785593E-3</c:v>
                </c:pt>
                <c:pt idx="348">
                  <c:v>-3.3170588378520316E-3</c:v>
                </c:pt>
                <c:pt idx="349">
                  <c:v>5.626046092536789E-3</c:v>
                </c:pt>
                <c:pt idx="350">
                  <c:v>5.515640831592418E-4</c:v>
                </c:pt>
                <c:pt idx="351">
                  <c:v>-1.2600456467149346E-2</c:v>
                </c:pt>
                <c:pt idx="352">
                  <c:v>-9.5705058917813627E-4</c:v>
                </c:pt>
                <c:pt idx="353">
                  <c:v>-8.2228882608512462E-3</c:v>
                </c:pt>
                <c:pt idx="354">
                  <c:v>-3.0588826436718113E-3</c:v>
                </c:pt>
                <c:pt idx="355">
                  <c:v>-2.0750900617697191E-2</c:v>
                </c:pt>
                <c:pt idx="356">
                  <c:v>3.0260537848454241E-2</c:v>
                </c:pt>
                <c:pt idx="357">
                  <c:v>1.1924810210279642E-2</c:v>
                </c:pt>
                <c:pt idx="358">
                  <c:v>2.174944603370052E-2</c:v>
                </c:pt>
                <c:pt idx="359">
                  <c:v>2.4847062081475933E-2</c:v>
                </c:pt>
                <c:pt idx="360">
                  <c:v>1.1178331322281019E-2</c:v>
                </c:pt>
                <c:pt idx="361">
                  <c:v>-1.8524132860616629E-2</c:v>
                </c:pt>
                <c:pt idx="362">
                  <c:v>4.4140184663935943E-3</c:v>
                </c:pt>
                <c:pt idx="363">
                  <c:v>2.1215260530846177E-3</c:v>
                </c:pt>
                <c:pt idx="364">
                  <c:v>2.7975957507030583E-3</c:v>
                </c:pt>
                <c:pt idx="365">
                  <c:v>1.176202172351559E-2</c:v>
                </c:pt>
                <c:pt idx="366">
                  <c:v>6.0362023096177265E-3</c:v>
                </c:pt>
                <c:pt idx="367">
                  <c:v>1.81481259259259E-2</c:v>
                </c:pt>
                <c:pt idx="368">
                  <c:v>-6.3295381519723774E-3</c:v>
                </c:pt>
                <c:pt idx="369">
                  <c:v>3.0751061198548858E-3</c:v>
                </c:pt>
                <c:pt idx="370">
                  <c:v>1.8248175182481751E-3</c:v>
                </c:pt>
                <c:pt idx="371">
                  <c:v>-2.1129282331511786E-2</c:v>
                </c:pt>
                <c:pt idx="372">
                  <c:v>-1.5631335364437475E-3</c:v>
                </c:pt>
                <c:pt idx="373">
                  <c:v>3.2056657462776264E-3</c:v>
                </c:pt>
                <c:pt idx="374">
                  <c:v>1.5308002473389239E-2</c:v>
                </c:pt>
                <c:pt idx="375">
                  <c:v>-3.7327818292916147E-3</c:v>
                </c:pt>
                <c:pt idx="376">
                  <c:v>4.9956510797698394E-3</c:v>
                </c:pt>
                <c:pt idx="377">
                  <c:v>-6.2865568796808512E-3</c:v>
                </c:pt>
                <c:pt idx="378">
                  <c:v>3.3837869150538909E-3</c:v>
                </c:pt>
                <c:pt idx="379">
                  <c:v>-2.9325074603741728E-3</c:v>
                </c:pt>
                <c:pt idx="380">
                  <c:v>8.3088602941177297E-3</c:v>
                </c:pt>
                <c:pt idx="381">
                  <c:v>7.8027562239203945E-3</c:v>
                </c:pt>
                <c:pt idx="382">
                  <c:v>4.7033937345165892E-3</c:v>
                </c:pt>
                <c:pt idx="383">
                  <c:v>4.2491607814549538E-3</c:v>
                </c:pt>
                <c:pt idx="384">
                  <c:v>-3.4423048846485417E-3</c:v>
                </c:pt>
                <c:pt idx="385">
                  <c:v>-9.067429019343631E-3</c:v>
                </c:pt>
                <c:pt idx="386">
                  <c:v>-1.5613609635735812E-2</c:v>
                </c:pt>
                <c:pt idx="387">
                  <c:v>3.4452216131636619E-2</c:v>
                </c:pt>
                <c:pt idx="388">
                  <c:v>-2.0039915703609287E-2</c:v>
                </c:pt>
                <c:pt idx="389">
                  <c:v>1.7102037199562395E-2</c:v>
                </c:pt>
                <c:pt idx="390">
                  <c:v>-6.1534132138457154E-3</c:v>
                </c:pt>
                <c:pt idx="391">
                  <c:v>1.1015112066887517E-2</c:v>
                </c:pt>
                <c:pt idx="392">
                  <c:v>-4.2724491198975793E-4</c:v>
                </c:pt>
                <c:pt idx="393">
                  <c:v>8.0501890735267985E-3</c:v>
                </c:pt>
                <c:pt idx="394">
                  <c:v>-9.6113144876325881E-3</c:v>
                </c:pt>
                <c:pt idx="395">
                  <c:v>1.3558084869118531E-3</c:v>
                </c:pt>
                <c:pt idx="396">
                  <c:v>-2.3729793718666143E-2</c:v>
                </c:pt>
                <c:pt idx="397">
                  <c:v>7.9561751824818502E-3</c:v>
                </c:pt>
                <c:pt idx="398">
                  <c:v>-3.4687472943369546E-2</c:v>
                </c:pt>
                <c:pt idx="399">
                  <c:v>3.7509376500164068E-3</c:v>
                </c:pt>
                <c:pt idx="400">
                  <c:v>-7.4813152283666827E-5</c:v>
                </c:pt>
                <c:pt idx="401">
                  <c:v>2.1003162770178167E-2</c:v>
                </c:pt>
                <c:pt idx="402">
                  <c:v>1.4714457626012135E-2</c:v>
                </c:pt>
                <c:pt idx="403">
                  <c:v>-1.1110266134404018E-2</c:v>
                </c:pt>
                <c:pt idx="404">
                  <c:v>-7.4414820741929349E-3</c:v>
                </c:pt>
                <c:pt idx="405">
                  <c:v>2.2785593029351664E-3</c:v>
                </c:pt>
                <c:pt idx="406">
                  <c:v>-1.4447066482494541E-2</c:v>
                </c:pt>
                <c:pt idx="407">
                  <c:v>3.6461492941898335E-3</c:v>
                </c:pt>
                <c:pt idx="408">
                  <c:v>2.2019579551468701E-2</c:v>
                </c:pt>
                <c:pt idx="409">
                  <c:v>2.6115414169802986E-3</c:v>
                </c:pt>
                <c:pt idx="410">
                  <c:v>2.4599955341874308E-3</c:v>
                </c:pt>
                <c:pt idx="411">
                  <c:v>7.9394440720425457E-4</c:v>
                </c:pt>
                <c:pt idx="412">
                  <c:v>-1.0601485342521654E-2</c:v>
                </c:pt>
                <c:pt idx="413">
                  <c:v>-1.6036132137384154E-2</c:v>
                </c:pt>
                <c:pt idx="414">
                  <c:v>1.0371093770979507E-2</c:v>
                </c:pt>
                <c:pt idx="415">
                  <c:v>-1.1071148992383069E-2</c:v>
                </c:pt>
                <c:pt idx="416">
                  <c:v>1.7571136655874148E-2</c:v>
                </c:pt>
                <c:pt idx="417">
                  <c:v>1.3843307832422531E-2</c:v>
                </c:pt>
                <c:pt idx="418">
                  <c:v>-1.8253633557468795E-2</c:v>
                </c:pt>
                <c:pt idx="419">
                  <c:v>5.0508893561899077E-3</c:v>
                </c:pt>
                <c:pt idx="420">
                  <c:v>1.3182796507295104E-2</c:v>
                </c:pt>
                <c:pt idx="421">
                  <c:v>6.6134569289521637E-3</c:v>
                </c:pt>
                <c:pt idx="422">
                  <c:v>-3.1422052641733584E-3</c:v>
                </c:pt>
                <c:pt idx="423">
                  <c:v>-1.9987055519365509E-2</c:v>
                </c:pt>
                <c:pt idx="424">
                  <c:v>-6.5058405006030396E-3</c:v>
                </c:pt>
                <c:pt idx="425">
                  <c:v>1.4274166307875476E-2</c:v>
                </c:pt>
                <c:pt idx="426">
                  <c:v>-5.0784908924852653E-4</c:v>
                </c:pt>
                <c:pt idx="427">
                  <c:v>-1.4152975861177036E-2</c:v>
                </c:pt>
                <c:pt idx="428">
                  <c:v>8.3192592458327629E-3</c:v>
                </c:pt>
                <c:pt idx="429">
                  <c:v>2.9205167899854214E-3</c:v>
                </c:pt>
                <c:pt idx="430">
                  <c:v>2.1403625353788345E-2</c:v>
                </c:pt>
                <c:pt idx="431">
                  <c:v>5.0605273329894351E-3</c:v>
                </c:pt>
                <c:pt idx="432">
                  <c:v>-1.2623211567378636E-2</c:v>
                </c:pt>
                <c:pt idx="433">
                  <c:v>8.1161030845681506E-3</c:v>
                </c:pt>
                <c:pt idx="434">
                  <c:v>-2.037618252795546E-2</c:v>
                </c:pt>
                <c:pt idx="435">
                  <c:v>1.4109105454545402E-2</c:v>
                </c:pt>
                <c:pt idx="436">
                  <c:v>5.0917383090685825E-3</c:v>
                </c:pt>
                <c:pt idx="437">
                  <c:v>-1.4983882196955275E-2</c:v>
                </c:pt>
                <c:pt idx="438">
                  <c:v>1.1662448134825341E-2</c:v>
                </c:pt>
                <c:pt idx="439">
                  <c:v>-2.4416467867206897E-2</c:v>
                </c:pt>
                <c:pt idx="440">
                  <c:v>-9.5413064220183762E-3</c:v>
                </c:pt>
                <c:pt idx="441">
                  <c:v>1.3338295961577561E-2</c:v>
                </c:pt>
                <c:pt idx="442">
                  <c:v>2.8519122486288036E-3</c:v>
                </c:pt>
                <c:pt idx="443">
                  <c:v>-4.3748724250742801E-4</c:v>
                </c:pt>
                <c:pt idx="444">
                  <c:v>2.7721403155507893E-3</c:v>
                </c:pt>
                <c:pt idx="445">
                  <c:v>7.4930739673249565E-3</c:v>
                </c:pt>
                <c:pt idx="446">
                  <c:v>1.1769730241543368E-2</c:v>
                </c:pt>
                <c:pt idx="447">
                  <c:v>-3.0687483253192815E-3</c:v>
                </c:pt>
                <c:pt idx="448">
                  <c:v>2.6486934977638177E-3</c:v>
                </c:pt>
                <c:pt idx="449">
                  <c:v>5.2120163531631809E-3</c:v>
                </c:pt>
                <c:pt idx="450">
                  <c:v>1.1364728173541886E-3</c:v>
                </c:pt>
                <c:pt idx="451">
                  <c:v>-8.4427245500402013E-3</c:v>
                </c:pt>
                <c:pt idx="452">
                  <c:v>-9.3731972443187855E-3</c:v>
                </c:pt>
                <c:pt idx="453">
                  <c:v>3.7558975172819987E-3</c:v>
                </c:pt>
                <c:pt idx="454">
                  <c:v>-1.5039188205805548E-2</c:v>
                </c:pt>
                <c:pt idx="455">
                  <c:v>1.8337185186397219E-2</c:v>
                </c:pt>
                <c:pt idx="456">
                  <c:v>-3.5872731443218806E-4</c:v>
                </c:pt>
                <c:pt idx="457">
                  <c:v>3.631403864831443E-2</c:v>
                </c:pt>
                <c:pt idx="458">
                  <c:v>-2.2160111724103325E-3</c:v>
                </c:pt>
                <c:pt idx="459">
                  <c:v>-3.8867156595403661E-3</c:v>
                </c:pt>
                <c:pt idx="460">
                  <c:v>9.6153146706990916E-3</c:v>
                </c:pt>
                <c:pt idx="461">
                  <c:v>-4.4168324810281833E-3</c:v>
                </c:pt>
                <c:pt idx="462">
                  <c:v>3.9512478840721147E-3</c:v>
                </c:pt>
                <c:pt idx="463">
                  <c:v>9.6664363782849965E-4</c:v>
                </c:pt>
                <c:pt idx="464">
                  <c:v>-4.1388286946346066E-3</c:v>
                </c:pt>
                <c:pt idx="465">
                  <c:v>-3.6711160099435849E-3</c:v>
                </c:pt>
                <c:pt idx="466">
                  <c:v>9.7330369781146509E-4</c:v>
                </c:pt>
                <c:pt idx="467">
                  <c:v>9.4457566174679826E-3</c:v>
                </c:pt>
                <c:pt idx="468">
                  <c:v>6.4676140489228449E-3</c:v>
                </c:pt>
                <c:pt idx="469">
                  <c:v>3.1446951267752798E-3</c:v>
                </c:pt>
                <c:pt idx="470">
                  <c:v>1.9081299608787914E-3</c:v>
                </c:pt>
                <c:pt idx="471">
                  <c:v>1.2991354564240087E-2</c:v>
                </c:pt>
                <c:pt idx="472">
                  <c:v>7.654697197226135E-3</c:v>
                </c:pt>
                <c:pt idx="473">
                  <c:v>5.3974675965731602E-3</c:v>
                </c:pt>
                <c:pt idx="474">
                  <c:v>-3.7778829607011473E-3</c:v>
                </c:pt>
                <c:pt idx="475">
                  <c:v>-6.0541814390817498E-3</c:v>
                </c:pt>
                <c:pt idx="476">
                  <c:v>4.4846922818484953E-3</c:v>
                </c:pt>
                <c:pt idx="477">
                  <c:v>-4.6649561361054593E-4</c:v>
                </c:pt>
                <c:pt idx="478">
                  <c:v>9.0666733333334068E-3</c:v>
                </c:pt>
                <c:pt idx="479">
                  <c:v>6.4085689322900853E-3</c:v>
                </c:pt>
                <c:pt idx="480">
                  <c:v>-1.5098535874764831E-3</c:v>
                </c:pt>
                <c:pt idx="481">
                  <c:v>-1.9066928899397957E-3</c:v>
                </c:pt>
                <c:pt idx="482">
                  <c:v>-2.845657767547043E-2</c:v>
                </c:pt>
                <c:pt idx="483">
                  <c:v>1.7967278528467013E-2</c:v>
                </c:pt>
                <c:pt idx="484">
                  <c:v>-5.994138843705807E-4</c:v>
                </c:pt>
                <c:pt idx="485">
                  <c:v>6.2645916774822898E-3</c:v>
                </c:pt>
                <c:pt idx="486">
                  <c:v>5.2984964137200638E-4</c:v>
                </c:pt>
                <c:pt idx="487">
                  <c:v>1.4561858066241156E-3</c:v>
                </c:pt>
                <c:pt idx="488">
                  <c:v>1.6524556254027983E-3</c:v>
                </c:pt>
                <c:pt idx="489">
                  <c:v>7.2588758797146496E-4</c:v>
                </c:pt>
                <c:pt idx="490">
                  <c:v>8.9021170683330694E-3</c:v>
                </c:pt>
                <c:pt idx="491">
                  <c:v>1.3790856209150399E-2</c:v>
                </c:pt>
                <c:pt idx="492">
                  <c:v>2.1919669770357687E-3</c:v>
                </c:pt>
                <c:pt idx="493">
                  <c:v>-7.3978386760598812E-3</c:v>
                </c:pt>
                <c:pt idx="494">
                  <c:v>-1.9442838248033203E-3</c:v>
                </c:pt>
                <c:pt idx="495">
                  <c:v>2.1753285714285763E-2</c:v>
                </c:pt>
                <c:pt idx="496">
                  <c:v>4.8934793176937099E-3</c:v>
                </c:pt>
                <c:pt idx="497">
                  <c:v>-4.0475526197682266E-3</c:v>
                </c:pt>
                <c:pt idx="498">
                  <c:v>5.0801372893105395E-4</c:v>
                </c:pt>
                <c:pt idx="499">
                  <c:v>1.199542411773824E-2</c:v>
                </c:pt>
                <c:pt idx="500">
                  <c:v>-2.884866783660082E-3</c:v>
                </c:pt>
                <c:pt idx="501">
                  <c:v>-1.3963148186579379E-2</c:v>
                </c:pt>
                <c:pt idx="502">
                  <c:v>1.2821298390730432E-2</c:v>
                </c:pt>
                <c:pt idx="503">
                  <c:v>-2.8970399477077696E-3</c:v>
                </c:pt>
                <c:pt idx="504">
                  <c:v>-7.832269739604018E-3</c:v>
                </c:pt>
                <c:pt idx="505">
                  <c:v>1.4260281203714247E-2</c:v>
                </c:pt>
                <c:pt idx="506">
                  <c:v>-2.4479913561641247E-3</c:v>
                </c:pt>
                <c:pt idx="507">
                  <c:v>1.8309967458439502E-2</c:v>
                </c:pt>
                <c:pt idx="508">
                  <c:v>6.0554314398277072E-3</c:v>
                </c:pt>
                <c:pt idx="509">
                  <c:v>-6.5103301463437496E-3</c:v>
                </c:pt>
                <c:pt idx="510">
                  <c:v>1.0076681814931963E-2</c:v>
                </c:pt>
                <c:pt idx="511">
                  <c:v>-4.7126752231634456E-3</c:v>
                </c:pt>
                <c:pt idx="512">
                  <c:v>1.0638365841789744E-2</c:v>
                </c:pt>
                <c:pt idx="513">
                  <c:v>1.8679597736065704E-2</c:v>
                </c:pt>
                <c:pt idx="514">
                  <c:v>-4.4200514206193964E-3</c:v>
                </c:pt>
                <c:pt idx="515">
                  <c:v>4.3196606085770372E-3</c:v>
                </c:pt>
                <c:pt idx="516">
                  <c:v>-7.2281484072215666E-3</c:v>
                </c:pt>
                <c:pt idx="517">
                  <c:v>7.942673952191245E-3</c:v>
                </c:pt>
                <c:pt idx="518">
                  <c:v>-3.7967889617571839E-2</c:v>
                </c:pt>
                <c:pt idx="519">
                  <c:v>1.6320230207393066E-2</c:v>
                </c:pt>
                <c:pt idx="520">
                  <c:v>2.4789333403280885E-2</c:v>
                </c:pt>
                <c:pt idx="521">
                  <c:v>3.6999565943745552E-2</c:v>
                </c:pt>
                <c:pt idx="522">
                  <c:v>-1.0571651641971035E-2</c:v>
                </c:pt>
                <c:pt idx="523">
                  <c:v>-1.0336298284919032E-2</c:v>
                </c:pt>
                <c:pt idx="524">
                  <c:v>3.9371039579870155E-2</c:v>
                </c:pt>
                <c:pt idx="525">
                  <c:v>3.8895788861328918E-2</c:v>
                </c:pt>
                <c:pt idx="526">
                  <c:v>-1.6627712963254472E-2</c:v>
                </c:pt>
                <c:pt idx="527">
                  <c:v>1.0388489747535623E-2</c:v>
                </c:pt>
                <c:pt idx="528">
                  <c:v>3.9923214440583605E-3</c:v>
                </c:pt>
                <c:pt idx="529">
                  <c:v>3.8511776462449243E-2</c:v>
                </c:pt>
                <c:pt idx="530">
                  <c:v>-2.6593192549484085E-2</c:v>
                </c:pt>
                <c:pt idx="531">
                  <c:v>-1.3471279087495645E-2</c:v>
                </c:pt>
                <c:pt idx="532">
                  <c:v>9.2854488826143089E-4</c:v>
                </c:pt>
                <c:pt idx="533">
                  <c:v>1.2878586630286555E-2</c:v>
                </c:pt>
                <c:pt idx="534">
                  <c:v>1.3199703608643351E-2</c:v>
                </c:pt>
                <c:pt idx="535">
                  <c:v>-5.9023769637603155E-3</c:v>
                </c:pt>
                <c:pt idx="536">
                  <c:v>-2.021930495136624E-2</c:v>
                </c:pt>
                <c:pt idx="537">
                  <c:v>-8.4074871257027547E-2</c:v>
                </c:pt>
                <c:pt idx="538">
                  <c:v>3.8326237388657369E-2</c:v>
                </c:pt>
                <c:pt idx="539">
                  <c:v>-2.5774914335962969E-2</c:v>
                </c:pt>
                <c:pt idx="540">
                  <c:v>-3.7652464418317932E-2</c:v>
                </c:pt>
                <c:pt idx="541">
                  <c:v>-6.6801387046230148E-2</c:v>
                </c:pt>
                <c:pt idx="542">
                  <c:v>8.4640073889113099E-2</c:v>
                </c:pt>
                <c:pt idx="543">
                  <c:v>5.135808543171113E-2</c:v>
                </c:pt>
                <c:pt idx="544">
                  <c:v>-3.0552346998521093E-2</c:v>
                </c:pt>
                <c:pt idx="545">
                  <c:v>-1.4481583047018087E-2</c:v>
                </c:pt>
                <c:pt idx="546">
                  <c:v>-2.0716663281240607E-2</c:v>
                </c:pt>
                <c:pt idx="547">
                  <c:v>-7.1397828722724196E-2</c:v>
                </c:pt>
                <c:pt idx="548">
                  <c:v>4.7417245033112496E-2</c:v>
                </c:pt>
                <c:pt idx="549">
                  <c:v>-6.5123860264948864E-3</c:v>
                </c:pt>
                <c:pt idx="550">
                  <c:v>-7.5287988439890943E-2</c:v>
                </c:pt>
                <c:pt idx="551">
                  <c:v>1.5141066445814156E-2</c:v>
                </c:pt>
                <c:pt idx="552">
                  <c:v>-5.0847457627118647E-2</c:v>
                </c:pt>
                <c:pt idx="553">
                  <c:v>0</c:v>
                </c:pt>
                <c:pt idx="554">
                  <c:v>-1.4285714285714285E-2</c:v>
                </c:pt>
                <c:pt idx="555">
                  <c:v>3.4565246376811597E-2</c:v>
                </c:pt>
                <c:pt idx="556">
                  <c:v>2.2623771867373483E-2</c:v>
                </c:pt>
                <c:pt idx="557">
                  <c:v>-6.1575376712328746E-2</c:v>
                </c:pt>
                <c:pt idx="558">
                  <c:v>4.91935278152517E-2</c:v>
                </c:pt>
                <c:pt idx="559">
                  <c:v>3.5895679999999909E-2</c:v>
                </c:pt>
                <c:pt idx="560">
                  <c:v>-3.4249545786057068E-3</c:v>
                </c:pt>
                <c:pt idx="561">
                  <c:v>2.2574165333187329E-2</c:v>
                </c:pt>
                <c:pt idx="562">
                  <c:v>4.5469654036243336E-3</c:v>
                </c:pt>
                <c:pt idx="563">
                  <c:v>4.5657254714546645E-2</c:v>
                </c:pt>
                <c:pt idx="564">
                  <c:v>-4.0150528487472796E-2</c:v>
                </c:pt>
                <c:pt idx="565">
                  <c:v>-7.4509738562090781E-3</c:v>
                </c:pt>
                <c:pt idx="566">
                  <c:v>2.1335473321905194E-2</c:v>
                </c:pt>
                <c:pt idx="567">
                  <c:v>3.365571114162301E-2</c:v>
                </c:pt>
                <c:pt idx="568">
                  <c:v>5.7821785149996967E-2</c:v>
                </c:pt>
                <c:pt idx="569">
                  <c:v>-2.3114559186616295E-2</c:v>
                </c:pt>
                <c:pt idx="570">
                  <c:v>4.1649242972769188E-3</c:v>
                </c:pt>
                <c:pt idx="571">
                  <c:v>-1.2082201177673732E-2</c:v>
                </c:pt>
                <c:pt idx="572">
                  <c:v>2.8293239003593297E-2</c:v>
                </c:pt>
                <c:pt idx="573">
                  <c:v>1.3017733727810628E-2</c:v>
                </c:pt>
                <c:pt idx="574">
                  <c:v>1.8107511999547569E-2</c:v>
                </c:pt>
                <c:pt idx="575">
                  <c:v>2.9833602469874862E-2</c:v>
                </c:pt>
                <c:pt idx="576">
                  <c:v>-1.5988830083565397E-2</c:v>
                </c:pt>
                <c:pt idx="577">
                  <c:v>-1.7720686810828154E-2</c:v>
                </c:pt>
                <c:pt idx="578">
                  <c:v>-1.2161389048991418E-2</c:v>
                </c:pt>
                <c:pt idx="579">
                  <c:v>1.5870249231987116E-2</c:v>
                </c:pt>
                <c:pt idx="580">
                  <c:v>-1.1774182920141409E-2</c:v>
                </c:pt>
                <c:pt idx="581">
                  <c:v>2.6328013789701461E-2</c:v>
                </c:pt>
                <c:pt idx="582">
                  <c:v>-5.6628349433792387E-3</c:v>
                </c:pt>
                <c:pt idx="583">
                  <c:v>-1.3497323617457209E-2</c:v>
                </c:pt>
                <c:pt idx="584">
                  <c:v>3.9140970793551742E-2</c:v>
                </c:pt>
                <c:pt idx="585">
                  <c:v>-2.3333316666666645E-2</c:v>
                </c:pt>
                <c:pt idx="586">
                  <c:v>-7.4516380980949549E-3</c:v>
                </c:pt>
                <c:pt idx="587">
                  <c:v>3.513089474666467E-2</c:v>
                </c:pt>
                <c:pt idx="588">
                  <c:v>8.0833077201669656E-3</c:v>
                </c:pt>
                <c:pt idx="589">
                  <c:v>1.1478448907310453E-2</c:v>
                </c:pt>
                <c:pt idx="590">
                  <c:v>4.3980996296693635E-3</c:v>
                </c:pt>
                <c:pt idx="591">
                  <c:v>-9.8929724271375127E-3</c:v>
                </c:pt>
                <c:pt idx="592">
                  <c:v>1.9929069721946108E-2</c:v>
                </c:pt>
                <c:pt idx="593">
                  <c:v>-2.2751605630327531E-2</c:v>
                </c:pt>
                <c:pt idx="594">
                  <c:v>-2.7444590072123933E-2</c:v>
                </c:pt>
                <c:pt idx="595">
                  <c:v>8.5614794408603902E-3</c:v>
                </c:pt>
                <c:pt idx="596">
                  <c:v>3.7361789761664092E-2</c:v>
                </c:pt>
                <c:pt idx="597">
                  <c:v>-3.876183041722726E-3</c:v>
                </c:pt>
                <c:pt idx="598">
                  <c:v>-1.1890017899205433E-3</c:v>
                </c:pt>
                <c:pt idx="599">
                  <c:v>3.1924463307444278E-3</c:v>
                </c:pt>
                <c:pt idx="600">
                  <c:v>-1.1920129835602906E-2</c:v>
                </c:pt>
                <c:pt idx="601">
                  <c:v>1.7195228809485034E-2</c:v>
                </c:pt>
                <c:pt idx="602">
                  <c:v>-3.2950515894612432E-2</c:v>
                </c:pt>
                <c:pt idx="603">
                  <c:v>2.996714811266064E-3</c:v>
                </c:pt>
                <c:pt idx="604">
                  <c:v>1.1010240925909034E-2</c:v>
                </c:pt>
                <c:pt idx="605">
                  <c:v>-1.0398019162655165E-3</c:v>
                </c:pt>
                <c:pt idx="606">
                  <c:v>9.3678485021087415E-3</c:v>
                </c:pt>
                <c:pt idx="607">
                  <c:v>3.0936607869742412E-3</c:v>
                </c:pt>
                <c:pt idx="608">
                  <c:v>-2.8135698533979609E-3</c:v>
                </c:pt>
                <c:pt idx="609">
                  <c:v>-9.1156156953508833E-3</c:v>
                </c:pt>
                <c:pt idx="610">
                  <c:v>1.8179865791804473E-2</c:v>
                </c:pt>
                <c:pt idx="611">
                  <c:v>1.1078831762086393E-2</c:v>
                </c:pt>
                <c:pt idx="612">
                  <c:v>1.6648962765957506E-2</c:v>
                </c:pt>
                <c:pt idx="613">
                  <c:v>1.0464081764660656E-2</c:v>
                </c:pt>
                <c:pt idx="614">
                  <c:v>-1.3410717821914836E-2</c:v>
                </c:pt>
                <c:pt idx="615">
                  <c:v>-3.1279475275303503E-2</c:v>
                </c:pt>
                <c:pt idx="616">
                  <c:v>4.5021112308797032E-2</c:v>
                </c:pt>
                <c:pt idx="617">
                  <c:v>1.1094406195730318E-2</c:v>
                </c:pt>
                <c:pt idx="618">
                  <c:v>-5.2812336834396623E-3</c:v>
                </c:pt>
                <c:pt idx="619">
                  <c:v>2.3659773195876359E-2</c:v>
                </c:pt>
                <c:pt idx="620">
                  <c:v>-1.4099416165958348E-2</c:v>
                </c:pt>
                <c:pt idx="621">
                  <c:v>3.217734932959522E-2</c:v>
                </c:pt>
                <c:pt idx="622">
                  <c:v>-2.4246128442696681E-3</c:v>
                </c:pt>
                <c:pt idx="623">
                  <c:v>-1.8849220669170039E-2</c:v>
                </c:pt>
                <c:pt idx="624">
                  <c:v>9.7572950997376687E-3</c:v>
                </c:pt>
                <c:pt idx="625">
                  <c:v>-1.9776683918824072E-2</c:v>
                </c:pt>
                <c:pt idx="626">
                  <c:v>1.0726356168793359E-2</c:v>
                </c:pt>
                <c:pt idx="627">
                  <c:v>2.6581735734239432E-2</c:v>
                </c:pt>
                <c:pt idx="628">
                  <c:v>1.2503662560321305E-2</c:v>
                </c:pt>
                <c:pt idx="629">
                  <c:v>1.5315096787269977E-2</c:v>
                </c:pt>
                <c:pt idx="630">
                  <c:v>7.7574820882297781E-3</c:v>
                </c:pt>
                <c:pt idx="631">
                  <c:v>-1.8056070582884935E-3</c:v>
                </c:pt>
                <c:pt idx="632">
                  <c:v>2.9799565818075132E-2</c:v>
                </c:pt>
                <c:pt idx="633">
                  <c:v>-1.2527189825477923E-2</c:v>
                </c:pt>
                <c:pt idx="634">
                  <c:v>4.0258450525664097E-3</c:v>
                </c:pt>
                <c:pt idx="635">
                  <c:v>-3.8931327656309675E-2</c:v>
                </c:pt>
                <c:pt idx="636">
                  <c:v>1.6639950113036654E-2</c:v>
                </c:pt>
                <c:pt idx="637">
                  <c:v>-1.9851135902377776E-2</c:v>
                </c:pt>
                <c:pt idx="638">
                  <c:v>-4.5277167826986214E-3</c:v>
                </c:pt>
                <c:pt idx="639">
                  <c:v>2.5920623925658596E-3</c:v>
                </c:pt>
                <c:pt idx="640">
                  <c:v>4.2243921951219447E-2</c:v>
                </c:pt>
                <c:pt idx="641">
                  <c:v>-2.0874318620718507E-2</c:v>
                </c:pt>
                <c:pt idx="642">
                  <c:v>-9.6080068299427539E-3</c:v>
                </c:pt>
                <c:pt idx="643">
                  <c:v>-3.2675341158595099E-2</c:v>
                </c:pt>
                <c:pt idx="644">
                  <c:v>5.2390131248280115E-3</c:v>
                </c:pt>
                <c:pt idx="645">
                  <c:v>1.0621928770427787E-2</c:v>
                </c:pt>
                <c:pt idx="646">
                  <c:v>-5.4516035290428149E-3</c:v>
                </c:pt>
                <c:pt idx="647">
                  <c:v>-7.4074074074074077E-3</c:v>
                </c:pt>
                <c:pt idx="648">
                  <c:v>1.6915393034825834E-2</c:v>
                </c:pt>
                <c:pt idx="649">
                  <c:v>3.4833709437388768E-2</c:v>
                </c:pt>
                <c:pt idx="650">
                  <c:v>1.2528337508919452E-2</c:v>
                </c:pt>
                <c:pt idx="651">
                  <c:v>3.4084886156650188E-3</c:v>
                </c:pt>
                <c:pt idx="652">
                  <c:v>-1.1912508475919171E-2</c:v>
                </c:pt>
                <c:pt idx="653">
                  <c:v>1.18207122882304E-2</c:v>
                </c:pt>
                <c:pt idx="654">
                  <c:v>-1.4801060792151037E-2</c:v>
                </c:pt>
                <c:pt idx="655">
                  <c:v>-2.130672293009615E-2</c:v>
                </c:pt>
                <c:pt idx="656">
                  <c:v>-9.0268920828944221E-3</c:v>
                </c:pt>
                <c:pt idx="657">
                  <c:v>2.0215349707766724E-2</c:v>
                </c:pt>
                <c:pt idx="658">
                  <c:v>-3.246786638208632E-3</c:v>
                </c:pt>
                <c:pt idx="659">
                  <c:v>4.0238121293306416E-3</c:v>
                </c:pt>
                <c:pt idx="660">
                  <c:v>4.4369893768037207E-3</c:v>
                </c:pt>
                <c:pt idx="661">
                  <c:v>4.5599487225570778E-3</c:v>
                </c:pt>
                <c:pt idx="662">
                  <c:v>-9.2203506260259763E-3</c:v>
                </c:pt>
                <c:pt idx="663">
                  <c:v>2.0616627585742075E-2</c:v>
                </c:pt>
                <c:pt idx="664">
                  <c:v>4.3486018687524395E-3</c:v>
                </c:pt>
                <c:pt idx="665">
                  <c:v>-7.8680900185140474E-3</c:v>
                </c:pt>
                <c:pt idx="666">
                  <c:v>2.2430778345449712E-2</c:v>
                </c:pt>
                <c:pt idx="667">
                  <c:v>2.2994280728054772E-2</c:v>
                </c:pt>
                <c:pt idx="668">
                  <c:v>2.3733653478099786E-2</c:v>
                </c:pt>
                <c:pt idx="669">
                  <c:v>-5.1713254281675614E-3</c:v>
                </c:pt>
                <c:pt idx="670">
                  <c:v>-6.5638986784140813E-3</c:v>
                </c:pt>
                <c:pt idx="671">
                  <c:v>1.0908634005335297E-2</c:v>
                </c:pt>
                <c:pt idx="672">
                  <c:v>5.7025178501446941E-3</c:v>
                </c:pt>
                <c:pt idx="673">
                  <c:v>-6.1804849098358254E-2</c:v>
                </c:pt>
                <c:pt idx="674">
                  <c:v>-3.9981430776901083E-2</c:v>
                </c:pt>
                <c:pt idx="675">
                  <c:v>5.3269055690073003E-3</c:v>
                </c:pt>
                <c:pt idx="676">
                  <c:v>2.7938284356311554E-2</c:v>
                </c:pt>
                <c:pt idx="677">
                  <c:v>-2.9053407564763083E-2</c:v>
                </c:pt>
                <c:pt idx="678">
                  <c:v>-1.4285675882514611E-2</c:v>
                </c:pt>
                <c:pt idx="679">
                  <c:v>2.0466083517771145E-2</c:v>
                </c:pt>
                <c:pt idx="680">
                  <c:v>1.055559457399091E-2</c:v>
                </c:pt>
                <c:pt idx="681">
                  <c:v>-5.0185130808686924E-2</c:v>
                </c:pt>
                <c:pt idx="682">
                  <c:v>1.37465631530133E-2</c:v>
                </c:pt>
                <c:pt idx="683">
                  <c:v>-2.7662726415245718E-2</c:v>
                </c:pt>
                <c:pt idx="684">
                  <c:v>3.9910725291234669E-2</c:v>
                </c:pt>
                <c:pt idx="685">
                  <c:v>1.3849585622252785E-2</c:v>
                </c:pt>
                <c:pt idx="686">
                  <c:v>-3.872048211795516E-2</c:v>
                </c:pt>
                <c:pt idx="687">
                  <c:v>1.8513869846969112E-2</c:v>
                </c:pt>
                <c:pt idx="688">
                  <c:v>3.6010817450098528E-2</c:v>
                </c:pt>
                <c:pt idx="689">
                  <c:v>-7.2553061633320974E-3</c:v>
                </c:pt>
                <c:pt idx="690">
                  <c:v>-7.7382849465980315E-3</c:v>
                </c:pt>
                <c:pt idx="691">
                  <c:v>2.7728345019560858E-2</c:v>
                </c:pt>
                <c:pt idx="692">
                  <c:v>-2.5715513004929653E-2</c:v>
                </c:pt>
                <c:pt idx="693">
                  <c:v>-3.74999519230771E-3</c:v>
                </c:pt>
                <c:pt idx="694">
                  <c:v>7.7212913438795307E-3</c:v>
                </c:pt>
                <c:pt idx="695">
                  <c:v>-8.4283542812063818E-3</c:v>
                </c:pt>
                <c:pt idx="696">
                  <c:v>1.6661822821035649E-2</c:v>
                </c:pt>
                <c:pt idx="697">
                  <c:v>3.4202699021488093E-3</c:v>
                </c:pt>
                <c:pt idx="698">
                  <c:v>3.5790357161205502E-2</c:v>
                </c:pt>
                <c:pt idx="699">
                  <c:v>1.7962466866571849E-2</c:v>
                </c:pt>
                <c:pt idx="700">
                  <c:v>1.2571794124588015E-3</c:v>
                </c:pt>
                <c:pt idx="701">
                  <c:v>-2.6457372197309384E-2</c:v>
                </c:pt>
                <c:pt idx="702">
                  <c:v>1.4048769763737293E-2</c:v>
                </c:pt>
                <c:pt idx="703">
                  <c:v>1.2264547234100772E-3</c:v>
                </c:pt>
                <c:pt idx="704">
                  <c:v>-2.0959962988476157E-2</c:v>
                </c:pt>
                <c:pt idx="705">
                  <c:v>-1.2418943293527272E-2</c:v>
                </c:pt>
                <c:pt idx="706">
                  <c:v>3.8006663804586115E-3</c:v>
                </c:pt>
                <c:pt idx="707">
                  <c:v>5.1418970504056791E-3</c:v>
                </c:pt>
                <c:pt idx="708">
                  <c:v>-5.487573852427893E-3</c:v>
                </c:pt>
                <c:pt idx="709">
                  <c:v>-1.0568201714242617E-2</c:v>
                </c:pt>
                <c:pt idx="710">
                  <c:v>-1.8526386285294984E-2</c:v>
                </c:pt>
                <c:pt idx="711">
                  <c:v>-1.7335152090674114E-2</c:v>
                </c:pt>
                <c:pt idx="712">
                  <c:v>-2.7931934162182094E-3</c:v>
                </c:pt>
                <c:pt idx="713">
                  <c:v>3.8820294840295317E-3</c:v>
                </c:pt>
                <c:pt idx="714">
                  <c:v>-1.9579715781772081E-3</c:v>
                </c:pt>
                <c:pt idx="715">
                  <c:v>4.9683677716826177E-2</c:v>
                </c:pt>
                <c:pt idx="716">
                  <c:v>3.7473081254591555E-2</c:v>
                </c:pt>
                <c:pt idx="717">
                  <c:v>9.9082150484482222E-4</c:v>
                </c:pt>
                <c:pt idx="718">
                  <c:v>9.8083642987573591E-3</c:v>
                </c:pt>
                <c:pt idx="719">
                  <c:v>-4.4288014219497261E-2</c:v>
                </c:pt>
                <c:pt idx="720">
                  <c:v>-9.836834498834551E-3</c:v>
                </c:pt>
                <c:pt idx="721">
                  <c:v>2.2694138248948351E-2</c:v>
                </c:pt>
                <c:pt idx="722">
                  <c:v>-3.913291158818384E-3</c:v>
                </c:pt>
                <c:pt idx="723">
                  <c:v>-6.886698063936607E-3</c:v>
                </c:pt>
                <c:pt idx="724">
                  <c:v>5.7244428194826317E-3</c:v>
                </c:pt>
                <c:pt idx="725">
                  <c:v>-1.1337399037369833E-2</c:v>
                </c:pt>
                <c:pt idx="726">
                  <c:v>-1.0624802545044682E-2</c:v>
                </c:pt>
                <c:pt idx="727">
                  <c:v>3.8792316236343398E-3</c:v>
                </c:pt>
                <c:pt idx="728">
                  <c:v>-5.8906692632988119E-3</c:v>
                </c:pt>
                <c:pt idx="729">
                  <c:v>-6.447030193605467E-3</c:v>
                </c:pt>
                <c:pt idx="730">
                  <c:v>2.6337158764008932E-2</c:v>
                </c:pt>
                <c:pt idx="731">
                  <c:v>-1.2086606796120256E-3</c:v>
                </c:pt>
                <c:pt idx="732">
                  <c:v>-3.4908074426583911E-3</c:v>
                </c:pt>
                <c:pt idx="733">
                  <c:v>1.9149415624023659E-3</c:v>
                </c:pt>
                <c:pt idx="734">
                  <c:v>1.7249079699060536E-3</c:v>
                </c:pt>
                <c:pt idx="735">
                  <c:v>-1.2565338501364987E-3</c:v>
                </c:pt>
                <c:pt idx="736">
                  <c:v>-1.8172498866910437E-3</c:v>
                </c:pt>
                <c:pt idx="737">
                  <c:v>7.0018672066009561E-4</c:v>
                </c:pt>
                <c:pt idx="738">
                  <c:v>-1.8659047876545989E-3</c:v>
                </c:pt>
                <c:pt idx="739">
                  <c:v>5.5615413115784867E-3</c:v>
                </c:pt>
                <c:pt idx="740">
                  <c:v>-1.5755716383050386E-2</c:v>
                </c:pt>
                <c:pt idx="741">
                  <c:v>-8.1220237404349121E-3</c:v>
                </c:pt>
                <c:pt idx="742">
                  <c:v>1.452036637200145E-2</c:v>
                </c:pt>
                <c:pt idx="743">
                  <c:v>9.7137115988630476E-3</c:v>
                </c:pt>
                <c:pt idx="744">
                  <c:v>-1.9519356969087882E-3</c:v>
                </c:pt>
                <c:pt idx="745">
                  <c:v>2.3841653084982487E-2</c:v>
                </c:pt>
                <c:pt idx="746">
                  <c:v>-5.8216174517126597E-3</c:v>
                </c:pt>
                <c:pt idx="747">
                  <c:v>-4.7577337436796952E-3</c:v>
                </c:pt>
                <c:pt idx="748">
                  <c:v>2.3626747548240616E-2</c:v>
                </c:pt>
                <c:pt idx="749">
                  <c:v>1.886025399559781E-3</c:v>
                </c:pt>
                <c:pt idx="750">
                  <c:v>-7.574752330353934E-3</c:v>
                </c:pt>
                <c:pt idx="751">
                  <c:v>1.368439629378013E-2</c:v>
                </c:pt>
                <c:pt idx="752">
                  <c:v>8.2869281570986664E-3</c:v>
                </c:pt>
                <c:pt idx="753">
                  <c:v>-4.7722239827866879E-3</c:v>
                </c:pt>
                <c:pt idx="754">
                  <c:v>-1.5672863573642313E-2</c:v>
                </c:pt>
                <c:pt idx="755">
                  <c:v>3.7438069969843411E-3</c:v>
                </c:pt>
                <c:pt idx="756">
                  <c:v>-2.3682218234315454E-2</c:v>
                </c:pt>
                <c:pt idx="757">
                  <c:v>-2.3428137333796822E-2</c:v>
                </c:pt>
                <c:pt idx="758">
                  <c:v>8.8136636547454621E-3</c:v>
                </c:pt>
                <c:pt idx="759">
                  <c:v>2.1678191701305027E-2</c:v>
                </c:pt>
                <c:pt idx="760">
                  <c:v>-9.6027074593879169E-4</c:v>
                </c:pt>
                <c:pt idx="761">
                  <c:v>-9.0172609098857302E-3</c:v>
                </c:pt>
                <c:pt idx="762">
                  <c:v>-1.145494688221709E-2</c:v>
                </c:pt>
                <c:pt idx="763">
                  <c:v>8.8309502134201728E-3</c:v>
                </c:pt>
                <c:pt idx="764">
                  <c:v>-1.1069426871021625E-2</c:v>
                </c:pt>
                <c:pt idx="765">
                  <c:v>1.0771637115555687E-3</c:v>
                </c:pt>
                <c:pt idx="766">
                  <c:v>1.8479518128654952E-2</c:v>
                </c:pt>
                <c:pt idx="767">
                  <c:v>3.2154341279113569E-2</c:v>
                </c:pt>
                <c:pt idx="768">
                  <c:v>1.0591922704832129E-2</c:v>
                </c:pt>
                <c:pt idx="769">
                  <c:v>8.983587202892402E-3</c:v>
                </c:pt>
                <c:pt idx="770">
                  <c:v>1.1958825330805469E-2</c:v>
                </c:pt>
                <c:pt idx="771">
                  <c:v>2.6481493028200187E-2</c:v>
                </c:pt>
                <c:pt idx="772">
                  <c:v>-1.0042012605041971E-2</c:v>
                </c:pt>
                <c:pt idx="773">
                  <c:v>1.6128517396847908E-3</c:v>
                </c:pt>
                <c:pt idx="774">
                  <c:v>-3.9408745298343852E-3</c:v>
                </c:pt>
                <c:pt idx="775">
                  <c:v>2.6546435178647437E-2</c:v>
                </c:pt>
                <c:pt idx="776">
                  <c:v>-7.16948188351245E-3</c:v>
                </c:pt>
                <c:pt idx="777">
                  <c:v>1.2898096212853483E-2</c:v>
                </c:pt>
                <c:pt idx="778">
                  <c:v>-1.7720596427583783E-3</c:v>
                </c:pt>
                <c:pt idx="779">
                  <c:v>3.7980349882018433E-3</c:v>
                </c:pt>
                <c:pt idx="780">
                  <c:v>-5.2642361981715853E-3</c:v>
                </c:pt>
                <c:pt idx="781">
                  <c:v>1.2940856926052409E-2</c:v>
                </c:pt>
                <c:pt idx="782">
                  <c:v>-8.9796326530610748E-4</c:v>
                </c:pt>
                <c:pt idx="783">
                  <c:v>-3.4725304496794592E-3</c:v>
                </c:pt>
                <c:pt idx="784">
                  <c:v>4.5095151542106906E-3</c:v>
                </c:pt>
                <c:pt idx="785">
                  <c:v>-1.5140970555201283E-2</c:v>
                </c:pt>
                <c:pt idx="786">
                  <c:v>1.9890435358722656E-3</c:v>
                </c:pt>
                <c:pt idx="787">
                  <c:v>8.0645036220284745E-3</c:v>
                </c:pt>
                <c:pt idx="788">
                  <c:v>-2.5969238974359005E-2</c:v>
                </c:pt>
                <c:pt idx="789">
                  <c:v>-2.9862673994294219E-2</c:v>
                </c:pt>
                <c:pt idx="790">
                  <c:v>-1.3893413676955724E-3</c:v>
                </c:pt>
                <c:pt idx="791">
                  <c:v>8.9996393417599262E-3</c:v>
                </c:pt>
                <c:pt idx="792">
                  <c:v>-2.3698853639272364E-3</c:v>
                </c:pt>
                <c:pt idx="793">
                  <c:v>1.887442240260187E-2</c:v>
                </c:pt>
                <c:pt idx="794">
                  <c:v>4.7053879958980039E-3</c:v>
                </c:pt>
                <c:pt idx="795">
                  <c:v>-2.0463234050530302E-2</c:v>
                </c:pt>
                <c:pt idx="796">
                  <c:v>-2.3345963588112233E-2</c:v>
                </c:pt>
                <c:pt idx="797">
                  <c:v>1.2260734491912902E-2</c:v>
                </c:pt>
                <c:pt idx="798">
                  <c:v>8.0602604032718149E-3</c:v>
                </c:pt>
                <c:pt idx="799">
                  <c:v>6.5263864486837311E-3</c:v>
                </c:pt>
                <c:pt idx="800">
                  <c:v>1.769149309319187E-2</c:v>
                </c:pt>
                <c:pt idx="801">
                  <c:v>-8.6075654008439233E-3</c:v>
                </c:pt>
                <c:pt idx="802">
                  <c:v>-4.0432923548558916E-3</c:v>
                </c:pt>
                <c:pt idx="803">
                  <c:v>4.0597069368767209E-3</c:v>
                </c:pt>
                <c:pt idx="804">
                  <c:v>5.6179433123698091E-3</c:v>
                </c:pt>
                <c:pt idx="805">
                  <c:v>-5.502158479356149E-4</c:v>
                </c:pt>
                <c:pt idx="806">
                  <c:v>-1.5202185438124488E-2</c:v>
                </c:pt>
                <c:pt idx="807">
                  <c:v>-6.6219212815783008E-3</c:v>
                </c:pt>
                <c:pt idx="808">
                  <c:v>-3.246472110700855E-3</c:v>
                </c:pt>
                <c:pt idx="809">
                  <c:v>3.135450069302121E-2</c:v>
                </c:pt>
                <c:pt idx="810">
                  <c:v>1.5158574778757999E-3</c:v>
                </c:pt>
                <c:pt idx="811">
                  <c:v>-1.0721055016496421E-2</c:v>
                </c:pt>
                <c:pt idx="812">
                  <c:v>-1.5937101369267726E-2</c:v>
                </c:pt>
                <c:pt idx="813">
                  <c:v>2.1766326645221462E-2</c:v>
                </c:pt>
                <c:pt idx="814">
                  <c:v>-1.2933754815228999E-2</c:v>
                </c:pt>
                <c:pt idx="815">
                  <c:v>-2.6548837522155653E-3</c:v>
                </c:pt>
                <c:pt idx="816">
                  <c:v>2.3871868552284299E-2</c:v>
                </c:pt>
                <c:pt idx="817">
                  <c:v>1.7989659001175613E-2</c:v>
                </c:pt>
                <c:pt idx="818">
                  <c:v>1.9978604794418486E-2</c:v>
                </c:pt>
                <c:pt idx="819">
                  <c:v>8.077097015156355E-4</c:v>
                </c:pt>
                <c:pt idx="820">
                  <c:v>2.0015358702355473E-2</c:v>
                </c:pt>
                <c:pt idx="821">
                  <c:v>3.9558095667074726E-4</c:v>
                </c:pt>
                <c:pt idx="822">
                  <c:v>7.2765137674796155E-3</c:v>
                </c:pt>
                <c:pt idx="823">
                  <c:v>1.0011397000197297E-2</c:v>
                </c:pt>
                <c:pt idx="824">
                  <c:v>8.5516983381897515E-4</c:v>
                </c:pt>
                <c:pt idx="825">
                  <c:v>1.7476385768836792E-3</c:v>
                </c:pt>
                <c:pt idx="826">
                  <c:v>5.9706433598050003E-3</c:v>
                </c:pt>
                <c:pt idx="827">
                  <c:v>2.7748911135201631E-3</c:v>
                </c:pt>
                <c:pt idx="828">
                  <c:v>-9.1087089503155364E-3</c:v>
                </c:pt>
                <c:pt idx="829">
                  <c:v>4.3440965386368066E-3</c:v>
                </c:pt>
                <c:pt idx="830">
                  <c:v>4.9045685880546551E-3</c:v>
                </c:pt>
                <c:pt idx="831">
                  <c:v>-8.9542526443576083E-3</c:v>
                </c:pt>
                <c:pt idx="832">
                  <c:v>1.4657976294052083E-2</c:v>
                </c:pt>
                <c:pt idx="833">
                  <c:v>-3.0580523877083636E-4</c:v>
                </c:pt>
                <c:pt idx="834">
                  <c:v>-2.1026073374642379E-2</c:v>
                </c:pt>
                <c:pt idx="835">
                  <c:v>-2.421040422811434E-3</c:v>
                </c:pt>
                <c:pt idx="836">
                  <c:v>-2.2390988190961702E-2</c:v>
                </c:pt>
                <c:pt idx="837">
                  <c:v>1.465519711189241E-2</c:v>
                </c:pt>
                <c:pt idx="838">
                  <c:v>-9.5895542917810647E-3</c:v>
                </c:pt>
                <c:pt idx="839">
                  <c:v>-7.6104832943758444E-3</c:v>
                </c:pt>
                <c:pt idx="840">
                  <c:v>-1.0479406652850014E-2</c:v>
                </c:pt>
                <c:pt idx="841">
                  <c:v>2.3128411724022038E-2</c:v>
                </c:pt>
                <c:pt idx="842">
                  <c:v>-5.0763396012613177E-3</c:v>
                </c:pt>
                <c:pt idx="843">
                  <c:v>-2.5192299302274013E-2</c:v>
                </c:pt>
                <c:pt idx="844">
                  <c:v>-9.7321814385747975E-3</c:v>
                </c:pt>
                <c:pt idx="845">
                  <c:v>-1.527831701101095E-3</c:v>
                </c:pt>
                <c:pt idx="846">
                  <c:v>1.5632750012827764E-2</c:v>
                </c:pt>
                <c:pt idx="847">
                  <c:v>3.949837088119237E-3</c:v>
                </c:pt>
                <c:pt idx="848">
                  <c:v>-1.1356682076373921E-3</c:v>
                </c:pt>
                <c:pt idx="849">
                  <c:v>-2.8261687931754743E-2</c:v>
                </c:pt>
                <c:pt idx="850">
                  <c:v>1.9430901503747381E-2</c:v>
                </c:pt>
                <c:pt idx="851">
                  <c:v>1.4797507363573792E-2</c:v>
                </c:pt>
                <c:pt idx="852">
                  <c:v>8.8858098226739473E-4</c:v>
                </c:pt>
                <c:pt idx="853">
                  <c:v>1.6062032819864482E-2</c:v>
                </c:pt>
                <c:pt idx="854">
                  <c:v>-1.3504825618543663E-3</c:v>
                </c:pt>
                <c:pt idx="855">
                  <c:v>-1.0340651761462823E-3</c:v>
                </c:pt>
                <c:pt idx="856">
                  <c:v>-6.7682446690942976E-4</c:v>
                </c:pt>
                <c:pt idx="857">
                  <c:v>9.1631872509960108E-4</c:v>
                </c:pt>
                <c:pt idx="858">
                  <c:v>-1.2339255062520435E-2</c:v>
                </c:pt>
                <c:pt idx="859">
                  <c:v>-1.1727739255073222E-2</c:v>
                </c:pt>
                <c:pt idx="860">
                  <c:v>1.0358021326327321E-2</c:v>
                </c:pt>
                <c:pt idx="861">
                  <c:v>8.9602883629376733E-3</c:v>
                </c:pt>
                <c:pt idx="862">
                  <c:v>2.0721690066752327E-2</c:v>
                </c:pt>
                <c:pt idx="863">
                  <c:v>-5.2908213624262967E-3</c:v>
                </c:pt>
                <c:pt idx="864">
                  <c:v>1.8911587556925255E-3</c:v>
                </c:pt>
                <c:pt idx="865">
                  <c:v>1.4550305170679555E-2</c:v>
                </c:pt>
                <c:pt idx="866">
                  <c:v>-3.4883523969276908E-4</c:v>
                </c:pt>
                <c:pt idx="867">
                  <c:v>7.250853212505376E-3</c:v>
                </c:pt>
                <c:pt idx="868">
                  <c:v>-1.4243177259403016E-3</c:v>
                </c:pt>
                <c:pt idx="869">
                  <c:v>-1.2837267066397916E-2</c:v>
                </c:pt>
                <c:pt idx="870">
                  <c:v>1.3902440358819561E-2</c:v>
                </c:pt>
                <c:pt idx="871">
                  <c:v>7.3181834279898697E-4</c:v>
                </c:pt>
                <c:pt idx="872">
                  <c:v>1.1161550003345391E-2</c:v>
                </c:pt>
                <c:pt idx="873">
                  <c:v>1.2446669410601716E-2</c:v>
                </c:pt>
                <c:pt idx="874">
                  <c:v>6.3917442908297949E-4</c:v>
                </c:pt>
                <c:pt idx="875">
                  <c:v>2.6302599544586534E-4</c:v>
                </c:pt>
                <c:pt idx="876">
                  <c:v>-1.5027982701769013E-4</c:v>
                </c:pt>
                <c:pt idx="877">
                  <c:v>1.0067970171171284E-2</c:v>
                </c:pt>
                <c:pt idx="878">
                  <c:v>6.7690967153102204E-3</c:v>
                </c:pt>
                <c:pt idx="879">
                  <c:v>-3.9898666076333255E-3</c:v>
                </c:pt>
                <c:pt idx="880">
                  <c:v>1.1906168831247036E-2</c:v>
                </c:pt>
                <c:pt idx="881">
                  <c:v>1.9096810594246484E-2</c:v>
                </c:pt>
                <c:pt idx="882">
                  <c:v>4.9275078406198075E-3</c:v>
                </c:pt>
                <c:pt idx="883">
                  <c:v>-8.947745360366759E-3</c:v>
                </c:pt>
                <c:pt idx="884">
                  <c:v>-4.2614410457515852E-3</c:v>
                </c:pt>
                <c:pt idx="885">
                  <c:v>1.2476436194413005E-2</c:v>
                </c:pt>
                <c:pt idx="886">
                  <c:v>-5.874820807066636E-3</c:v>
                </c:pt>
                <c:pt idx="887">
                  <c:v>1.7404212998869777E-2</c:v>
                </c:pt>
                <c:pt idx="888">
                  <c:v>-1.2396174696734648E-3</c:v>
                </c:pt>
                <c:pt idx="889">
                  <c:v>2.4825177304955851E-4</c:v>
                </c:pt>
                <c:pt idx="890">
                  <c:v>-1.1132037870300586E-2</c:v>
                </c:pt>
                <c:pt idx="891">
                  <c:v>-3.2265945670462521E-3</c:v>
                </c:pt>
                <c:pt idx="892">
                  <c:v>3.1291407514626407E-3</c:v>
                </c:pt>
                <c:pt idx="893">
                  <c:v>1.771244928746751E-2</c:v>
                </c:pt>
                <c:pt idx="894">
                  <c:v>1.2436580643131183E-2</c:v>
                </c:pt>
                <c:pt idx="895">
                  <c:v>5.6721475044740934E-3</c:v>
                </c:pt>
                <c:pt idx="896">
                  <c:v>1.4878650519031989E-3</c:v>
                </c:pt>
                <c:pt idx="897">
                  <c:v>-1.5202398184076483E-3</c:v>
                </c:pt>
                <c:pt idx="898">
                  <c:v>-9.5159005334406223E-3</c:v>
                </c:pt>
                <c:pt idx="899">
                  <c:v>-3.7380416342244647E-3</c:v>
                </c:pt>
                <c:pt idx="900">
                  <c:v>4.1728510914645564E-3</c:v>
                </c:pt>
                <c:pt idx="901">
                  <c:v>-3.282483759035019E-3</c:v>
                </c:pt>
                <c:pt idx="902">
                  <c:v>2.8028448026174036E-3</c:v>
                </c:pt>
                <c:pt idx="903">
                  <c:v>2.3059324914192774E-3</c:v>
                </c:pt>
                <c:pt idx="904">
                  <c:v>5.6818355116803618E-3</c:v>
                </c:pt>
                <c:pt idx="905">
                  <c:v>4.2979098021589529E-3</c:v>
                </c:pt>
                <c:pt idx="906">
                  <c:v>-3.2787299396031585E-3</c:v>
                </c:pt>
                <c:pt idx="907">
                  <c:v>-5.5055300071549266E-3</c:v>
                </c:pt>
                <c:pt idx="908">
                  <c:v>-2.0193796113451338E-3</c:v>
                </c:pt>
                <c:pt idx="909">
                  <c:v>9.9431530205639426E-3</c:v>
                </c:pt>
                <c:pt idx="910">
                  <c:v>1.2816052435482332E-2</c:v>
                </c:pt>
                <c:pt idx="911">
                  <c:v>-2.7285616649369488E-3</c:v>
                </c:pt>
                <c:pt idx="912">
                  <c:v>-1.1970518213489868E-3</c:v>
                </c:pt>
                <c:pt idx="913">
                  <c:v>-1.1471054981374162E-2</c:v>
                </c:pt>
                <c:pt idx="914">
                  <c:v>3.8207069602639136E-2</c:v>
                </c:pt>
                <c:pt idx="915">
                  <c:v>1.1777655772795673E-2</c:v>
                </c:pt>
                <c:pt idx="916">
                  <c:v>5.8367320692498253E-3</c:v>
                </c:pt>
                <c:pt idx="917">
                  <c:v>-2.3605043143583118E-3</c:v>
                </c:pt>
                <c:pt idx="918">
                  <c:v>-1.0877417451623454E-2</c:v>
                </c:pt>
                <c:pt idx="919">
                  <c:v>-6.6447392486374719E-3</c:v>
                </c:pt>
                <c:pt idx="920">
                  <c:v>7.1240010409714376E-3</c:v>
                </c:pt>
                <c:pt idx="921">
                  <c:v>1.0959146037445855E-2</c:v>
                </c:pt>
                <c:pt idx="922">
                  <c:v>-5.0917086058989364E-3</c:v>
                </c:pt>
                <c:pt idx="923">
                  <c:v>-2.2121141448825329E-3</c:v>
                </c:pt>
                <c:pt idx="924">
                  <c:v>-4.0040435206866818E-3</c:v>
                </c:pt>
                <c:pt idx="925">
                  <c:v>6.6513839879010609E-5</c:v>
                </c:pt>
                <c:pt idx="926">
                  <c:v>-4.0862793898450329E-3</c:v>
                </c:pt>
                <c:pt idx="927">
                  <c:v>3.4692374523625251E-3</c:v>
                </c:pt>
                <c:pt idx="928">
                  <c:v>-7.9781728081669539E-3</c:v>
                </c:pt>
                <c:pt idx="929">
                  <c:v>-2.9154378463216485E-3</c:v>
                </c:pt>
                <c:pt idx="930">
                  <c:v>6.7552010790201157E-3</c:v>
                </c:pt>
                <c:pt idx="931">
                  <c:v>1.2351488932778052E-2</c:v>
                </c:pt>
                <c:pt idx="932">
                  <c:v>1.6487501929449912E-3</c:v>
                </c:pt>
                <c:pt idx="933">
                  <c:v>1.3497596342585075E-3</c:v>
                </c:pt>
                <c:pt idx="934">
                  <c:v>-2.5775144376247131E-2</c:v>
                </c:pt>
                <c:pt idx="935">
                  <c:v>-2.1597038034494435E-3</c:v>
                </c:pt>
                <c:pt idx="936">
                  <c:v>3.5172274779855348E-3</c:v>
                </c:pt>
                <c:pt idx="937">
                  <c:v>7.1445250612012321E-3</c:v>
                </c:pt>
                <c:pt idx="938">
                  <c:v>-2.0746026018149625E-3</c:v>
                </c:pt>
                <c:pt idx="939">
                  <c:v>-7.0080002780135535E-3</c:v>
                </c:pt>
                <c:pt idx="940">
                  <c:v>-2.1408883227077638E-2</c:v>
                </c:pt>
                <c:pt idx="941">
                  <c:v>-1.6218019995225041E-2</c:v>
                </c:pt>
                <c:pt idx="942">
                  <c:v>2.1395474821561196E-3</c:v>
                </c:pt>
                <c:pt idx="943">
                  <c:v>-1.2565174873426057E-2</c:v>
                </c:pt>
                <c:pt idx="944">
                  <c:v>1.8715437025298313E-2</c:v>
                </c:pt>
                <c:pt idx="945">
                  <c:v>-1.1656249373477746E-2</c:v>
                </c:pt>
                <c:pt idx="946">
                  <c:v>6.0905160115690285E-3</c:v>
                </c:pt>
                <c:pt idx="947">
                  <c:v>3.289241385993584E-2</c:v>
                </c:pt>
                <c:pt idx="948">
                  <c:v>3.5233011202083745E-3</c:v>
                </c:pt>
                <c:pt idx="949">
                  <c:v>-1.1140328096886481E-2</c:v>
                </c:pt>
                <c:pt idx="950">
                  <c:v>8.2615830008173664E-3</c:v>
                </c:pt>
                <c:pt idx="951">
                  <c:v>-1.4559220079354582E-3</c:v>
                </c:pt>
                <c:pt idx="952">
                  <c:v>1.4580675262545474E-2</c:v>
                </c:pt>
                <c:pt idx="953">
                  <c:v>1.0460897343498074E-2</c:v>
                </c:pt>
                <c:pt idx="954">
                  <c:v>4.0683039500999081E-3</c:v>
                </c:pt>
                <c:pt idx="955">
                  <c:v>1.5745952794341874E-2</c:v>
                </c:pt>
                <c:pt idx="956">
                  <c:v>2.7889897300666655E-3</c:v>
                </c:pt>
                <c:pt idx="957">
                  <c:v>-6.5973870811956367E-3</c:v>
                </c:pt>
                <c:pt idx="958">
                  <c:v>1.0515287506271028E-2</c:v>
                </c:pt>
                <c:pt idx="959">
                  <c:v>-3.3505445235285595E-3</c:v>
                </c:pt>
                <c:pt idx="960">
                  <c:v>5.3013158763891375E-3</c:v>
                </c:pt>
                <c:pt idx="961">
                  <c:v>1.607717041800643E-2</c:v>
                </c:pt>
                <c:pt idx="962">
                  <c:v>2.6360718354430435E-2</c:v>
                </c:pt>
                <c:pt idx="963">
                  <c:v>-6.166004008751558E-4</c:v>
                </c:pt>
                <c:pt idx="964">
                  <c:v>2.2305802883012982E-2</c:v>
                </c:pt>
                <c:pt idx="965">
                  <c:v>-3.1687199647838812E-3</c:v>
                </c:pt>
                <c:pt idx="966">
                  <c:v>1.0868565958454533E-2</c:v>
                </c:pt>
                <c:pt idx="967">
                  <c:v>-3.0247949031109809E-3</c:v>
                </c:pt>
                <c:pt idx="968">
                  <c:v>1.6882437882674302E-2</c:v>
                </c:pt>
                <c:pt idx="969">
                  <c:v>-3.5745530833786497E-3</c:v>
                </c:pt>
                <c:pt idx="970">
                  <c:v>-5.6330568265537608E-4</c:v>
                </c:pt>
                <c:pt idx="971">
                  <c:v>-7.5345676871600795E-3</c:v>
                </c:pt>
                <c:pt idx="972">
                  <c:v>-9.92320569847128E-3</c:v>
                </c:pt>
                <c:pt idx="973">
                  <c:v>8.0604166037735337E-3</c:v>
                </c:pt>
                <c:pt idx="974">
                  <c:v>1.0840907579864088E-2</c:v>
                </c:pt>
                <c:pt idx="975">
                  <c:v>-5.5105052746501921E-3</c:v>
                </c:pt>
                <c:pt idx="976">
                  <c:v>9.7116571376953294E-3</c:v>
                </c:pt>
                <c:pt idx="977">
                  <c:v>-2.2423113103066782E-3</c:v>
                </c:pt>
                <c:pt idx="978">
                  <c:v>1.3188308274641134E-2</c:v>
                </c:pt>
                <c:pt idx="979">
                  <c:v>5.7786011946094852E-3</c:v>
                </c:pt>
                <c:pt idx="980">
                  <c:v>-2.1966244297577778E-2</c:v>
                </c:pt>
                <c:pt idx="981">
                  <c:v>-2.2844949633999381E-3</c:v>
                </c:pt>
                <c:pt idx="982">
                  <c:v>-5.739244099379124E-3</c:v>
                </c:pt>
                <c:pt idx="983">
                  <c:v>1.7646059201804982E-3</c:v>
                </c:pt>
                <c:pt idx="984">
                  <c:v>1.1345464791631035E-3</c:v>
                </c:pt>
                <c:pt idx="985">
                  <c:v>-5.6662887997611391E-4</c:v>
                </c:pt>
                <c:pt idx="986">
                  <c:v>-1.4412368119649561E-2</c:v>
                </c:pt>
                <c:pt idx="987">
                  <c:v>5.1165669433811565E-3</c:v>
                </c:pt>
                <c:pt idx="988">
                  <c:v>-2.4217531377979086E-2</c:v>
                </c:pt>
                <c:pt idx="989">
                  <c:v>2.3738239589878422E-2</c:v>
                </c:pt>
                <c:pt idx="990">
                  <c:v>1.1066164618283478E-2</c:v>
                </c:pt>
                <c:pt idx="991">
                  <c:v>-2.6840655076440412E-3</c:v>
                </c:pt>
                <c:pt idx="992">
                  <c:v>1.7045153948204717E-3</c:v>
                </c:pt>
                <c:pt idx="993">
                  <c:v>1.7015886956908702E-2</c:v>
                </c:pt>
                <c:pt idx="994">
                  <c:v>-2.1897358674655129E-2</c:v>
                </c:pt>
                <c:pt idx="995">
                  <c:v>-1.3834751774099027E-2</c:v>
                </c:pt>
                <c:pt idx="996">
                  <c:v>2.1606178521933861E-2</c:v>
                </c:pt>
                <c:pt idx="997">
                  <c:v>-4.4174991503306255E-2</c:v>
                </c:pt>
                <c:pt idx="998">
                  <c:v>-2.5866896879411295E-3</c:v>
                </c:pt>
                <c:pt idx="999">
                  <c:v>1.0123484210222852E-2</c:v>
                </c:pt>
                <c:pt idx="1000">
                  <c:v>1.5496856879359941E-2</c:v>
                </c:pt>
                <c:pt idx="1001">
                  <c:v>1.3554712648969135E-2</c:v>
                </c:pt>
                <c:pt idx="1002">
                  <c:v>8.144225394440277E-3</c:v>
                </c:pt>
                <c:pt idx="1003">
                  <c:v>2.2923756055308515E-2</c:v>
                </c:pt>
                <c:pt idx="1004">
                  <c:v>-5.3912459051361885E-3</c:v>
                </c:pt>
                <c:pt idx="1005">
                  <c:v>1.7873308568649294E-3</c:v>
                </c:pt>
                <c:pt idx="1006">
                  <c:v>-9.944119681271426E-3</c:v>
                </c:pt>
                <c:pt idx="1007">
                  <c:v>-9.335038570942155E-3</c:v>
                </c:pt>
                <c:pt idx="1008">
                  <c:v>-1.5506753860025E-3</c:v>
                </c:pt>
                <c:pt idx="1009">
                  <c:v>-2.6789721196626339E-2</c:v>
                </c:pt>
                <c:pt idx="1010">
                  <c:v>-3.900445462795931E-2</c:v>
                </c:pt>
                <c:pt idx="1011">
                  <c:v>3.1933578769284599E-3</c:v>
                </c:pt>
                <c:pt idx="1012">
                  <c:v>-1.4833691195295758E-2</c:v>
                </c:pt>
                <c:pt idx="1013">
                  <c:v>1.2569114109312569E-2</c:v>
                </c:pt>
                <c:pt idx="1014">
                  <c:v>2.0071503923806501E-2</c:v>
                </c:pt>
                <c:pt idx="1015">
                  <c:v>2.5025431459535798E-3</c:v>
                </c:pt>
                <c:pt idx="1016">
                  <c:v>-5.0613164880915086E-2</c:v>
                </c:pt>
                <c:pt idx="1017">
                  <c:v>-5.9159572719810847E-4</c:v>
                </c:pt>
                <c:pt idx="1018">
                  <c:v>7.3009568484011063E-3</c:v>
                </c:pt>
                <c:pt idx="1019">
                  <c:v>9.0763587394715756E-3</c:v>
                </c:pt>
                <c:pt idx="1020">
                  <c:v>-2.0642588589969466E-2</c:v>
                </c:pt>
                <c:pt idx="1021">
                  <c:v>-3.4655885330497231E-2</c:v>
                </c:pt>
                <c:pt idx="1022">
                  <c:v>-2.3272517866974132E-3</c:v>
                </c:pt>
                <c:pt idx="1023">
                  <c:v>5.6496986901299479E-2</c:v>
                </c:pt>
                <c:pt idx="1024">
                  <c:v>-1.7305711786282284E-2</c:v>
                </c:pt>
                <c:pt idx="1025">
                  <c:v>-8.0287879729229912E-3</c:v>
                </c:pt>
                <c:pt idx="1026">
                  <c:v>2.904440156050897E-2</c:v>
                </c:pt>
                <c:pt idx="1027">
                  <c:v>4.7256576898919156E-3</c:v>
                </c:pt>
                <c:pt idx="1028">
                  <c:v>-2.5128023902220367E-3</c:v>
                </c:pt>
                <c:pt idx="1029">
                  <c:v>-4.5220100681135649E-4</c:v>
                </c:pt>
                <c:pt idx="1030">
                  <c:v>-2.9984811463530617E-2</c:v>
                </c:pt>
                <c:pt idx="1031">
                  <c:v>1.9852843605061701E-2</c:v>
                </c:pt>
                <c:pt idx="1032">
                  <c:v>-1.6069545648155895E-2</c:v>
                </c:pt>
                <c:pt idx="1033">
                  <c:v>2.8614091286307111E-2</c:v>
                </c:pt>
                <c:pt idx="1034">
                  <c:v>-1.8814296621394461E-2</c:v>
                </c:pt>
                <c:pt idx="1035">
                  <c:v>-2.7957077188482948E-3</c:v>
                </c:pt>
                <c:pt idx="1036">
                  <c:v>-3.1069668979387993E-2</c:v>
                </c:pt>
                <c:pt idx="1037">
                  <c:v>2.1241179268315296E-2</c:v>
                </c:pt>
                <c:pt idx="1038">
                  <c:v>-5.4665342666399873E-3</c:v>
                </c:pt>
                <c:pt idx="1039">
                  <c:v>-6.7366358336401165E-3</c:v>
                </c:pt>
                <c:pt idx="1040">
                  <c:v>-1.1168839140007413E-2</c:v>
                </c:pt>
                <c:pt idx="1041">
                  <c:v>-2.7469675241890763E-2</c:v>
                </c:pt>
                <c:pt idx="1042">
                  <c:v>1.8175414035087805E-2</c:v>
                </c:pt>
                <c:pt idx="1043">
                  <c:v>-6.0893181564037051E-2</c:v>
                </c:pt>
                <c:pt idx="1044">
                  <c:v>8.3042839417164824E-2</c:v>
                </c:pt>
                <c:pt idx="1045">
                  <c:v>-2.81228216377233E-3</c:v>
                </c:pt>
                <c:pt idx="1046">
                  <c:v>7.1013421705095623E-3</c:v>
                </c:pt>
                <c:pt idx="1047">
                  <c:v>-3.5088023652254116E-3</c:v>
                </c:pt>
                <c:pt idx="1048">
                  <c:v>2.5494414891712603E-2</c:v>
                </c:pt>
                <c:pt idx="1049">
                  <c:v>-2.8393164429669323E-2</c:v>
                </c:pt>
                <c:pt idx="1050">
                  <c:v>-1.9572563878646736E-2</c:v>
                </c:pt>
                <c:pt idx="1051">
                  <c:v>-3.7188545514118244E-2</c:v>
                </c:pt>
                <c:pt idx="1052">
                  <c:v>2.0302427082898249E-2</c:v>
                </c:pt>
                <c:pt idx="1053">
                  <c:v>-1.4818409435376136E-3</c:v>
                </c:pt>
                <c:pt idx="1054">
                  <c:v>1.7454604593317231E-2</c:v>
                </c:pt>
                <c:pt idx="1055">
                  <c:v>-2.6461992075836733E-2</c:v>
                </c:pt>
                <c:pt idx="1056">
                  <c:v>3.570664244434997E-5</c:v>
                </c:pt>
                <c:pt idx="1057">
                  <c:v>3.124658039065634E-2</c:v>
                </c:pt>
                <c:pt idx="1058">
                  <c:v>1.4458248475921726E-2</c:v>
                </c:pt>
                <c:pt idx="1059">
                  <c:v>7.0919088143913539E-3</c:v>
                </c:pt>
                <c:pt idx="1060">
                  <c:v>1.1917324235997593E-2</c:v>
                </c:pt>
                <c:pt idx="1061">
                  <c:v>3.0445078601905769E-3</c:v>
                </c:pt>
                <c:pt idx="1062">
                  <c:v>2.3683189740489174E-3</c:v>
                </c:pt>
                <c:pt idx="1063">
                  <c:v>-4.5588997185152568E-3</c:v>
                </c:pt>
                <c:pt idx="1064">
                  <c:v>2.035834624130772E-2</c:v>
                </c:pt>
                <c:pt idx="1065">
                  <c:v>-2.9486746635800946E-3</c:v>
                </c:pt>
                <c:pt idx="1066">
                  <c:v>3.1479043831457852E-2</c:v>
                </c:pt>
                <c:pt idx="1067">
                  <c:v>-4.7782484816887965E-4</c:v>
                </c:pt>
                <c:pt idx="1068">
                  <c:v>4.4614990928885392E-4</c:v>
                </c:pt>
                <c:pt idx="1069">
                  <c:v>-1.4431344653036136E-2</c:v>
                </c:pt>
                <c:pt idx="1070">
                  <c:v>2.3273136103582632E-3</c:v>
                </c:pt>
                <c:pt idx="1071">
                  <c:v>1.0255064790932581E-2</c:v>
                </c:pt>
                <c:pt idx="1072">
                  <c:v>-2.5792406817494468E-2</c:v>
                </c:pt>
                <c:pt idx="1073">
                  <c:v>-2.7949795026378281E-2</c:v>
                </c:pt>
                <c:pt idx="1074">
                  <c:v>1.2741852454097511E-2</c:v>
                </c:pt>
                <c:pt idx="1075">
                  <c:v>-2.8791082886492576E-2</c:v>
                </c:pt>
                <c:pt idx="1076">
                  <c:v>-8.7392265716679154E-3</c:v>
                </c:pt>
                <c:pt idx="1077">
                  <c:v>-2.2507188580666138E-2</c:v>
                </c:pt>
                <c:pt idx="1078">
                  <c:v>1.8957962690419855E-2</c:v>
                </c:pt>
                <c:pt idx="1079">
                  <c:v>-3.1865014847651876E-2</c:v>
                </c:pt>
                <c:pt idx="1080">
                  <c:v>1.6851349656140978E-3</c:v>
                </c:pt>
                <c:pt idx="1081">
                  <c:v>3.5865089915794117E-2</c:v>
                </c:pt>
                <c:pt idx="1082">
                  <c:v>-2.8334727608873948E-3</c:v>
                </c:pt>
                <c:pt idx="1083">
                  <c:v>-2.391016117136353E-2</c:v>
                </c:pt>
                <c:pt idx="1084">
                  <c:v>-2.9785516218754044E-2</c:v>
                </c:pt>
                <c:pt idx="1085">
                  <c:v>1.5404847822300017E-2</c:v>
                </c:pt>
                <c:pt idx="1086">
                  <c:v>1.6576598198198227E-2</c:v>
                </c:pt>
                <c:pt idx="1087">
                  <c:v>1.0953548154125119E-2</c:v>
                </c:pt>
                <c:pt idx="1088">
                  <c:v>1.1991945636298997E-2</c:v>
                </c:pt>
                <c:pt idx="1089">
                  <c:v>-3.776721030632392E-2</c:v>
                </c:pt>
                <c:pt idx="1090">
                  <c:v>2.2505492069242839E-2</c:v>
                </c:pt>
                <c:pt idx="1091">
                  <c:v>-4.824605731164491E-3</c:v>
                </c:pt>
                <c:pt idx="1092">
                  <c:v>1.0439198279333331E-2</c:v>
                </c:pt>
                <c:pt idx="1093">
                  <c:v>-3.7577959871816037E-2</c:v>
                </c:pt>
                <c:pt idx="1094">
                  <c:v>-1.7284669533748187E-2</c:v>
                </c:pt>
                <c:pt idx="1095">
                  <c:v>6.0357106275324241E-3</c:v>
                </c:pt>
                <c:pt idx="1096">
                  <c:v>-2.2120832403689145E-2</c:v>
                </c:pt>
                <c:pt idx="1097">
                  <c:v>-3.0073739876980615E-2</c:v>
                </c:pt>
                <c:pt idx="1098">
                  <c:v>-1.3193992679622281E-3</c:v>
                </c:pt>
                <c:pt idx="1099">
                  <c:v>1.0141771669513754E-2</c:v>
                </c:pt>
                <c:pt idx="1100">
                  <c:v>2.3657463505605339E-2</c:v>
                </c:pt>
                <c:pt idx="1101">
                  <c:v>-1.1686840687319549E-2</c:v>
                </c:pt>
                <c:pt idx="1102">
                  <c:v>-3.4600783269962007E-2</c:v>
                </c:pt>
                <c:pt idx="1103">
                  <c:v>1.3154769905193401E-2</c:v>
                </c:pt>
                <c:pt idx="1104">
                  <c:v>-6.8029274919501484E-3</c:v>
                </c:pt>
                <c:pt idx="1105">
                  <c:v>9.3937529963256643E-3</c:v>
                </c:pt>
                <c:pt idx="1106">
                  <c:v>9.6940550412546989E-4</c:v>
                </c:pt>
                <c:pt idx="1107">
                  <c:v>1.5998968621738108E-2</c:v>
                </c:pt>
                <c:pt idx="1108">
                  <c:v>2.3677974074265817E-2</c:v>
                </c:pt>
                <c:pt idx="1109">
                  <c:v>1.5084877212702382E-2</c:v>
                </c:pt>
                <c:pt idx="1110">
                  <c:v>9.7971342963973675E-3</c:v>
                </c:pt>
                <c:pt idx="1111">
                  <c:v>-3.9062498296693386E-2</c:v>
                </c:pt>
                <c:pt idx="1112">
                  <c:v>2.2159144390585212E-2</c:v>
                </c:pt>
                <c:pt idx="1113">
                  <c:v>6.4740483627986267E-3</c:v>
                </c:pt>
                <c:pt idx="1114">
                  <c:v>-1.992201367288109E-2</c:v>
                </c:pt>
                <c:pt idx="1115">
                  <c:v>1.9014310361481178E-2</c:v>
                </c:pt>
                <c:pt idx="1116">
                  <c:v>-1.446392157143764E-2</c:v>
                </c:pt>
                <c:pt idx="1117">
                  <c:v>-2.6887788583492972E-2</c:v>
                </c:pt>
                <c:pt idx="1118">
                  <c:v>-5.9367513898908916E-2</c:v>
                </c:pt>
                <c:pt idx="1119">
                  <c:v>-5.0997511113387815E-3</c:v>
                </c:pt>
                <c:pt idx="1120">
                  <c:v>1.8248162805510674E-2</c:v>
                </c:pt>
                <c:pt idx="1121">
                  <c:v>-9.3834401303487074E-3</c:v>
                </c:pt>
                <c:pt idx="1122">
                  <c:v>-5.2036711147844875E-3</c:v>
                </c:pt>
                <c:pt idx="1123">
                  <c:v>2.2721692146158903E-2</c:v>
                </c:pt>
                <c:pt idx="1124">
                  <c:v>6.5132423582122479E-3</c:v>
                </c:pt>
                <c:pt idx="1125">
                  <c:v>1.4609583606374207E-2</c:v>
                </c:pt>
                <c:pt idx="1126">
                  <c:v>2.4415975384779808E-2</c:v>
                </c:pt>
                <c:pt idx="1127">
                  <c:v>2.4445181806998811E-2</c:v>
                </c:pt>
                <c:pt idx="1128">
                  <c:v>-1.5771150001641854E-2</c:v>
                </c:pt>
                <c:pt idx="1129">
                  <c:v>-2.4206435084965602E-2</c:v>
                </c:pt>
                <c:pt idx="1130">
                  <c:v>-2.0963857618135151E-3</c:v>
                </c:pt>
                <c:pt idx="1131">
                  <c:v>-2.5674889352649164E-3</c:v>
                </c:pt>
                <c:pt idx="1132">
                  <c:v>-8.9711371950265077E-4</c:v>
                </c:pt>
                <c:pt idx="1133">
                  <c:v>2.9629902722830941E-2</c:v>
                </c:pt>
                <c:pt idx="1134">
                  <c:v>5.1942938388626243E-3</c:v>
                </c:pt>
                <c:pt idx="1135">
                  <c:v>-1.2446665895570019E-3</c:v>
                </c:pt>
                <c:pt idx="1136">
                  <c:v>3.2478000331198098E-3</c:v>
                </c:pt>
                <c:pt idx="1137">
                  <c:v>8.6584229322433351E-4</c:v>
                </c:pt>
                <c:pt idx="1138">
                  <c:v>-5.9011594346855795E-2</c:v>
                </c:pt>
                <c:pt idx="1139">
                  <c:v>1.518865649955154E-3</c:v>
                </c:pt>
                <c:pt idx="1140">
                  <c:v>2.0553114323854382E-2</c:v>
                </c:pt>
                <c:pt idx="1141">
                  <c:v>1.5759420398250366E-2</c:v>
                </c:pt>
                <c:pt idx="1142">
                  <c:v>-8.3542367661212057E-3</c:v>
                </c:pt>
                <c:pt idx="1143">
                  <c:v>9.0069381050165796E-3</c:v>
                </c:pt>
                <c:pt idx="1144">
                  <c:v>-4.2318200284373488E-4</c:v>
                </c:pt>
                <c:pt idx="1145">
                  <c:v>2.0978408757820935E-2</c:v>
                </c:pt>
                <c:pt idx="1146">
                  <c:v>-1.5985485446594904E-2</c:v>
                </c:pt>
                <c:pt idx="1147">
                  <c:v>-4.3678735632184116E-3</c:v>
                </c:pt>
                <c:pt idx="1148">
                  <c:v>5.0027671632476246E-3</c:v>
                </c:pt>
                <c:pt idx="1149">
                  <c:v>3.2891698071807293E-2</c:v>
                </c:pt>
                <c:pt idx="1150">
                  <c:v>2.947177757182582E-2</c:v>
                </c:pt>
                <c:pt idx="1151">
                  <c:v>4.3210297016465496E-4</c:v>
                </c:pt>
                <c:pt idx="1152">
                  <c:v>-6.5510292784636479E-3</c:v>
                </c:pt>
                <c:pt idx="1153">
                  <c:v>2.7536594202899364E-3</c:v>
                </c:pt>
                <c:pt idx="1154">
                  <c:v>1.8210643943826862E-2</c:v>
                </c:pt>
                <c:pt idx="1155">
                  <c:v>-9.40381161407286E-3</c:v>
                </c:pt>
                <c:pt idx="1156">
                  <c:v>1.7553265646855047E-2</c:v>
                </c:pt>
                <c:pt idx="1157">
                  <c:v>-1.5525341264932494E-2</c:v>
                </c:pt>
                <c:pt idx="1158">
                  <c:v>3.0503495717520892E-2</c:v>
                </c:pt>
                <c:pt idx="1159">
                  <c:v>9.3000412225404758E-3</c:v>
                </c:pt>
                <c:pt idx="1160">
                  <c:v>-8.148512811101738E-3</c:v>
                </c:pt>
                <c:pt idx="1161">
                  <c:v>8.7354024677987474E-3</c:v>
                </c:pt>
                <c:pt idx="1162">
                  <c:v>3.4020274914088574E-3</c:v>
                </c:pt>
                <c:pt idx="1163">
                  <c:v>-7.7057436112792773E-3</c:v>
                </c:pt>
                <c:pt idx="1164">
                  <c:v>1.5531580573327666E-3</c:v>
                </c:pt>
                <c:pt idx="1165">
                  <c:v>-4.4453909201186068E-3</c:v>
                </c:pt>
                <c:pt idx="1166">
                  <c:v>-2.3606809074561544E-2</c:v>
                </c:pt>
                <c:pt idx="1167">
                  <c:v>-1.9994275595311993E-2</c:v>
                </c:pt>
                <c:pt idx="1168">
                  <c:v>-3.725936885212357E-3</c:v>
                </c:pt>
                <c:pt idx="1169">
                  <c:v>6.9713625943667677E-3</c:v>
                </c:pt>
                <c:pt idx="1170">
                  <c:v>6.3101722930524635E-3</c:v>
                </c:pt>
                <c:pt idx="1171">
                  <c:v>-4.7405695916131772E-2</c:v>
                </c:pt>
                <c:pt idx="1172">
                  <c:v>3.0844723772546216E-3</c:v>
                </c:pt>
                <c:pt idx="1173">
                  <c:v>-4.7999322668498831E-3</c:v>
                </c:pt>
                <c:pt idx="1174">
                  <c:v>-2.4567691440840336E-2</c:v>
                </c:pt>
                <c:pt idx="1175">
                  <c:v>1.0932193976362529E-2</c:v>
                </c:pt>
                <c:pt idx="1176">
                  <c:v>-2.1016430064206493E-2</c:v>
                </c:pt>
                <c:pt idx="1177">
                  <c:v>-5.8548592105453099E-3</c:v>
                </c:pt>
                <c:pt idx="1178">
                  <c:v>1.1032638528064161E-2</c:v>
                </c:pt>
                <c:pt idx="1179">
                  <c:v>1.1611160280720649E-2</c:v>
                </c:pt>
                <c:pt idx="1180">
                  <c:v>2.0268710172744626E-2</c:v>
                </c:pt>
                <c:pt idx="1181">
                  <c:v>-2.6111833193287019E-2</c:v>
                </c:pt>
                <c:pt idx="1182">
                  <c:v>-2.051459234298544E-2</c:v>
                </c:pt>
                <c:pt idx="1183">
                  <c:v>-1.4830572377354065E-2</c:v>
                </c:pt>
                <c:pt idx="1184">
                  <c:v>-2.2060331151694246E-2</c:v>
                </c:pt>
                <c:pt idx="1185">
                  <c:v>-7.3282323615867064E-3</c:v>
                </c:pt>
                <c:pt idx="1186">
                  <c:v>-1.649663869139805E-3</c:v>
                </c:pt>
                <c:pt idx="1187">
                  <c:v>9.088267593597401E-3</c:v>
                </c:pt>
                <c:pt idx="1188">
                  <c:v>-2.620055223808819E-2</c:v>
                </c:pt>
                <c:pt idx="1189">
                  <c:v>7.020633266503499E-3</c:v>
                </c:pt>
                <c:pt idx="1190">
                  <c:v>-1.0394882160658684E-2</c:v>
                </c:pt>
                <c:pt idx="1191">
                  <c:v>1.2360231862135838E-2</c:v>
                </c:pt>
                <c:pt idx="1192">
                  <c:v>-1.320942600565754E-2</c:v>
                </c:pt>
                <c:pt idx="1193">
                  <c:v>8.7834171596081912E-3</c:v>
                </c:pt>
                <c:pt idx="1194">
                  <c:v>-2.5116413517167757E-3</c:v>
                </c:pt>
                <c:pt idx="1195">
                  <c:v>-1.2086067751909428E-2</c:v>
                </c:pt>
                <c:pt idx="1196">
                  <c:v>4.1119713841897845E-2</c:v>
                </c:pt>
                <c:pt idx="1197">
                  <c:v>3.6721572266865715E-3</c:v>
                </c:pt>
                <c:pt idx="1198">
                  <c:v>7.8864505084261429E-3</c:v>
                </c:pt>
                <c:pt idx="1199">
                  <c:v>-2.8354774325347575E-2</c:v>
                </c:pt>
                <c:pt idx="1200">
                  <c:v>-3.258609877756987E-2</c:v>
                </c:pt>
                <c:pt idx="1201">
                  <c:v>-2.3299755117360006E-2</c:v>
                </c:pt>
                <c:pt idx="1202">
                  <c:v>-9.7531018749033738E-3</c:v>
                </c:pt>
                <c:pt idx="1203">
                  <c:v>-2.4622840052071986E-2</c:v>
                </c:pt>
                <c:pt idx="1204">
                  <c:v>7.1366779949053091E-2</c:v>
                </c:pt>
                <c:pt idx="1205">
                  <c:v>1.188817221370955E-3</c:v>
                </c:pt>
                <c:pt idx="1206">
                  <c:v>3.146466703310713E-2</c:v>
                </c:pt>
                <c:pt idx="1207">
                  <c:v>-2.548927755530998E-2</c:v>
                </c:pt>
                <c:pt idx="1208">
                  <c:v>-5.3576992807285876E-3</c:v>
                </c:pt>
                <c:pt idx="1209">
                  <c:v>-4.3686600607599074E-3</c:v>
                </c:pt>
                <c:pt idx="1210">
                  <c:v>3.8425448614947448E-2</c:v>
                </c:pt>
                <c:pt idx="1211">
                  <c:v>1.4358385591532359E-2</c:v>
                </c:pt>
                <c:pt idx="1212">
                  <c:v>-6.5073191480085613E-2</c:v>
                </c:pt>
                <c:pt idx="1213">
                  <c:v>-5.6237834115473249E-4</c:v>
                </c:pt>
                <c:pt idx="1214">
                  <c:v>-2.0775571959093735E-2</c:v>
                </c:pt>
                <c:pt idx="1215">
                  <c:v>3.3238993254088758E-2</c:v>
                </c:pt>
                <c:pt idx="1216">
                  <c:v>3.5934762917838189E-3</c:v>
                </c:pt>
                <c:pt idx="1217">
                  <c:v>-2.1909628595661746E-2</c:v>
                </c:pt>
                <c:pt idx="1218">
                  <c:v>-4.0835050615160039E-2</c:v>
                </c:pt>
                <c:pt idx="1219">
                  <c:v>-1.1540701740936965E-2</c:v>
                </c:pt>
                <c:pt idx="1220">
                  <c:v>2.0409110267858709E-2</c:v>
                </c:pt>
                <c:pt idx="1221">
                  <c:v>3.0226550064720255E-2</c:v>
                </c:pt>
                <c:pt idx="1222">
                  <c:v>-5.815487614545126E-3</c:v>
                </c:pt>
                <c:pt idx="1223">
                  <c:v>3.544881988496331E-2</c:v>
                </c:pt>
                <c:pt idx="1224">
                  <c:v>3.2111507559701623E-2</c:v>
                </c:pt>
                <c:pt idx="1225">
                  <c:v>-4.1153956106136959E-3</c:v>
                </c:pt>
                <c:pt idx="1226">
                  <c:v>1.5165911501179522E-2</c:v>
                </c:pt>
                <c:pt idx="1227">
                  <c:v>-1.1682858231981372E-2</c:v>
                </c:pt>
                <c:pt idx="1228">
                  <c:v>-2.0635092649802934E-2</c:v>
                </c:pt>
                <c:pt idx="1229">
                  <c:v>2.4097888906122838E-2</c:v>
                </c:pt>
                <c:pt idx="1230">
                  <c:v>-8.541752054161092E-3</c:v>
                </c:pt>
                <c:pt idx="1231">
                  <c:v>8.9467053084826016E-3</c:v>
                </c:pt>
                <c:pt idx="1232">
                  <c:v>6.2400140603475259E-3</c:v>
                </c:pt>
                <c:pt idx="1233">
                  <c:v>8.9755497165535728E-3</c:v>
                </c:pt>
                <c:pt idx="1234">
                  <c:v>-4.9734988878209442E-3</c:v>
                </c:pt>
                <c:pt idx="1235">
                  <c:v>-1.9018237816821926E-2</c:v>
                </c:pt>
                <c:pt idx="1236">
                  <c:v>-3.43822295206846E-3</c:v>
                </c:pt>
                <c:pt idx="1237">
                  <c:v>5.5285312437140112E-2</c:v>
                </c:pt>
                <c:pt idx="1238">
                  <c:v>-1.595299988090355E-2</c:v>
                </c:pt>
                <c:pt idx="1239">
                  <c:v>8.7662634642388729E-3</c:v>
                </c:pt>
                <c:pt idx="1240">
                  <c:v>-4.7219873164157621E-3</c:v>
                </c:pt>
                <c:pt idx="1241">
                  <c:v>-2.3881687396651721E-2</c:v>
                </c:pt>
                <c:pt idx="1242">
                  <c:v>4.0820160594558396E-5</c:v>
                </c:pt>
                <c:pt idx="1243">
                  <c:v>-5.7179791818007253E-4</c:v>
                </c:pt>
                <c:pt idx="1244">
                  <c:v>1.1238251057273205E-2</c:v>
                </c:pt>
                <c:pt idx="1245">
                  <c:v>5.7547000091497262E-2</c:v>
                </c:pt>
                <c:pt idx="1246">
                  <c:v>-1.7425186155946494E-2</c:v>
                </c:pt>
                <c:pt idx="1247">
                  <c:v>-1.3261789498273399E-2</c:v>
                </c:pt>
                <c:pt idx="1248">
                  <c:v>-2.0376785352448398E-2</c:v>
                </c:pt>
                <c:pt idx="1249">
                  <c:v>-1.484611529053167E-2</c:v>
                </c:pt>
                <c:pt idx="1250">
                  <c:v>-2.2298484757418663E-2</c:v>
                </c:pt>
                <c:pt idx="1251">
                  <c:v>9.5656142748274265E-3</c:v>
                </c:pt>
                <c:pt idx="1252">
                  <c:v>-1.7791675139296377E-3</c:v>
                </c:pt>
                <c:pt idx="1253">
                  <c:v>-2.1346241012729823E-2</c:v>
                </c:pt>
                <c:pt idx="1254">
                  <c:v>1.0969446397994742E-2</c:v>
                </c:pt>
                <c:pt idx="1255">
                  <c:v>-7.582731557386686E-3</c:v>
                </c:pt>
                <c:pt idx="1256">
                  <c:v>-5.234518152874814E-3</c:v>
                </c:pt>
                <c:pt idx="1257">
                  <c:v>1.0863624295275806E-2</c:v>
                </c:pt>
                <c:pt idx="1258">
                  <c:v>2.0444124331015268E-2</c:v>
                </c:pt>
                <c:pt idx="1259">
                  <c:v>-4.4429829320142937E-2</c:v>
                </c:pt>
                <c:pt idx="1260">
                  <c:v>-2.1870165411874344E-2</c:v>
                </c:pt>
                <c:pt idx="1261">
                  <c:v>-1.8485902532824401E-2</c:v>
                </c:pt>
                <c:pt idx="1262">
                  <c:v>1.5470838565022405E-2</c:v>
                </c:pt>
                <c:pt idx="1263">
                  <c:v>5.7849327328540765E-3</c:v>
                </c:pt>
                <c:pt idx="1264">
                  <c:v>1.5498762194827086E-2</c:v>
                </c:pt>
                <c:pt idx="1265">
                  <c:v>1.7164607722565818E-2</c:v>
                </c:pt>
                <c:pt idx="1266">
                  <c:v>7.3960938407738909E-3</c:v>
                </c:pt>
                <c:pt idx="1267">
                  <c:v>4.0928312236286762E-3</c:v>
                </c:pt>
                <c:pt idx="1268">
                  <c:v>1.5127982455233958E-2</c:v>
                </c:pt>
                <c:pt idx="1269">
                  <c:v>-3.2247413893563372E-2</c:v>
                </c:pt>
                <c:pt idx="1270">
                  <c:v>4.6197365241669262E-3</c:v>
                </c:pt>
                <c:pt idx="1271">
                  <c:v>2.6569041017759327E-2</c:v>
                </c:pt>
                <c:pt idx="1272">
                  <c:v>5.8066941732054225E-3</c:v>
                </c:pt>
                <c:pt idx="1273">
                  <c:v>-3.3072181443298973E-2</c:v>
                </c:pt>
                <c:pt idx="1274">
                  <c:v>3.9107805170723361E-2</c:v>
                </c:pt>
                <c:pt idx="1275">
                  <c:v>2.1916729454136592E-2</c:v>
                </c:pt>
                <c:pt idx="1276">
                  <c:v>-1.7992730270437934E-2</c:v>
                </c:pt>
              </c:numCache>
            </c:numRef>
          </c:yVal>
          <c:smooth val="0"/>
          <c:extLst>
            <c:ext xmlns:c16="http://schemas.microsoft.com/office/drawing/2014/chart" uri="{C3380CC4-5D6E-409C-BE32-E72D297353CC}">
              <c16:uniqueId val="{00000000-DFC7-4D71-8941-EA791100E880}"/>
            </c:ext>
          </c:extLst>
        </c:ser>
        <c:ser>
          <c:idx val="1"/>
          <c:order val="1"/>
          <c:tx>
            <c:v>Predicted Y</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Regression!$C$3:$C$1279</c:f>
              <c:numCache>
                <c:formatCode>General</c:formatCode>
                <c:ptCount val="1277"/>
                <c:pt idx="0">
                  <c:v>6.9326664852531099E-3</c:v>
                </c:pt>
                <c:pt idx="1">
                  <c:v>1.0222333644421466E-2</c:v>
                </c:pt>
                <c:pt idx="2">
                  <c:v>5.9052730313259374E-3</c:v>
                </c:pt>
                <c:pt idx="3">
                  <c:v>5.5774048502834194E-3</c:v>
                </c:pt>
                <c:pt idx="4">
                  <c:v>4.2826862746113701E-3</c:v>
                </c:pt>
                <c:pt idx="5">
                  <c:v>-1.9803951368120697E-3</c:v>
                </c:pt>
                <c:pt idx="6">
                  <c:v>3.8071306823950542E-3</c:v>
                </c:pt>
                <c:pt idx="7">
                  <c:v>8.1420641063564506E-3</c:v>
                </c:pt>
                <c:pt idx="8">
                  <c:v>1.3196349484692536E-2</c:v>
                </c:pt>
                <c:pt idx="9">
                  <c:v>-5.5906789776341186E-3</c:v>
                </c:pt>
                <c:pt idx="10">
                  <c:v>8.141989194733459E-3</c:v>
                </c:pt>
                <c:pt idx="11">
                  <c:v>5.9314807524560385E-4</c:v>
                </c:pt>
                <c:pt idx="12">
                  <c:v>3.3651065778913941E-3</c:v>
                </c:pt>
                <c:pt idx="13">
                  <c:v>1.1763611057349218E-2</c:v>
                </c:pt>
                <c:pt idx="14">
                  <c:v>4.9739378686659485E-3</c:v>
                </c:pt>
                <c:pt idx="15">
                  <c:v>8.5798653421608276E-4</c:v>
                </c:pt>
                <c:pt idx="16">
                  <c:v>1.0381327122999653E-3</c:v>
                </c:pt>
                <c:pt idx="17">
                  <c:v>8.978210592948694E-3</c:v>
                </c:pt>
                <c:pt idx="18">
                  <c:v>-1.4187428939459566E-2</c:v>
                </c:pt>
                <c:pt idx="19">
                  <c:v>3.6367510971683787E-4</c:v>
                </c:pt>
                <c:pt idx="20">
                  <c:v>-6.3768794494370711E-3</c:v>
                </c:pt>
                <c:pt idx="21">
                  <c:v>-2.7597896020217397E-3</c:v>
                </c:pt>
                <c:pt idx="22">
                  <c:v>-2.9003821407620464E-2</c:v>
                </c:pt>
                <c:pt idx="23">
                  <c:v>-5.5768019854309653E-2</c:v>
                </c:pt>
                <c:pt idx="24">
                  <c:v>3.6088804503567183E-2</c:v>
                </c:pt>
                <c:pt idx="25">
                  <c:v>-2.1903535820417541E-3</c:v>
                </c:pt>
                <c:pt idx="26">
                  <c:v>-3.735795681827174E-2</c:v>
                </c:pt>
                <c:pt idx="27">
                  <c:v>1.6923841261587139E-2</c:v>
                </c:pt>
                <c:pt idx="28">
                  <c:v>4.9161874696109368E-3</c:v>
                </c:pt>
                <c:pt idx="29">
                  <c:v>2.7862338227200821E-3</c:v>
                </c:pt>
                <c:pt idx="30">
                  <c:v>2.918648698043446E-2</c:v>
                </c:pt>
                <c:pt idx="31">
                  <c:v>6.66418145061264E-3</c:v>
                </c:pt>
                <c:pt idx="32">
                  <c:v>-1.3528255664769107E-3</c:v>
                </c:pt>
                <c:pt idx="33">
                  <c:v>-5.9754825328163562E-4</c:v>
                </c:pt>
                <c:pt idx="34">
                  <c:v>-4.0333315655179842E-3</c:v>
                </c:pt>
                <c:pt idx="35">
                  <c:v>2.9305579818149105E-3</c:v>
                </c:pt>
                <c:pt idx="36">
                  <c:v>1.920305984091816E-2</c:v>
                </c:pt>
                <c:pt idx="37">
                  <c:v>1.0730246676682126E-2</c:v>
                </c:pt>
                <c:pt idx="38">
                  <c:v>-1.1210573526897485E-2</c:v>
                </c:pt>
                <c:pt idx="39">
                  <c:v>-1.659809762155284E-2</c:v>
                </c:pt>
                <c:pt idx="40">
                  <c:v>-2.4835183196508827E-2</c:v>
                </c:pt>
                <c:pt idx="41">
                  <c:v>1.0690879116325266E-2</c:v>
                </c:pt>
                <c:pt idx="42">
                  <c:v>2.288511999668872E-2</c:v>
                </c:pt>
                <c:pt idx="43">
                  <c:v>-8.442118337314895E-3</c:v>
                </c:pt>
                <c:pt idx="44">
                  <c:v>1.067841285266798E-2</c:v>
                </c:pt>
                <c:pt idx="45">
                  <c:v>9.5171668678523027E-3</c:v>
                </c:pt>
                <c:pt idx="46">
                  <c:v>1.7202798564545749E-2</c:v>
                </c:pt>
                <c:pt idx="47">
                  <c:v>1.2807501443035533E-3</c:v>
                </c:pt>
                <c:pt idx="48">
                  <c:v>-7.4774828880794569E-3</c:v>
                </c:pt>
                <c:pt idx="49">
                  <c:v>-8.2081089038481495E-3</c:v>
                </c:pt>
                <c:pt idx="50">
                  <c:v>-1.1349449778797088E-3</c:v>
                </c:pt>
                <c:pt idx="51">
                  <c:v>-3.5751952035357544E-3</c:v>
                </c:pt>
                <c:pt idx="52">
                  <c:v>-1.1226061044703872E-2</c:v>
                </c:pt>
                <c:pt idx="53">
                  <c:v>4.789792842567878E-4</c:v>
                </c:pt>
                <c:pt idx="54">
                  <c:v>-1.0125346797269508E-2</c:v>
                </c:pt>
                <c:pt idx="55">
                  <c:v>-1.9758782471030224E-2</c:v>
                </c:pt>
                <c:pt idx="56">
                  <c:v>-1.2121063349152464E-2</c:v>
                </c:pt>
                <c:pt idx="57">
                  <c:v>2.2992654931973576E-2</c:v>
                </c:pt>
                <c:pt idx="58">
                  <c:v>-2.5260370313903723E-2</c:v>
                </c:pt>
                <c:pt idx="59">
                  <c:v>1.9607464512751555E-3</c:v>
                </c:pt>
                <c:pt idx="60">
                  <c:v>9.401771899435021E-3</c:v>
                </c:pt>
                <c:pt idx="61">
                  <c:v>-1.8641272655721547E-2</c:v>
                </c:pt>
                <c:pt idx="62">
                  <c:v>-3.325085197300996E-3</c:v>
                </c:pt>
                <c:pt idx="63">
                  <c:v>3.5164885146850358E-2</c:v>
                </c:pt>
                <c:pt idx="64">
                  <c:v>-4.7985593702797981E-3</c:v>
                </c:pt>
                <c:pt idx="65">
                  <c:v>-1.2716248089443025E-2</c:v>
                </c:pt>
                <c:pt idx="66">
                  <c:v>1.0414477458007169E-2</c:v>
                </c:pt>
                <c:pt idx="67">
                  <c:v>3.043028695499406E-3</c:v>
                </c:pt>
                <c:pt idx="68">
                  <c:v>5.0983202280298233E-3</c:v>
                </c:pt>
                <c:pt idx="69">
                  <c:v>1.1124547114355033E-2</c:v>
                </c:pt>
                <c:pt idx="70">
                  <c:v>-2.5969317541081074E-3</c:v>
                </c:pt>
                <c:pt idx="71">
                  <c:v>1.0863131041002918E-2</c:v>
                </c:pt>
                <c:pt idx="72">
                  <c:v>8.3854448120875679E-3</c:v>
                </c:pt>
                <c:pt idx="73">
                  <c:v>-3.5279518320857103E-3</c:v>
                </c:pt>
                <c:pt idx="74">
                  <c:v>-3.3830438559597398E-3</c:v>
                </c:pt>
                <c:pt idx="75">
                  <c:v>-7.2787575734980636E-3</c:v>
                </c:pt>
                <c:pt idx="76">
                  <c:v>2.9714262112963429E-3</c:v>
                </c:pt>
                <c:pt idx="77">
                  <c:v>-2.0399052053018236E-2</c:v>
                </c:pt>
                <c:pt idx="78">
                  <c:v>8.2616589809569874E-3</c:v>
                </c:pt>
                <c:pt idx="79">
                  <c:v>1.1478767979513575E-2</c:v>
                </c:pt>
                <c:pt idx="80">
                  <c:v>3.7201093409776845E-3</c:v>
                </c:pt>
                <c:pt idx="81">
                  <c:v>-1.7503327124885254E-2</c:v>
                </c:pt>
                <c:pt idx="82">
                  <c:v>5.7192430611858521E-3</c:v>
                </c:pt>
                <c:pt idx="83">
                  <c:v>-1.1532994594920333E-2</c:v>
                </c:pt>
                <c:pt idx="84">
                  <c:v>-2.5755586086683721E-3</c:v>
                </c:pt>
                <c:pt idx="85">
                  <c:v>2.7946451435400643E-2</c:v>
                </c:pt>
                <c:pt idx="86">
                  <c:v>-4.0877238463375961E-3</c:v>
                </c:pt>
                <c:pt idx="87">
                  <c:v>4.1014847751614505E-3</c:v>
                </c:pt>
                <c:pt idx="88">
                  <c:v>1.2775108242854107E-2</c:v>
                </c:pt>
                <c:pt idx="89">
                  <c:v>8.4896597696746661E-3</c:v>
                </c:pt>
                <c:pt idx="90">
                  <c:v>7.5809268685881675E-3</c:v>
                </c:pt>
                <c:pt idx="91">
                  <c:v>-8.3615043152563857E-3</c:v>
                </c:pt>
                <c:pt idx="92">
                  <c:v>-2.1764192924650493E-3</c:v>
                </c:pt>
                <c:pt idx="93">
                  <c:v>3.6986059942669281E-3</c:v>
                </c:pt>
                <c:pt idx="94">
                  <c:v>-5.5396641848895793E-4</c:v>
                </c:pt>
                <c:pt idx="95">
                  <c:v>8.6152598401920358E-3</c:v>
                </c:pt>
                <c:pt idx="96">
                  <c:v>1.8233027880095497E-3</c:v>
                </c:pt>
                <c:pt idx="97">
                  <c:v>-1.036032493899674E-2</c:v>
                </c:pt>
                <c:pt idx="98">
                  <c:v>8.1392481058752547E-3</c:v>
                </c:pt>
                <c:pt idx="99">
                  <c:v>-2.7770625260330286E-3</c:v>
                </c:pt>
                <c:pt idx="100">
                  <c:v>-7.7865231544936063E-3</c:v>
                </c:pt>
                <c:pt idx="101">
                  <c:v>-7.0418342426695711E-4</c:v>
                </c:pt>
                <c:pt idx="102">
                  <c:v>8.8905502337155856E-3</c:v>
                </c:pt>
                <c:pt idx="103">
                  <c:v>-5.1755831370812317E-4</c:v>
                </c:pt>
                <c:pt idx="104">
                  <c:v>1.0826251460168464E-2</c:v>
                </c:pt>
                <c:pt idx="105">
                  <c:v>3.5311188457751671E-3</c:v>
                </c:pt>
                <c:pt idx="106">
                  <c:v>2.6347875251248568E-3</c:v>
                </c:pt>
                <c:pt idx="107">
                  <c:v>1.0084499441745543E-2</c:v>
                </c:pt>
                <c:pt idx="108">
                  <c:v>-3.4558607518149968E-3</c:v>
                </c:pt>
                <c:pt idx="109">
                  <c:v>6.8390360203956328E-3</c:v>
                </c:pt>
                <c:pt idx="110">
                  <c:v>2.8872948704821043E-3</c:v>
                </c:pt>
                <c:pt idx="111">
                  <c:v>1.5320710663293984E-3</c:v>
                </c:pt>
                <c:pt idx="112">
                  <c:v>-1.5664069743148014E-3</c:v>
                </c:pt>
                <c:pt idx="113">
                  <c:v>-1.8771448894565955E-3</c:v>
                </c:pt>
                <c:pt idx="114">
                  <c:v>-4.7664837390760705E-3</c:v>
                </c:pt>
                <c:pt idx="115">
                  <c:v>-5.5798834715144394E-3</c:v>
                </c:pt>
                <c:pt idx="116">
                  <c:v>8.3710942000337976E-3</c:v>
                </c:pt>
                <c:pt idx="117">
                  <c:v>3.0751598872056252E-4</c:v>
                </c:pt>
                <c:pt idx="118">
                  <c:v>-3.2388604252757873E-3</c:v>
                </c:pt>
                <c:pt idx="119">
                  <c:v>-7.3916525735432869E-3</c:v>
                </c:pt>
                <c:pt idx="120">
                  <c:v>-8.7656574121523327E-3</c:v>
                </c:pt>
                <c:pt idx="121">
                  <c:v>3.3464296654967824E-3</c:v>
                </c:pt>
                <c:pt idx="122">
                  <c:v>-1.2817229336115843E-2</c:v>
                </c:pt>
                <c:pt idx="123">
                  <c:v>1.3378632998848138E-2</c:v>
                </c:pt>
                <c:pt idx="124">
                  <c:v>-9.4285585969085123E-3</c:v>
                </c:pt>
                <c:pt idx="125">
                  <c:v>1.3294652794712255E-2</c:v>
                </c:pt>
                <c:pt idx="126">
                  <c:v>-3.5518677460319313E-3</c:v>
                </c:pt>
                <c:pt idx="127">
                  <c:v>6.554731805375095E-3</c:v>
                </c:pt>
                <c:pt idx="128">
                  <c:v>1.7434000205199564E-2</c:v>
                </c:pt>
                <c:pt idx="129">
                  <c:v>6.200609151999768E-3</c:v>
                </c:pt>
                <c:pt idx="130">
                  <c:v>-3.3224782652763116E-3</c:v>
                </c:pt>
                <c:pt idx="131">
                  <c:v>1.964831448896497E-3</c:v>
                </c:pt>
                <c:pt idx="132">
                  <c:v>6.5582796627384546E-3</c:v>
                </c:pt>
                <c:pt idx="133">
                  <c:v>6.9376578884351031E-4</c:v>
                </c:pt>
                <c:pt idx="134">
                  <c:v>-2.9960394845329435E-3</c:v>
                </c:pt>
                <c:pt idx="135">
                  <c:v>1.01444917320699E-2</c:v>
                </c:pt>
                <c:pt idx="136">
                  <c:v>-3.5431110332082786E-4</c:v>
                </c:pt>
                <c:pt idx="137">
                  <c:v>-1.5897301555941761E-3</c:v>
                </c:pt>
                <c:pt idx="138">
                  <c:v>-1.8372345687039365E-3</c:v>
                </c:pt>
                <c:pt idx="139">
                  <c:v>9.8924548253391236E-3</c:v>
                </c:pt>
                <c:pt idx="140">
                  <c:v>-7.7152387414511912E-4</c:v>
                </c:pt>
                <c:pt idx="141">
                  <c:v>8.2049902956799012E-3</c:v>
                </c:pt>
                <c:pt idx="142">
                  <c:v>3.4611787234376259E-3</c:v>
                </c:pt>
                <c:pt idx="143">
                  <c:v>-9.5286491651374126E-3</c:v>
                </c:pt>
                <c:pt idx="144">
                  <c:v>-3.5107912486247775E-3</c:v>
                </c:pt>
                <c:pt idx="145">
                  <c:v>5.4793702551401494E-3</c:v>
                </c:pt>
                <c:pt idx="146">
                  <c:v>-8.4522718268094463E-3</c:v>
                </c:pt>
                <c:pt idx="147">
                  <c:v>1.3216067463303159E-2</c:v>
                </c:pt>
                <c:pt idx="148">
                  <c:v>5.1120163225766256E-3</c:v>
                </c:pt>
                <c:pt idx="149">
                  <c:v>7.227810422568275E-3</c:v>
                </c:pt>
                <c:pt idx="150">
                  <c:v>8.7807764690371604E-4</c:v>
                </c:pt>
                <c:pt idx="151">
                  <c:v>6.7700357745879923E-4</c:v>
                </c:pt>
                <c:pt idx="152">
                  <c:v>-7.3132982076591488E-3</c:v>
                </c:pt>
                <c:pt idx="153">
                  <c:v>-9.7415748735513966E-4</c:v>
                </c:pt>
                <c:pt idx="154">
                  <c:v>-2.759434316141876E-3</c:v>
                </c:pt>
                <c:pt idx="155">
                  <c:v>5.3620946052803948E-4</c:v>
                </c:pt>
                <c:pt idx="156">
                  <c:v>2.0134317790924719E-3</c:v>
                </c:pt>
                <c:pt idx="157">
                  <c:v>3.4740338370851972E-3</c:v>
                </c:pt>
                <c:pt idx="158">
                  <c:v>7.2238686961241302E-3</c:v>
                </c:pt>
                <c:pt idx="159">
                  <c:v>3.7502476299958809E-3</c:v>
                </c:pt>
                <c:pt idx="160">
                  <c:v>2.8400034382914839E-4</c:v>
                </c:pt>
                <c:pt idx="161">
                  <c:v>2.0710929224693057E-4</c:v>
                </c:pt>
                <c:pt idx="162">
                  <c:v>1.385702041116954E-3</c:v>
                </c:pt>
                <c:pt idx="163">
                  <c:v>1.0039467928365209E-2</c:v>
                </c:pt>
                <c:pt idx="164">
                  <c:v>7.6028385188607562E-3</c:v>
                </c:pt>
                <c:pt idx="165">
                  <c:v>1.5654756587770308E-4</c:v>
                </c:pt>
                <c:pt idx="166">
                  <c:v>4.0096511851953395E-3</c:v>
                </c:pt>
                <c:pt idx="167">
                  <c:v>-3.9324829085690995E-3</c:v>
                </c:pt>
                <c:pt idx="168">
                  <c:v>-8.8260151243157916E-5</c:v>
                </c:pt>
                <c:pt idx="169">
                  <c:v>-1.7582722165471153E-3</c:v>
                </c:pt>
                <c:pt idx="170">
                  <c:v>-7.4019601848769438E-4</c:v>
                </c:pt>
                <c:pt idx="171">
                  <c:v>-8.1119468831360279E-3</c:v>
                </c:pt>
                <c:pt idx="172">
                  <c:v>6.0975965154186655E-3</c:v>
                </c:pt>
                <c:pt idx="173">
                  <c:v>-3.6569763643713193E-3</c:v>
                </c:pt>
                <c:pt idx="174">
                  <c:v>7.618248581218348E-3</c:v>
                </c:pt>
                <c:pt idx="175">
                  <c:v>4.1261073427215989E-3</c:v>
                </c:pt>
                <c:pt idx="176">
                  <c:v>4.5244233831942121E-3</c:v>
                </c:pt>
                <c:pt idx="177">
                  <c:v>-5.6574228205464943E-4</c:v>
                </c:pt>
                <c:pt idx="178">
                  <c:v>-5.0003305317987594E-3</c:v>
                </c:pt>
                <c:pt idx="179">
                  <c:v>7.2076865665922848E-3</c:v>
                </c:pt>
                <c:pt idx="180">
                  <c:v>6.0238392596064826E-3</c:v>
                </c:pt>
                <c:pt idx="181">
                  <c:v>7.6306251612092086E-3</c:v>
                </c:pt>
                <c:pt idx="182">
                  <c:v>-5.7039046265823226E-3</c:v>
                </c:pt>
                <c:pt idx="183">
                  <c:v>4.7252849540162115E-4</c:v>
                </c:pt>
                <c:pt idx="184">
                  <c:v>-1.4882191129685163E-3</c:v>
                </c:pt>
                <c:pt idx="185">
                  <c:v>-1.7259819735118546E-3</c:v>
                </c:pt>
                <c:pt idx="186">
                  <c:v>-1.736490325203729E-4</c:v>
                </c:pt>
                <c:pt idx="187">
                  <c:v>7.3311636292671713E-3</c:v>
                </c:pt>
                <c:pt idx="188">
                  <c:v>-5.33405242469998E-4</c:v>
                </c:pt>
                <c:pt idx="189">
                  <c:v>3.8022299813175878E-3</c:v>
                </c:pt>
                <c:pt idx="190">
                  <c:v>-4.6355147134488897E-3</c:v>
                </c:pt>
                <c:pt idx="191">
                  <c:v>-6.5275553063180898E-3</c:v>
                </c:pt>
                <c:pt idx="192">
                  <c:v>-1.0019149836212425E-2</c:v>
                </c:pt>
                <c:pt idx="193">
                  <c:v>2.6199546590591543E-3</c:v>
                </c:pt>
                <c:pt idx="194">
                  <c:v>-3.1426081647651276E-3</c:v>
                </c:pt>
                <c:pt idx="195">
                  <c:v>-4.0734731779024994E-2</c:v>
                </c:pt>
                <c:pt idx="196">
                  <c:v>-2.2784796611302516E-3</c:v>
                </c:pt>
                <c:pt idx="197">
                  <c:v>-2.4523785019139642E-3</c:v>
                </c:pt>
                <c:pt idx="198">
                  <c:v>1.9290758640918681E-3</c:v>
                </c:pt>
                <c:pt idx="199">
                  <c:v>2.0203162521283912E-2</c:v>
                </c:pt>
                <c:pt idx="200">
                  <c:v>-3.6950379388542647E-3</c:v>
                </c:pt>
                <c:pt idx="201">
                  <c:v>-1.0976603170754183E-2</c:v>
                </c:pt>
                <c:pt idx="202">
                  <c:v>-2.5095364584488001E-4</c:v>
                </c:pt>
                <c:pt idx="203">
                  <c:v>-2.2792764949133657E-2</c:v>
                </c:pt>
                <c:pt idx="204">
                  <c:v>8.06560173264112E-3</c:v>
                </c:pt>
                <c:pt idx="205">
                  <c:v>-2.7596884683264773E-2</c:v>
                </c:pt>
                <c:pt idx="206">
                  <c:v>-2.6997388978166397E-3</c:v>
                </c:pt>
                <c:pt idx="207">
                  <c:v>7.2776595836030874E-3</c:v>
                </c:pt>
                <c:pt idx="208">
                  <c:v>-1.8604289475224953E-2</c:v>
                </c:pt>
                <c:pt idx="209">
                  <c:v>3.053591118824283E-2</c:v>
                </c:pt>
                <c:pt idx="210">
                  <c:v>5.9145739629109448E-3</c:v>
                </c:pt>
                <c:pt idx="211">
                  <c:v>1.3032951654947748E-2</c:v>
                </c:pt>
                <c:pt idx="212">
                  <c:v>-7.9830268308217853E-3</c:v>
                </c:pt>
                <c:pt idx="213">
                  <c:v>5.8957717138471664E-3</c:v>
                </c:pt>
                <c:pt idx="214">
                  <c:v>1.6443753281370082E-2</c:v>
                </c:pt>
                <c:pt idx="215">
                  <c:v>1.4706178056846391E-2</c:v>
                </c:pt>
                <c:pt idx="216">
                  <c:v>-4.8389761631387924E-3</c:v>
                </c:pt>
                <c:pt idx="217">
                  <c:v>-8.3117336501465095E-3</c:v>
                </c:pt>
                <c:pt idx="218">
                  <c:v>-1.8816504894415911E-2</c:v>
                </c:pt>
                <c:pt idx="219">
                  <c:v>4.0182663029189542E-3</c:v>
                </c:pt>
                <c:pt idx="220">
                  <c:v>-1.9293854832176768E-2</c:v>
                </c:pt>
                <c:pt idx="221">
                  <c:v>1.1852391752850949E-2</c:v>
                </c:pt>
                <c:pt idx="222">
                  <c:v>5.9876799720784326E-3</c:v>
                </c:pt>
                <c:pt idx="223">
                  <c:v>-3.3552425270966225E-2</c:v>
                </c:pt>
                <c:pt idx="224">
                  <c:v>1.9508214783174513E-3</c:v>
                </c:pt>
                <c:pt idx="225">
                  <c:v>-1.0699053906682108E-2</c:v>
                </c:pt>
                <c:pt idx="226">
                  <c:v>8.2105909414009245E-3</c:v>
                </c:pt>
                <c:pt idx="227">
                  <c:v>6.8578191698995981E-3</c:v>
                </c:pt>
                <c:pt idx="228">
                  <c:v>1.3208145685620868E-2</c:v>
                </c:pt>
                <c:pt idx="229">
                  <c:v>2.1164894314678832E-2</c:v>
                </c:pt>
                <c:pt idx="230">
                  <c:v>8.5854591215653515E-4</c:v>
                </c:pt>
                <c:pt idx="231">
                  <c:v>2.4036760151587035E-2</c:v>
                </c:pt>
                <c:pt idx="232">
                  <c:v>-3.026535294511756E-3</c:v>
                </c:pt>
                <c:pt idx="233">
                  <c:v>-5.1700259498675037E-2</c:v>
                </c:pt>
                <c:pt idx="234">
                  <c:v>1.3232220411251942E-2</c:v>
                </c:pt>
                <c:pt idx="235">
                  <c:v>-2.6908063127168619E-2</c:v>
                </c:pt>
                <c:pt idx="236">
                  <c:v>1.6096997687997144E-2</c:v>
                </c:pt>
                <c:pt idx="237">
                  <c:v>-2.3409605679135482E-3</c:v>
                </c:pt>
                <c:pt idx="238">
                  <c:v>7.2194493043100934E-4</c:v>
                </c:pt>
                <c:pt idx="239">
                  <c:v>-1.2826778009495244E-2</c:v>
                </c:pt>
                <c:pt idx="240">
                  <c:v>-1.7577140068105936E-2</c:v>
                </c:pt>
                <c:pt idx="241">
                  <c:v>-1.403928262404323E-2</c:v>
                </c:pt>
                <c:pt idx="242">
                  <c:v>-5.6255987926589115E-3</c:v>
                </c:pt>
                <c:pt idx="243">
                  <c:v>-2.3606929878052484E-2</c:v>
                </c:pt>
                <c:pt idx="244">
                  <c:v>-1.4850959490264338E-2</c:v>
                </c:pt>
                <c:pt idx="245">
                  <c:v>-3.1609687423733844E-2</c:v>
                </c:pt>
                <c:pt idx="246">
                  <c:v>-1.8544903973001434E-2</c:v>
                </c:pt>
                <c:pt idx="247">
                  <c:v>4.153743781705091E-2</c:v>
                </c:pt>
                <c:pt idx="248">
                  <c:v>2.8646617917842416E-2</c:v>
                </c:pt>
                <c:pt idx="249">
                  <c:v>5.8907570013220795E-4</c:v>
                </c:pt>
                <c:pt idx="250">
                  <c:v>-1.0237966504104542E-2</c:v>
                </c:pt>
                <c:pt idx="251">
                  <c:v>7.8833896290387458E-3</c:v>
                </c:pt>
                <c:pt idx="252">
                  <c:v>-8.116333110395748E-3</c:v>
                </c:pt>
                <c:pt idx="253">
                  <c:v>3.0757885749158879E-2</c:v>
                </c:pt>
                <c:pt idx="254">
                  <c:v>1.6162398307253002E-2</c:v>
                </c:pt>
                <c:pt idx="255">
                  <c:v>6.161328959213906E-3</c:v>
                </c:pt>
                <c:pt idx="256">
                  <c:v>-2.5667023079332637E-3</c:v>
                </c:pt>
                <c:pt idx="257">
                  <c:v>7.4357411767505483E-3</c:v>
                </c:pt>
                <c:pt idx="258">
                  <c:v>-3.1753468708467405E-3</c:v>
                </c:pt>
                <c:pt idx="259">
                  <c:v>2.7735150953782351E-3</c:v>
                </c:pt>
                <c:pt idx="260">
                  <c:v>1.4516002697337538E-2</c:v>
                </c:pt>
                <c:pt idx="261">
                  <c:v>-2.0493678041330152E-3</c:v>
                </c:pt>
                <c:pt idx="262">
                  <c:v>2.0162957430659417E-2</c:v>
                </c:pt>
                <c:pt idx="263">
                  <c:v>3.5513371060387909E-3</c:v>
                </c:pt>
                <c:pt idx="264">
                  <c:v>-6.1119058733465062E-3</c:v>
                </c:pt>
                <c:pt idx="265">
                  <c:v>-1.6380706453767028E-3</c:v>
                </c:pt>
                <c:pt idx="266">
                  <c:v>9.1157438823142294E-3</c:v>
                </c:pt>
                <c:pt idx="267">
                  <c:v>-5.2258751354771083E-3</c:v>
                </c:pt>
                <c:pt idx="268">
                  <c:v>4.6902770420458311E-4</c:v>
                </c:pt>
                <c:pt idx="269">
                  <c:v>4.5377671151727358E-3</c:v>
                </c:pt>
                <c:pt idx="270">
                  <c:v>1.517613931166727E-2</c:v>
                </c:pt>
                <c:pt idx="271">
                  <c:v>8.1610979919966974E-3</c:v>
                </c:pt>
                <c:pt idx="272">
                  <c:v>2.3908847238477576E-3</c:v>
                </c:pt>
                <c:pt idx="273">
                  <c:v>1.0367330930055468E-2</c:v>
                </c:pt>
                <c:pt idx="274">
                  <c:v>3.5100824611614778E-3</c:v>
                </c:pt>
                <c:pt idx="275">
                  <c:v>-7.3185977954598929E-3</c:v>
                </c:pt>
                <c:pt idx="276">
                  <c:v>-1.080762032503047E-2</c:v>
                </c:pt>
                <c:pt idx="277">
                  <c:v>9.5979074492143646E-3</c:v>
                </c:pt>
                <c:pt idx="278">
                  <c:v>5.1039174694203042E-3</c:v>
                </c:pt>
                <c:pt idx="279">
                  <c:v>1.2929051424773391E-2</c:v>
                </c:pt>
                <c:pt idx="280">
                  <c:v>-2.5141214351879922E-3</c:v>
                </c:pt>
                <c:pt idx="281">
                  <c:v>7.9591631117859139E-3</c:v>
                </c:pt>
                <c:pt idx="282">
                  <c:v>4.5064640483858109E-3</c:v>
                </c:pt>
                <c:pt idx="283">
                  <c:v>4.8153988356720925E-3</c:v>
                </c:pt>
                <c:pt idx="284">
                  <c:v>1.0290220628989925E-3</c:v>
                </c:pt>
                <c:pt idx="285">
                  <c:v>6.9489312285240992E-4</c:v>
                </c:pt>
                <c:pt idx="286">
                  <c:v>1.0908143169099072E-2</c:v>
                </c:pt>
                <c:pt idx="287">
                  <c:v>-4.7165294967016031E-3</c:v>
                </c:pt>
                <c:pt idx="288">
                  <c:v>-1.6199940592859239E-3</c:v>
                </c:pt>
                <c:pt idx="289">
                  <c:v>7.732778922944722E-4</c:v>
                </c:pt>
                <c:pt idx="290">
                  <c:v>4.9352512882549649E-3</c:v>
                </c:pt>
                <c:pt idx="291">
                  <c:v>7.5558636510347586E-3</c:v>
                </c:pt>
                <c:pt idx="292">
                  <c:v>-8.1570813225117448E-3</c:v>
                </c:pt>
                <c:pt idx="293">
                  <c:v>-1.3037073840985666E-3</c:v>
                </c:pt>
                <c:pt idx="294">
                  <c:v>-9.8866740833483749E-3</c:v>
                </c:pt>
                <c:pt idx="295">
                  <c:v>-1.5274167332706288E-2</c:v>
                </c:pt>
                <c:pt idx="296">
                  <c:v>8.0296370940687346E-3</c:v>
                </c:pt>
                <c:pt idx="297">
                  <c:v>1.8168595282091297E-2</c:v>
                </c:pt>
                <c:pt idx="298">
                  <c:v>5.9575499469903181E-3</c:v>
                </c:pt>
                <c:pt idx="299">
                  <c:v>5.1305676647257544E-3</c:v>
                </c:pt>
                <c:pt idx="300">
                  <c:v>6.8417430605975953E-4</c:v>
                </c:pt>
                <c:pt idx="301">
                  <c:v>5.6426326500921727E-3</c:v>
                </c:pt>
                <c:pt idx="302">
                  <c:v>8.3604534502028528E-3</c:v>
                </c:pt>
                <c:pt idx="303">
                  <c:v>-3.5445214686396468E-3</c:v>
                </c:pt>
                <c:pt idx="304">
                  <c:v>-4.5071203461513618E-3</c:v>
                </c:pt>
                <c:pt idx="305">
                  <c:v>1.1249265580021987E-2</c:v>
                </c:pt>
                <c:pt idx="306">
                  <c:v>-2.0325212241385039E-2</c:v>
                </c:pt>
                <c:pt idx="307">
                  <c:v>7.7798713507839148E-3</c:v>
                </c:pt>
                <c:pt idx="308">
                  <c:v>3.5720226745087655E-3</c:v>
                </c:pt>
                <c:pt idx="309">
                  <c:v>-3.9646227289973522E-3</c:v>
                </c:pt>
                <c:pt idx="310">
                  <c:v>8.7104335527023909E-3</c:v>
                </c:pt>
                <c:pt idx="311">
                  <c:v>9.2992066945006228E-3</c:v>
                </c:pt>
                <c:pt idx="312">
                  <c:v>8.9147582049523954E-3</c:v>
                </c:pt>
                <c:pt idx="313">
                  <c:v>3.8490462270216472E-3</c:v>
                </c:pt>
                <c:pt idx="314">
                  <c:v>-3.859111575031047E-4</c:v>
                </c:pt>
                <c:pt idx="315">
                  <c:v>4.8283975048209367E-3</c:v>
                </c:pt>
                <c:pt idx="316">
                  <c:v>2.3271025593939276E-3</c:v>
                </c:pt>
                <c:pt idx="317">
                  <c:v>-2.8905625434905722E-4</c:v>
                </c:pt>
                <c:pt idx="318">
                  <c:v>-1.6987081869842958E-3</c:v>
                </c:pt>
                <c:pt idx="319">
                  <c:v>4.9784194097877502E-3</c:v>
                </c:pt>
                <c:pt idx="320">
                  <c:v>4.2820684415503431E-3</c:v>
                </c:pt>
                <c:pt idx="321">
                  <c:v>3.6472322470476491E-3</c:v>
                </c:pt>
                <c:pt idx="322">
                  <c:v>2.1607739937305331E-3</c:v>
                </c:pt>
                <c:pt idx="323">
                  <c:v>2.0914260925474371E-3</c:v>
                </c:pt>
                <c:pt idx="324">
                  <c:v>-4.1981423905808595E-3</c:v>
                </c:pt>
                <c:pt idx="325">
                  <c:v>-2.0296883807066775E-3</c:v>
                </c:pt>
                <c:pt idx="326">
                  <c:v>5.2296704273237021E-3</c:v>
                </c:pt>
                <c:pt idx="327">
                  <c:v>1.0584391104796129E-2</c:v>
                </c:pt>
                <c:pt idx="328">
                  <c:v>-1.5798107795761958E-3</c:v>
                </c:pt>
                <c:pt idx="329">
                  <c:v>-8.2020213932737171E-4</c:v>
                </c:pt>
                <c:pt idx="330">
                  <c:v>6.672293406239249E-3</c:v>
                </c:pt>
                <c:pt idx="331">
                  <c:v>-9.2297721562844247E-4</c:v>
                </c:pt>
                <c:pt idx="332">
                  <c:v>6.8231760677413666E-3</c:v>
                </c:pt>
                <c:pt idx="333">
                  <c:v>-1.197654228066395E-2</c:v>
                </c:pt>
                <c:pt idx="334">
                  <c:v>3.4529506959382712E-3</c:v>
                </c:pt>
                <c:pt idx="335">
                  <c:v>-7.9675670957177567E-3</c:v>
                </c:pt>
                <c:pt idx="336">
                  <c:v>2.2444333166166618E-3</c:v>
                </c:pt>
                <c:pt idx="337">
                  <c:v>-1.350773889561239E-2</c:v>
                </c:pt>
                <c:pt idx="338">
                  <c:v>-7.8802168415747515E-3</c:v>
                </c:pt>
                <c:pt idx="339">
                  <c:v>1.8983845350246703E-3</c:v>
                </c:pt>
                <c:pt idx="340">
                  <c:v>-9.2682055123168138E-3</c:v>
                </c:pt>
                <c:pt idx="341">
                  <c:v>-8.1256342664303913E-3</c:v>
                </c:pt>
                <c:pt idx="342">
                  <c:v>6.1858846843231333E-4</c:v>
                </c:pt>
                <c:pt idx="343">
                  <c:v>1.5846230014455068E-2</c:v>
                </c:pt>
                <c:pt idx="344">
                  <c:v>1.7036011581279859E-3</c:v>
                </c:pt>
                <c:pt idx="345">
                  <c:v>-6.6129336735905901E-3</c:v>
                </c:pt>
                <c:pt idx="346">
                  <c:v>5.6980813091560669E-3</c:v>
                </c:pt>
                <c:pt idx="347">
                  <c:v>1.3790748975476457E-3</c:v>
                </c:pt>
                <c:pt idx="348">
                  <c:v>-7.7740152266520821E-3</c:v>
                </c:pt>
                <c:pt idx="349">
                  <c:v>-1.3413189973430014E-3</c:v>
                </c:pt>
                <c:pt idx="350">
                  <c:v>-5.2041714800945811E-4</c:v>
                </c:pt>
                <c:pt idx="351">
                  <c:v>-1.6663834920909466E-2</c:v>
                </c:pt>
                <c:pt idx="352">
                  <c:v>-9.4305418222728136E-4</c:v>
                </c:pt>
                <c:pt idx="353">
                  <c:v>-8.6061288268695635E-3</c:v>
                </c:pt>
                <c:pt idx="354">
                  <c:v>-5.9500242481822689E-3</c:v>
                </c:pt>
                <c:pt idx="355">
                  <c:v>5.4380689988970917E-3</c:v>
                </c:pt>
                <c:pt idx="356">
                  <c:v>2.5023065108717608E-2</c:v>
                </c:pt>
                <c:pt idx="357">
                  <c:v>5.0224996366180661E-3</c:v>
                </c:pt>
                <c:pt idx="358">
                  <c:v>1.1025864796660489E-2</c:v>
                </c:pt>
                <c:pt idx="359">
                  <c:v>1.4618244618178056E-2</c:v>
                </c:pt>
                <c:pt idx="360">
                  <c:v>7.8878609172220119E-3</c:v>
                </c:pt>
                <c:pt idx="361">
                  <c:v>-8.1358368531582615E-3</c:v>
                </c:pt>
                <c:pt idx="362">
                  <c:v>1.993260384908289E-3</c:v>
                </c:pt>
                <c:pt idx="363">
                  <c:v>7.5143683934425205E-4</c:v>
                </c:pt>
                <c:pt idx="364">
                  <c:v>1.7457388501235767E-3</c:v>
                </c:pt>
                <c:pt idx="365">
                  <c:v>7.6749516308859417E-3</c:v>
                </c:pt>
                <c:pt idx="366">
                  <c:v>6.3219957663591753E-3</c:v>
                </c:pt>
                <c:pt idx="367">
                  <c:v>1.2655886820673258E-2</c:v>
                </c:pt>
                <c:pt idx="368">
                  <c:v>1.7938933840582968E-3</c:v>
                </c:pt>
                <c:pt idx="369">
                  <c:v>-2.7681889155482743E-5</c:v>
                </c:pt>
                <c:pt idx="370">
                  <c:v>-1.8282361162718871E-3</c:v>
                </c:pt>
                <c:pt idx="371">
                  <c:v>-7.6669613054656189E-3</c:v>
                </c:pt>
                <c:pt idx="372">
                  <c:v>-2.1698969006143918E-3</c:v>
                </c:pt>
                <c:pt idx="373">
                  <c:v>6.0619125016312635E-3</c:v>
                </c:pt>
                <c:pt idx="374">
                  <c:v>1.6527751116860629E-2</c:v>
                </c:pt>
                <c:pt idx="375">
                  <c:v>-2.2688345628667926E-3</c:v>
                </c:pt>
                <c:pt idx="376">
                  <c:v>6.0352625762563278E-3</c:v>
                </c:pt>
                <c:pt idx="377">
                  <c:v>3.0366722202580646E-3</c:v>
                </c:pt>
                <c:pt idx="378">
                  <c:v>-1.3277531423868411E-3</c:v>
                </c:pt>
                <c:pt idx="379">
                  <c:v>-5.3355193291774964E-3</c:v>
                </c:pt>
                <c:pt idx="380">
                  <c:v>1.0300933767206293E-2</c:v>
                </c:pt>
                <c:pt idx="381">
                  <c:v>4.7229565992830749E-3</c:v>
                </c:pt>
                <c:pt idx="382">
                  <c:v>2.0289631906763609E-3</c:v>
                </c:pt>
                <c:pt idx="383">
                  <c:v>6.3788582227526673E-3</c:v>
                </c:pt>
                <c:pt idx="384">
                  <c:v>-1.789035387062138E-3</c:v>
                </c:pt>
                <c:pt idx="385">
                  <c:v>-2.3448699384191213E-3</c:v>
                </c:pt>
                <c:pt idx="386">
                  <c:v>-1.0155839900471452E-2</c:v>
                </c:pt>
                <c:pt idx="387">
                  <c:v>1.0917222581366764E-2</c:v>
                </c:pt>
                <c:pt idx="388">
                  <c:v>-8.5731291299284852E-3</c:v>
                </c:pt>
                <c:pt idx="389">
                  <c:v>5.7533636747888143E-3</c:v>
                </c:pt>
                <c:pt idx="390">
                  <c:v>2.1497301846459087E-3</c:v>
                </c:pt>
                <c:pt idx="391">
                  <c:v>7.6302100626651779E-3</c:v>
                </c:pt>
                <c:pt idx="392">
                  <c:v>-7.1298675627359603E-4</c:v>
                </c:pt>
                <c:pt idx="393">
                  <c:v>5.0542761929033841E-3</c:v>
                </c:pt>
                <c:pt idx="394">
                  <c:v>-6.2830944548090042E-3</c:v>
                </c:pt>
                <c:pt idx="395">
                  <c:v>3.9824290618262455E-3</c:v>
                </c:pt>
                <c:pt idx="396">
                  <c:v>-1.4032645137938178E-2</c:v>
                </c:pt>
                <c:pt idx="397">
                  <c:v>-1.4420896670530235E-2</c:v>
                </c:pt>
                <c:pt idx="398">
                  <c:v>-1.8509997777206834E-2</c:v>
                </c:pt>
                <c:pt idx="399">
                  <c:v>-1.5042633793119629E-2</c:v>
                </c:pt>
                <c:pt idx="400">
                  <c:v>-5.741344968774345E-4</c:v>
                </c:pt>
                <c:pt idx="401">
                  <c:v>1.6555280690522103E-2</c:v>
                </c:pt>
                <c:pt idx="402">
                  <c:v>1.4972216699969225E-2</c:v>
                </c:pt>
                <c:pt idx="403">
                  <c:v>-9.2642863915599234E-3</c:v>
                </c:pt>
                <c:pt idx="404">
                  <c:v>-1.0565791135252692E-2</c:v>
                </c:pt>
                <c:pt idx="405">
                  <c:v>6.2006182874895007E-3</c:v>
                </c:pt>
                <c:pt idx="406">
                  <c:v>-1.9731639364053959E-2</c:v>
                </c:pt>
                <c:pt idx="407">
                  <c:v>8.4627287182860982E-3</c:v>
                </c:pt>
                <c:pt idx="408">
                  <c:v>2.1288196785359263E-2</c:v>
                </c:pt>
                <c:pt idx="409">
                  <c:v>2.824460825726282E-3</c:v>
                </c:pt>
                <c:pt idx="410">
                  <c:v>1.7739132805982263E-3</c:v>
                </c:pt>
                <c:pt idx="411">
                  <c:v>4.2264238265006266E-3</c:v>
                </c:pt>
                <c:pt idx="412">
                  <c:v>-7.7750240944465679E-3</c:v>
                </c:pt>
                <c:pt idx="413">
                  <c:v>-1.8111832015043294E-2</c:v>
                </c:pt>
                <c:pt idx="414">
                  <c:v>1.1772003207407112E-2</c:v>
                </c:pt>
                <c:pt idx="415">
                  <c:v>-1.2945443431044779E-2</c:v>
                </c:pt>
                <c:pt idx="416">
                  <c:v>2.1462744453246231E-2</c:v>
                </c:pt>
                <c:pt idx="417">
                  <c:v>1.1720474045620976E-2</c:v>
                </c:pt>
                <c:pt idx="418">
                  <c:v>-1.1172109641895146E-2</c:v>
                </c:pt>
                <c:pt idx="419">
                  <c:v>7.0816164230348248E-3</c:v>
                </c:pt>
                <c:pt idx="420">
                  <c:v>1.5512218680740394E-2</c:v>
                </c:pt>
                <c:pt idx="421">
                  <c:v>8.6462476801216215E-3</c:v>
                </c:pt>
                <c:pt idx="422">
                  <c:v>3.8257765536412382E-3</c:v>
                </c:pt>
                <c:pt idx="423">
                  <c:v>-6.6143017976136803E-3</c:v>
                </c:pt>
                <c:pt idx="424">
                  <c:v>4.7818080433839486E-3</c:v>
                </c:pt>
                <c:pt idx="425">
                  <c:v>1.1842477435501729E-2</c:v>
                </c:pt>
                <c:pt idx="426">
                  <c:v>1.7765539996067079E-3</c:v>
                </c:pt>
                <c:pt idx="427">
                  <c:v>-5.9011569396634836E-3</c:v>
                </c:pt>
                <c:pt idx="428">
                  <c:v>2.0431005685340076E-4</c:v>
                </c:pt>
                <c:pt idx="429">
                  <c:v>2.883176239793984E-3</c:v>
                </c:pt>
                <c:pt idx="430">
                  <c:v>4.111652275135453E-3</c:v>
                </c:pt>
                <c:pt idx="431">
                  <c:v>-2.8120856058669059E-4</c:v>
                </c:pt>
                <c:pt idx="432">
                  <c:v>-9.6121805387339079E-3</c:v>
                </c:pt>
                <c:pt idx="433">
                  <c:v>8.2562331657569897E-3</c:v>
                </c:pt>
                <c:pt idx="434">
                  <c:v>-1.3358979676206533E-2</c:v>
                </c:pt>
                <c:pt idx="435">
                  <c:v>7.6579543766742107E-3</c:v>
                </c:pt>
                <c:pt idx="436">
                  <c:v>3.9960428918239246E-4</c:v>
                </c:pt>
                <c:pt idx="437">
                  <c:v>-7.022325035018968E-3</c:v>
                </c:pt>
                <c:pt idx="438">
                  <c:v>7.3481599734059131E-3</c:v>
                </c:pt>
                <c:pt idx="439">
                  <c:v>-2.3611234632687616E-2</c:v>
                </c:pt>
                <c:pt idx="440">
                  <c:v>-1.5948906815900804E-2</c:v>
                </c:pt>
                <c:pt idx="441">
                  <c:v>1.4552374250772247E-2</c:v>
                </c:pt>
                <c:pt idx="442">
                  <c:v>1.1249551215690422E-2</c:v>
                </c:pt>
                <c:pt idx="443">
                  <c:v>-9.3805596097889712E-3</c:v>
                </c:pt>
                <c:pt idx="444">
                  <c:v>-3.3838719705761985E-3</c:v>
                </c:pt>
                <c:pt idx="445">
                  <c:v>3.6319866548859192E-3</c:v>
                </c:pt>
                <c:pt idx="446">
                  <c:v>1.9138841645669404E-2</c:v>
                </c:pt>
                <c:pt idx="447">
                  <c:v>1.6355098685329576E-3</c:v>
                </c:pt>
                <c:pt idx="448">
                  <c:v>3.718471985595528E-3</c:v>
                </c:pt>
                <c:pt idx="449">
                  <c:v>7.1071834622151745E-3</c:v>
                </c:pt>
                <c:pt idx="450">
                  <c:v>5.0370198811642156E-3</c:v>
                </c:pt>
                <c:pt idx="451">
                  <c:v>-1.0937747235081146E-3</c:v>
                </c:pt>
                <c:pt idx="452">
                  <c:v>3.5923918992915066E-4</c:v>
                </c:pt>
                <c:pt idx="453">
                  <c:v>6.3148902988109058E-3</c:v>
                </c:pt>
                <c:pt idx="454">
                  <c:v>-6.2775633168515605E-3</c:v>
                </c:pt>
                <c:pt idx="455">
                  <c:v>8.9797095757121765E-3</c:v>
                </c:pt>
                <c:pt idx="456">
                  <c:v>-4.1372621559255321E-3</c:v>
                </c:pt>
                <c:pt idx="457">
                  <c:v>1.2219362537672076E-2</c:v>
                </c:pt>
                <c:pt idx="458">
                  <c:v>1.8232985612458286E-3</c:v>
                </c:pt>
                <c:pt idx="459">
                  <c:v>2.2564906613555371E-3</c:v>
                </c:pt>
                <c:pt idx="460">
                  <c:v>3.3831614484165851E-3</c:v>
                </c:pt>
                <c:pt idx="461">
                  <c:v>2.0374021393369432E-3</c:v>
                </c:pt>
                <c:pt idx="462">
                  <c:v>1.1813146343228945E-2</c:v>
                </c:pt>
                <c:pt idx="463">
                  <c:v>1.2359439342292857E-3</c:v>
                </c:pt>
                <c:pt idx="464">
                  <c:v>-1.7539988097635814E-3</c:v>
                </c:pt>
                <c:pt idx="465">
                  <c:v>5.240850278864409E-3</c:v>
                </c:pt>
                <c:pt idx="466">
                  <c:v>-1.7771433393993855E-3</c:v>
                </c:pt>
                <c:pt idx="467">
                  <c:v>1.4125902016559578E-4</c:v>
                </c:pt>
                <c:pt idx="468">
                  <c:v>4.0550670607738971E-3</c:v>
                </c:pt>
                <c:pt idx="469">
                  <c:v>-1.5105564623796213E-3</c:v>
                </c:pt>
                <c:pt idx="470">
                  <c:v>3.1080334369647895E-3</c:v>
                </c:pt>
                <c:pt idx="471">
                  <c:v>7.2917272614718334E-3</c:v>
                </c:pt>
                <c:pt idx="472">
                  <c:v>4.4323082127522622E-3</c:v>
                </c:pt>
                <c:pt idx="473">
                  <c:v>4.2434327010246091E-3</c:v>
                </c:pt>
                <c:pt idx="474">
                  <c:v>-4.4894452622758537E-3</c:v>
                </c:pt>
                <c:pt idx="475">
                  <c:v>-1.9137530074306544E-3</c:v>
                </c:pt>
                <c:pt idx="476">
                  <c:v>1.6534001865084725E-3</c:v>
                </c:pt>
                <c:pt idx="477">
                  <c:v>2.8732648230653775E-3</c:v>
                </c:pt>
                <c:pt idx="478">
                  <c:v>7.3276692612857207E-3</c:v>
                </c:pt>
                <c:pt idx="479">
                  <c:v>4.6518515914040492E-3</c:v>
                </c:pt>
                <c:pt idx="480">
                  <c:v>1.1622545537836382E-3</c:v>
                </c:pt>
                <c:pt idx="481">
                  <c:v>-7.8647863647880961E-4</c:v>
                </c:pt>
                <c:pt idx="482">
                  <c:v>-2.1422928987994413E-2</c:v>
                </c:pt>
                <c:pt idx="483">
                  <c:v>6.8717797313042756E-3</c:v>
                </c:pt>
                <c:pt idx="484">
                  <c:v>6.6892136169516394E-3</c:v>
                </c:pt>
                <c:pt idx="485">
                  <c:v>6.5405903392482621E-3</c:v>
                </c:pt>
                <c:pt idx="486">
                  <c:v>3.3272478053435958E-3</c:v>
                </c:pt>
                <c:pt idx="487">
                  <c:v>-2.0211024136535939E-3</c:v>
                </c:pt>
                <c:pt idx="488">
                  <c:v>6.5791202313496158E-4</c:v>
                </c:pt>
                <c:pt idx="489">
                  <c:v>2.6406435551392521E-3</c:v>
                </c:pt>
                <c:pt idx="490">
                  <c:v>1.0390764599404663E-2</c:v>
                </c:pt>
                <c:pt idx="491">
                  <c:v>7.0557925067914022E-3</c:v>
                </c:pt>
                <c:pt idx="492">
                  <c:v>5.0218862448137315E-3</c:v>
                </c:pt>
                <c:pt idx="493">
                  <c:v>4.3334247876677869E-4</c:v>
                </c:pt>
                <c:pt idx="494">
                  <c:v>-5.9884331087665585E-4</c:v>
                </c:pt>
                <c:pt idx="495">
                  <c:v>1.237150060744264E-2</c:v>
                </c:pt>
                <c:pt idx="496">
                  <c:v>1.536729065386946E-3</c:v>
                </c:pt>
                <c:pt idx="497">
                  <c:v>2.7879223046654346E-4</c:v>
                </c:pt>
                <c:pt idx="498">
                  <c:v>1.1687074333512684E-3</c:v>
                </c:pt>
                <c:pt idx="499">
                  <c:v>8.0873270421727653E-3</c:v>
                </c:pt>
                <c:pt idx="500">
                  <c:v>-2.1798465928943994E-3</c:v>
                </c:pt>
                <c:pt idx="501">
                  <c:v>-8.8849514754056527E-3</c:v>
                </c:pt>
                <c:pt idx="502">
                  <c:v>1.1709665690029033E-2</c:v>
                </c:pt>
                <c:pt idx="503">
                  <c:v>-6.3870464267042262E-3</c:v>
                </c:pt>
                <c:pt idx="504">
                  <c:v>-2.8294795363346097E-3</c:v>
                </c:pt>
                <c:pt idx="505">
                  <c:v>9.7349032276399048E-3</c:v>
                </c:pt>
                <c:pt idx="506">
                  <c:v>-7.2612469256243186E-4</c:v>
                </c:pt>
                <c:pt idx="507">
                  <c:v>1.0855484322315709E-2</c:v>
                </c:pt>
                <c:pt idx="508">
                  <c:v>6.4076921914749873E-3</c:v>
                </c:pt>
                <c:pt idx="509">
                  <c:v>-3.469140222957121E-3</c:v>
                </c:pt>
                <c:pt idx="510">
                  <c:v>5.8159605879953089E-3</c:v>
                </c:pt>
                <c:pt idx="511">
                  <c:v>-6.3917262070140762E-4</c:v>
                </c:pt>
                <c:pt idx="512">
                  <c:v>8.2094670566901385E-3</c:v>
                </c:pt>
                <c:pt idx="513">
                  <c:v>8.157490419290073E-3</c:v>
                </c:pt>
                <c:pt idx="514">
                  <c:v>-4.6059138974570912E-4</c:v>
                </c:pt>
                <c:pt idx="515">
                  <c:v>3.8125497986779013E-3</c:v>
                </c:pt>
                <c:pt idx="516">
                  <c:v>-4.7211137875841497E-3</c:v>
                </c:pt>
                <c:pt idx="517">
                  <c:v>6.8901640691286488E-3</c:v>
                </c:pt>
                <c:pt idx="518">
                  <c:v>-3.0988816118239063E-2</c:v>
                </c:pt>
                <c:pt idx="519">
                  <c:v>3.5868328028891136E-3</c:v>
                </c:pt>
                <c:pt idx="520">
                  <c:v>1.3304964096793099E-2</c:v>
                </c:pt>
                <c:pt idx="521">
                  <c:v>-1.1751829237235733E-2</c:v>
                </c:pt>
                <c:pt idx="522">
                  <c:v>1.0213566128427295E-2</c:v>
                </c:pt>
                <c:pt idx="523">
                  <c:v>-1.6861924846121718E-2</c:v>
                </c:pt>
                <c:pt idx="524">
                  <c:v>1.7475061746403925E-2</c:v>
                </c:pt>
                <c:pt idx="525">
                  <c:v>1.7000536491632912E-2</c:v>
                </c:pt>
                <c:pt idx="526">
                  <c:v>7.8571842746968917E-3</c:v>
                </c:pt>
                <c:pt idx="527">
                  <c:v>-2.919407215112258E-3</c:v>
                </c:pt>
                <c:pt idx="528">
                  <c:v>-5.8147437526712229E-3</c:v>
                </c:pt>
                <c:pt idx="529">
                  <c:v>1.8024370652276696E-2</c:v>
                </c:pt>
                <c:pt idx="530">
                  <c:v>2.1862287616117239E-3</c:v>
                </c:pt>
                <c:pt idx="531">
                  <c:v>-1.1611020880144215E-3</c:v>
                </c:pt>
                <c:pt idx="532">
                  <c:v>4.9261310171738971E-3</c:v>
                </c:pt>
                <c:pt idx="533">
                  <c:v>-2.7628407867944494E-3</c:v>
                </c:pt>
                <c:pt idx="534">
                  <c:v>4.6210826463476632E-3</c:v>
                </c:pt>
                <c:pt idx="535">
                  <c:v>5.2765399417560642E-4</c:v>
                </c:pt>
                <c:pt idx="536">
                  <c:v>-6.7027788399193298E-3</c:v>
                </c:pt>
                <c:pt idx="537">
                  <c:v>-3.6893111128637093E-2</c:v>
                </c:pt>
                <c:pt idx="538">
                  <c:v>-6.4946537014430056E-3</c:v>
                </c:pt>
                <c:pt idx="539">
                  <c:v>-3.6844785705432231E-2</c:v>
                </c:pt>
                <c:pt idx="540">
                  <c:v>-2.9588888096840057E-2</c:v>
                </c:pt>
                <c:pt idx="541">
                  <c:v>-5.7582585651874539E-2</c:v>
                </c:pt>
                <c:pt idx="542">
                  <c:v>2.4534696904668363E-2</c:v>
                </c:pt>
                <c:pt idx="543">
                  <c:v>5.068358308937794E-2</c:v>
                </c:pt>
                <c:pt idx="544">
                  <c:v>-1.9498164644598807E-2</c:v>
                </c:pt>
                <c:pt idx="545">
                  <c:v>1.2517390991319335E-2</c:v>
                </c:pt>
                <c:pt idx="546">
                  <c:v>-4.7746992048997759E-2</c:v>
                </c:pt>
                <c:pt idx="547">
                  <c:v>-3.6835173472852888E-2</c:v>
                </c:pt>
                <c:pt idx="548">
                  <c:v>-2.099470041275554E-2</c:v>
                </c:pt>
                <c:pt idx="549">
                  <c:v>5.7679688502054712E-3</c:v>
                </c:pt>
                <c:pt idx="550">
                  <c:v>-8.3679311537137938E-2</c:v>
                </c:pt>
                <c:pt idx="551">
                  <c:v>-2.7755660662277311E-2</c:v>
                </c:pt>
                <c:pt idx="552">
                  <c:v>-2.8676939737875717E-2</c:v>
                </c:pt>
                <c:pt idx="553">
                  <c:v>-3.9874711656269893E-2</c:v>
                </c:pt>
                <c:pt idx="554">
                  <c:v>5.9646961510291538E-3</c:v>
                </c:pt>
                <c:pt idx="555">
                  <c:v>-2.106132248074739E-2</c:v>
                </c:pt>
                <c:pt idx="556">
                  <c:v>2.0133753001389747E-2</c:v>
                </c:pt>
                <c:pt idx="557">
                  <c:v>-7.0429881283598061E-2</c:v>
                </c:pt>
                <c:pt idx="558">
                  <c:v>2.9156883780939676E-2</c:v>
                </c:pt>
                <c:pt idx="559">
                  <c:v>5.9552922848829813E-2</c:v>
                </c:pt>
                <c:pt idx="560">
                  <c:v>2.2135117995065162E-2</c:v>
                </c:pt>
                <c:pt idx="561">
                  <c:v>2.7159899028185695E-2</c:v>
                </c:pt>
                <c:pt idx="562">
                  <c:v>1.9922966020911371E-3</c:v>
                </c:pt>
                <c:pt idx="563">
                  <c:v>2.7098399676926125E-2</c:v>
                </c:pt>
                <c:pt idx="564">
                  <c:v>-5.3970287672574793E-2</c:v>
                </c:pt>
                <c:pt idx="565">
                  <c:v>-1.8828040624812629E-2</c:v>
                </c:pt>
                <c:pt idx="566">
                  <c:v>2.851767493147089E-2</c:v>
                </c:pt>
                <c:pt idx="567">
                  <c:v>3.1279884266677639E-2</c:v>
                </c:pt>
                <c:pt idx="568">
                  <c:v>7.6483429650937629E-2</c:v>
                </c:pt>
                <c:pt idx="569">
                  <c:v>-2.3423045847841818E-2</c:v>
                </c:pt>
                <c:pt idx="570">
                  <c:v>4.2355256949402224E-2</c:v>
                </c:pt>
                <c:pt idx="571">
                  <c:v>2.9120235037644704E-3</c:v>
                </c:pt>
                <c:pt idx="572">
                  <c:v>1.0444893129089956E-2</c:v>
                </c:pt>
                <c:pt idx="573">
                  <c:v>-3.6134318244296199E-3</c:v>
                </c:pt>
                <c:pt idx="574">
                  <c:v>2.1226089058593847E-3</c:v>
                </c:pt>
                <c:pt idx="575">
                  <c:v>1.9308341017971464E-2</c:v>
                </c:pt>
                <c:pt idx="576">
                  <c:v>1.8768315788196929E-3</c:v>
                </c:pt>
                <c:pt idx="577">
                  <c:v>-2.559698937824248E-2</c:v>
                </c:pt>
                <c:pt idx="578">
                  <c:v>1.8569467070378063E-3</c:v>
                </c:pt>
                <c:pt idx="579">
                  <c:v>1.0377339248628338E-2</c:v>
                </c:pt>
                <c:pt idx="580">
                  <c:v>1.4708534715336618E-3</c:v>
                </c:pt>
                <c:pt idx="581">
                  <c:v>1.8750400394410283E-2</c:v>
                </c:pt>
                <c:pt idx="582">
                  <c:v>2.4172933942418224E-2</c:v>
                </c:pt>
                <c:pt idx="583">
                  <c:v>4.0739629801954747E-3</c:v>
                </c:pt>
                <c:pt idx="584">
                  <c:v>5.7168079806394342E-3</c:v>
                </c:pt>
                <c:pt idx="585">
                  <c:v>-2.525831923727398E-2</c:v>
                </c:pt>
                <c:pt idx="586">
                  <c:v>-2.2518208990414051E-2</c:v>
                </c:pt>
                <c:pt idx="587">
                  <c:v>2.3881356113305659E-2</c:v>
                </c:pt>
                <c:pt idx="588">
                  <c:v>6.5775129174333513E-3</c:v>
                </c:pt>
                <c:pt idx="589">
                  <c:v>-1.5615281495347504E-3</c:v>
                </c:pt>
                <c:pt idx="590">
                  <c:v>1.347947200101921E-2</c:v>
                </c:pt>
                <c:pt idx="591">
                  <c:v>3.2900863490274361E-3</c:v>
                </c:pt>
                <c:pt idx="592">
                  <c:v>1.0578051077642142E-2</c:v>
                </c:pt>
                <c:pt idx="593">
                  <c:v>-3.0094773014562766E-2</c:v>
                </c:pt>
                <c:pt idx="594">
                  <c:v>-2.9892240615443839E-2</c:v>
                </c:pt>
                <c:pt idx="595">
                  <c:v>1.5983704263207235E-2</c:v>
                </c:pt>
                <c:pt idx="596">
                  <c:v>3.6724156238339641E-2</c:v>
                </c:pt>
                <c:pt idx="597">
                  <c:v>1.5064847663871372E-2</c:v>
                </c:pt>
                <c:pt idx="598">
                  <c:v>2.5938642820973754E-3</c:v>
                </c:pt>
                <c:pt idx="599">
                  <c:v>7.2552270347954317E-3</c:v>
                </c:pt>
                <c:pt idx="600">
                  <c:v>-8.5011619723018555E-3</c:v>
                </c:pt>
                <c:pt idx="601">
                  <c:v>2.3721443050955568E-2</c:v>
                </c:pt>
                <c:pt idx="602">
                  <c:v>5.2104741624265085E-3</c:v>
                </c:pt>
                <c:pt idx="603">
                  <c:v>1.3046382634353423E-2</c:v>
                </c:pt>
                <c:pt idx="604">
                  <c:v>-8.090090424458558E-3</c:v>
                </c:pt>
                <c:pt idx="605">
                  <c:v>6.0013824144706891E-3</c:v>
                </c:pt>
                <c:pt idx="606">
                  <c:v>1.0957164271650615E-2</c:v>
                </c:pt>
                <c:pt idx="607">
                  <c:v>1.4104799208779785E-2</c:v>
                </c:pt>
                <c:pt idx="608">
                  <c:v>5.4961719220395361E-3</c:v>
                </c:pt>
                <c:pt idx="609">
                  <c:v>2.1029363254184075E-2</c:v>
                </c:pt>
                <c:pt idx="610">
                  <c:v>1.4435735833984857E-2</c:v>
                </c:pt>
                <c:pt idx="611">
                  <c:v>5.6211114317536899E-3</c:v>
                </c:pt>
                <c:pt idx="612">
                  <c:v>5.4398664050648909E-4</c:v>
                </c:pt>
                <c:pt idx="613">
                  <c:v>-3.3663288086865722E-2</c:v>
                </c:pt>
                <c:pt idx="614">
                  <c:v>-2.0020890255520663E-2</c:v>
                </c:pt>
                <c:pt idx="615">
                  <c:v>-3.0231866548413273E-2</c:v>
                </c:pt>
                <c:pt idx="616">
                  <c:v>5.6501769977074096E-2</c:v>
                </c:pt>
                <c:pt idx="617">
                  <c:v>2.5073367608282257E-3</c:v>
                </c:pt>
                <c:pt idx="618">
                  <c:v>-1.2927578160806204E-2</c:v>
                </c:pt>
                <c:pt idx="619">
                  <c:v>1.57272053285601E-2</c:v>
                </c:pt>
                <c:pt idx="620">
                  <c:v>-1.7336320591345558E-2</c:v>
                </c:pt>
                <c:pt idx="621">
                  <c:v>1.7985112873552148E-2</c:v>
                </c:pt>
                <c:pt idx="622">
                  <c:v>-8.9509131426870857E-3</c:v>
                </c:pt>
                <c:pt idx="623">
                  <c:v>-2.6085782060261378E-2</c:v>
                </c:pt>
                <c:pt idx="624">
                  <c:v>1.1170900468766986E-2</c:v>
                </c:pt>
                <c:pt idx="625">
                  <c:v>-2.1199689708906424E-2</c:v>
                </c:pt>
                <c:pt idx="626">
                  <c:v>1.3297196080322621E-2</c:v>
                </c:pt>
                <c:pt idx="627">
                  <c:v>2.2819822269790759E-2</c:v>
                </c:pt>
                <c:pt idx="628">
                  <c:v>1.5340480221866303E-2</c:v>
                </c:pt>
                <c:pt idx="629">
                  <c:v>5.0327055377462583E-3</c:v>
                </c:pt>
                <c:pt idx="630">
                  <c:v>4.8224288459477217E-3</c:v>
                </c:pt>
                <c:pt idx="631">
                  <c:v>-4.6516765846074297E-3</c:v>
                </c:pt>
                <c:pt idx="632">
                  <c:v>9.4548816726706085E-3</c:v>
                </c:pt>
                <c:pt idx="633">
                  <c:v>-8.6085994308395114E-3</c:v>
                </c:pt>
                <c:pt idx="634">
                  <c:v>2.089089451948023E-2</c:v>
                </c:pt>
                <c:pt idx="635">
                  <c:v>-2.3873772908019956E-2</c:v>
                </c:pt>
                <c:pt idx="636">
                  <c:v>3.3509682810548412E-2</c:v>
                </c:pt>
                <c:pt idx="637">
                  <c:v>-6.1657180152876901E-3</c:v>
                </c:pt>
                <c:pt idx="638">
                  <c:v>6.540425671655887E-3</c:v>
                </c:pt>
                <c:pt idx="639">
                  <c:v>5.3628122823180845E-4</c:v>
                </c:pt>
                <c:pt idx="640">
                  <c:v>1.7262134907344462E-2</c:v>
                </c:pt>
                <c:pt idx="641">
                  <c:v>-4.5989740375816665E-3</c:v>
                </c:pt>
                <c:pt idx="642">
                  <c:v>6.803229087936272E-3</c:v>
                </c:pt>
                <c:pt idx="643">
                  <c:v>-1.9304435640321662E-2</c:v>
                </c:pt>
                <c:pt idx="644">
                  <c:v>9.8416034244444344E-4</c:v>
                </c:pt>
                <c:pt idx="645">
                  <c:v>5.9802119824810375E-3</c:v>
                </c:pt>
                <c:pt idx="646">
                  <c:v>-2.1566183750876089E-3</c:v>
                </c:pt>
                <c:pt idx="647">
                  <c:v>2.224352251282832E-3</c:v>
                </c:pt>
                <c:pt idx="648">
                  <c:v>1.5129473154779435E-2</c:v>
                </c:pt>
                <c:pt idx="649">
                  <c:v>7.1579098357677524E-3</c:v>
                </c:pt>
                <c:pt idx="650">
                  <c:v>1.1226159162266991E-3</c:v>
                </c:pt>
                <c:pt idx="651">
                  <c:v>1.0697721988231972E-2</c:v>
                </c:pt>
                <c:pt idx="652">
                  <c:v>2.6416020156646122E-3</c:v>
                </c:pt>
                <c:pt idx="653">
                  <c:v>6.7105416687394939E-3</c:v>
                </c:pt>
                <c:pt idx="654">
                  <c:v>6.3537015958722081E-3</c:v>
                </c:pt>
                <c:pt idx="655">
                  <c:v>5.7107319758578946E-3</c:v>
                </c:pt>
                <c:pt idx="656">
                  <c:v>-4.8869088462160587E-3</c:v>
                </c:pt>
                <c:pt idx="657">
                  <c:v>6.8728939082243817E-3</c:v>
                </c:pt>
                <c:pt idx="658">
                  <c:v>-1.047626409188956E-3</c:v>
                </c:pt>
                <c:pt idx="659">
                  <c:v>4.9297616194656901E-3</c:v>
                </c:pt>
                <c:pt idx="660">
                  <c:v>2.7387894270028278E-3</c:v>
                </c:pt>
                <c:pt idx="661">
                  <c:v>2.4786625109958112E-3</c:v>
                </c:pt>
                <c:pt idx="662">
                  <c:v>-1.1026634128905817E-2</c:v>
                </c:pt>
                <c:pt idx="663">
                  <c:v>9.7858283782504465E-3</c:v>
                </c:pt>
                <c:pt idx="664">
                  <c:v>1.2078756539891208E-2</c:v>
                </c:pt>
                <c:pt idx="665">
                  <c:v>6.8884560820926125E-3</c:v>
                </c:pt>
                <c:pt idx="666">
                  <c:v>5.4901435262247897E-3</c:v>
                </c:pt>
                <c:pt idx="667">
                  <c:v>1.2958249518054068E-2</c:v>
                </c:pt>
                <c:pt idx="668">
                  <c:v>3.8531205988168874E-3</c:v>
                </c:pt>
                <c:pt idx="669">
                  <c:v>5.7628872470706508E-3</c:v>
                </c:pt>
                <c:pt idx="670">
                  <c:v>-2.9101795488968454E-4</c:v>
                </c:pt>
                <c:pt idx="671">
                  <c:v>1.3154713877124129E-2</c:v>
                </c:pt>
                <c:pt idx="672">
                  <c:v>7.737547960827703E-3</c:v>
                </c:pt>
                <c:pt idx="673">
                  <c:v>-3.7577297058310026E-2</c:v>
                </c:pt>
                <c:pt idx="674">
                  <c:v>-2.8397366298822654E-2</c:v>
                </c:pt>
                <c:pt idx="675">
                  <c:v>-2.4028108680834877E-4</c:v>
                </c:pt>
                <c:pt idx="676">
                  <c:v>1.5998402185201831E-2</c:v>
                </c:pt>
                <c:pt idx="677">
                  <c:v>-2.0920373041204542E-2</c:v>
                </c:pt>
                <c:pt idx="678">
                  <c:v>4.4626158371406334E-3</c:v>
                </c:pt>
                <c:pt idx="679">
                  <c:v>1.6546547747043436E-2</c:v>
                </c:pt>
                <c:pt idx="680">
                  <c:v>1.7605421979152631E-3</c:v>
                </c:pt>
                <c:pt idx="681">
                  <c:v>-2.254367008825597E-2</c:v>
                </c:pt>
                <c:pt idx="682">
                  <c:v>4.3454309193637942E-3</c:v>
                </c:pt>
                <c:pt idx="683">
                  <c:v>-2.5620219732871676E-2</c:v>
                </c:pt>
                <c:pt idx="684">
                  <c:v>4.2906495752915571E-3</c:v>
                </c:pt>
                <c:pt idx="685">
                  <c:v>9.5344548984770076E-3</c:v>
                </c:pt>
                <c:pt idx="686">
                  <c:v>-3.4066341360607537E-2</c:v>
                </c:pt>
                <c:pt idx="687">
                  <c:v>4.4891008598025601E-3</c:v>
                </c:pt>
                <c:pt idx="688">
                  <c:v>3.7203734380298246E-2</c:v>
                </c:pt>
                <c:pt idx="689">
                  <c:v>6.7418666283299124E-3</c:v>
                </c:pt>
                <c:pt idx="690">
                  <c:v>-3.0335672293097153E-3</c:v>
                </c:pt>
                <c:pt idx="691">
                  <c:v>1.6832982721964485E-2</c:v>
                </c:pt>
                <c:pt idx="692">
                  <c:v>-1.6424612293291185E-2</c:v>
                </c:pt>
                <c:pt idx="693">
                  <c:v>1.0870026998405811E-2</c:v>
                </c:pt>
                <c:pt idx="694">
                  <c:v>1.5549435222996979E-2</c:v>
                </c:pt>
                <c:pt idx="695">
                  <c:v>-8.1587386214212049E-3</c:v>
                </c:pt>
                <c:pt idx="696">
                  <c:v>1.8450028642899689E-2</c:v>
                </c:pt>
                <c:pt idx="697">
                  <c:v>9.5366167185603184E-3</c:v>
                </c:pt>
                <c:pt idx="698">
                  <c:v>1.4752223257976265E-2</c:v>
                </c:pt>
                <c:pt idx="699">
                  <c:v>1.236836701536463E-2</c:v>
                </c:pt>
                <c:pt idx="700">
                  <c:v>-5.9021914234339105E-3</c:v>
                </c:pt>
                <c:pt idx="701">
                  <c:v>-2.0949854249464495E-2</c:v>
                </c:pt>
                <c:pt idx="702">
                  <c:v>1.457517156475136E-2</c:v>
                </c:pt>
                <c:pt idx="703">
                  <c:v>5.6191682001885499E-4</c:v>
                </c:pt>
                <c:pt idx="704">
                  <c:v>-1.8472046960735015E-2</c:v>
                </c:pt>
                <c:pt idx="705">
                  <c:v>6.94202531142571E-4</c:v>
                </c:pt>
                <c:pt idx="706">
                  <c:v>5.2891285835162402E-6</c:v>
                </c:pt>
                <c:pt idx="707">
                  <c:v>9.8843266663601152E-3</c:v>
                </c:pt>
                <c:pt idx="708">
                  <c:v>-7.7715249275160303E-3</c:v>
                </c:pt>
                <c:pt idx="709">
                  <c:v>-1.3077551805283787E-2</c:v>
                </c:pt>
                <c:pt idx="710">
                  <c:v>-2.1270352585100613E-2</c:v>
                </c:pt>
                <c:pt idx="711">
                  <c:v>-2.3361287035152604E-2</c:v>
                </c:pt>
                <c:pt idx="712">
                  <c:v>6.6261769400348348E-3</c:v>
                </c:pt>
                <c:pt idx="713">
                  <c:v>1.473944880717747E-3</c:v>
                </c:pt>
                <c:pt idx="714">
                  <c:v>1.5347571233960924E-2</c:v>
                </c:pt>
                <c:pt idx="715">
                  <c:v>2.6211830157795268E-2</c:v>
                </c:pt>
                <c:pt idx="716">
                  <c:v>2.8934349025314492E-2</c:v>
                </c:pt>
                <c:pt idx="717">
                  <c:v>8.4256078576227939E-3</c:v>
                </c:pt>
                <c:pt idx="718">
                  <c:v>2.6514193016830341E-2</c:v>
                </c:pt>
                <c:pt idx="719">
                  <c:v>-1.3055436137428607E-2</c:v>
                </c:pt>
                <c:pt idx="720">
                  <c:v>7.3869360570536745E-3</c:v>
                </c:pt>
                <c:pt idx="721">
                  <c:v>3.1742957041544094E-4</c:v>
                </c:pt>
                <c:pt idx="722">
                  <c:v>-2.9569071351820487E-3</c:v>
                </c:pt>
                <c:pt idx="723">
                  <c:v>1.686904215761411E-2</c:v>
                </c:pt>
                <c:pt idx="724">
                  <c:v>3.9497574464523576E-3</c:v>
                </c:pt>
                <c:pt idx="725">
                  <c:v>1.1082098404039621E-3</c:v>
                </c:pt>
                <c:pt idx="726">
                  <c:v>-1.730874290247085E-2</c:v>
                </c:pt>
                <c:pt idx="727">
                  <c:v>7.3351248714411789E-3</c:v>
                </c:pt>
                <c:pt idx="728">
                  <c:v>-3.7564329579133009E-3</c:v>
                </c:pt>
                <c:pt idx="729">
                  <c:v>9.9921294723777677E-3</c:v>
                </c:pt>
                <c:pt idx="730">
                  <c:v>1.4431856431964653E-2</c:v>
                </c:pt>
                <c:pt idx="731">
                  <c:v>1.5307454846572297E-3</c:v>
                </c:pt>
                <c:pt idx="732">
                  <c:v>-9.6107642586499566E-4</c:v>
                </c:pt>
                <c:pt idx="733">
                  <c:v>4.4351337324036238E-3</c:v>
                </c:pt>
                <c:pt idx="734">
                  <c:v>3.1561020973973827E-3</c:v>
                </c:pt>
                <c:pt idx="735">
                  <c:v>5.3534674750082261E-3</c:v>
                </c:pt>
                <c:pt idx="736">
                  <c:v>1.3917225378525604E-3</c:v>
                </c:pt>
                <c:pt idx="737">
                  <c:v>8.4220291360224721E-3</c:v>
                </c:pt>
                <c:pt idx="738">
                  <c:v>-3.3554894842728589E-3</c:v>
                </c:pt>
                <c:pt idx="739">
                  <c:v>8.1107791784734845E-3</c:v>
                </c:pt>
                <c:pt idx="740">
                  <c:v>-1.4935837580890983E-2</c:v>
                </c:pt>
                <c:pt idx="741">
                  <c:v>-5.1218138572359294E-4</c:v>
                </c:pt>
                <c:pt idx="742">
                  <c:v>6.9173452928460574E-3</c:v>
                </c:pt>
                <c:pt idx="743">
                  <c:v>-2.4386937395439873E-3</c:v>
                </c:pt>
                <c:pt idx="744">
                  <c:v>1.0447417625457776E-2</c:v>
                </c:pt>
                <c:pt idx="745">
                  <c:v>6.2561289501358759E-3</c:v>
                </c:pt>
                <c:pt idx="746">
                  <c:v>3.3807369250330615E-3</c:v>
                </c:pt>
                <c:pt idx="747">
                  <c:v>-1.1999749046653007E-2</c:v>
                </c:pt>
                <c:pt idx="748">
                  <c:v>5.0812582260781353E-3</c:v>
                </c:pt>
                <c:pt idx="749">
                  <c:v>-1.0332490383416367E-3</c:v>
                </c:pt>
                <c:pt idx="750">
                  <c:v>7.0771353456921052E-4</c:v>
                </c:pt>
                <c:pt idx="751">
                  <c:v>1.0095325597478976E-2</c:v>
                </c:pt>
                <c:pt idx="752">
                  <c:v>9.3578856188512739E-3</c:v>
                </c:pt>
                <c:pt idx="753">
                  <c:v>-3.995631161417738E-3</c:v>
                </c:pt>
                <c:pt idx="754">
                  <c:v>-4.4867997347077502E-4</c:v>
                </c:pt>
                <c:pt idx="755">
                  <c:v>1.0760161561535876E-2</c:v>
                </c:pt>
                <c:pt idx="756">
                  <c:v>-2.1100342895962902E-2</c:v>
                </c:pt>
                <c:pt idx="757">
                  <c:v>5.1897767552158205E-3</c:v>
                </c:pt>
                <c:pt idx="758">
                  <c:v>1.7784326570824519E-2</c:v>
                </c:pt>
                <c:pt idx="759">
                  <c:v>1.6839252306432177E-2</c:v>
                </c:pt>
                <c:pt idx="760">
                  <c:v>-3.3073466474658076E-3</c:v>
                </c:pt>
                <c:pt idx="761">
                  <c:v>1.7778546692380091E-5</c:v>
                </c:pt>
                <c:pt idx="762">
                  <c:v>7.019716904690743E-4</c:v>
                </c:pt>
                <c:pt idx="763">
                  <c:v>4.602006669316993E-3</c:v>
                </c:pt>
                <c:pt idx="764">
                  <c:v>-7.8988531653620998E-3</c:v>
                </c:pt>
                <c:pt idx="765">
                  <c:v>-1.7024821599252041E-3</c:v>
                </c:pt>
                <c:pt idx="766">
                  <c:v>1.1597318997749288E-2</c:v>
                </c:pt>
                <c:pt idx="767">
                  <c:v>1.3706065042155848E-2</c:v>
                </c:pt>
                <c:pt idx="768">
                  <c:v>-3.680243731297632E-3</c:v>
                </c:pt>
                <c:pt idx="769">
                  <c:v>2.8700094656182794E-3</c:v>
                </c:pt>
                <c:pt idx="770">
                  <c:v>4.0832339419600103E-3</c:v>
                </c:pt>
                <c:pt idx="771">
                  <c:v>-7.7565159500515143E-3</c:v>
                </c:pt>
                <c:pt idx="772">
                  <c:v>-2.5306694157663064E-2</c:v>
                </c:pt>
                <c:pt idx="773">
                  <c:v>7.7586760668633464E-3</c:v>
                </c:pt>
                <c:pt idx="774">
                  <c:v>-1.4650969342275263E-2</c:v>
                </c:pt>
                <c:pt idx="775">
                  <c:v>2.0367867124649386E-2</c:v>
                </c:pt>
                <c:pt idx="776">
                  <c:v>1.6107107133153307E-2</c:v>
                </c:pt>
                <c:pt idx="777">
                  <c:v>-6.4227867024677294E-4</c:v>
                </c:pt>
                <c:pt idx="778">
                  <c:v>1.3763090718194209E-2</c:v>
                </c:pt>
                <c:pt idx="779">
                  <c:v>5.0066986897701416E-3</c:v>
                </c:pt>
                <c:pt idx="780">
                  <c:v>6.1229944358958815E-3</c:v>
                </c:pt>
                <c:pt idx="781">
                  <c:v>3.7201953514050196E-3</c:v>
                </c:pt>
                <c:pt idx="782">
                  <c:v>-8.5858905033830339E-4</c:v>
                </c:pt>
                <c:pt idx="783">
                  <c:v>-9.7551529389662756E-4</c:v>
                </c:pt>
                <c:pt idx="784">
                  <c:v>9.2370714844764393E-3</c:v>
                </c:pt>
                <c:pt idx="785">
                  <c:v>-6.0392838392963263E-3</c:v>
                </c:pt>
                <c:pt idx="786">
                  <c:v>-3.1698125782191912E-4</c:v>
                </c:pt>
                <c:pt idx="787">
                  <c:v>2.1592303197804186E-3</c:v>
                </c:pt>
                <c:pt idx="788">
                  <c:v>-1.0587029352903355E-2</c:v>
                </c:pt>
                <c:pt idx="789">
                  <c:v>-8.447245363101475E-3</c:v>
                </c:pt>
                <c:pt idx="790">
                  <c:v>5.7756926937313872E-3</c:v>
                </c:pt>
                <c:pt idx="791">
                  <c:v>1.377819163016172E-2</c:v>
                </c:pt>
                <c:pt idx="792">
                  <c:v>-2.3245145625579614E-2</c:v>
                </c:pt>
                <c:pt idx="793">
                  <c:v>1.4126317653134571E-3</c:v>
                </c:pt>
                <c:pt idx="794">
                  <c:v>1.9938581172196285E-2</c:v>
                </c:pt>
                <c:pt idx="795">
                  <c:v>-1.1900979740061865E-2</c:v>
                </c:pt>
                <c:pt idx="796">
                  <c:v>-1.3864965608308794E-2</c:v>
                </c:pt>
                <c:pt idx="797">
                  <c:v>-7.4751873408382104E-3</c:v>
                </c:pt>
                <c:pt idx="798">
                  <c:v>1.6866287690095544E-2</c:v>
                </c:pt>
                <c:pt idx="799">
                  <c:v>2.9016906677511683E-3</c:v>
                </c:pt>
                <c:pt idx="800">
                  <c:v>1.3209498540079346E-2</c:v>
                </c:pt>
                <c:pt idx="801">
                  <c:v>7.8971041027386824E-3</c:v>
                </c:pt>
                <c:pt idx="802">
                  <c:v>3.3073812057674346E-3</c:v>
                </c:pt>
                <c:pt idx="803">
                  <c:v>6.2453675724407761E-3</c:v>
                </c:pt>
                <c:pt idx="804">
                  <c:v>9.9948831330050093E-3</c:v>
                </c:pt>
                <c:pt idx="805">
                  <c:v>-6.8778561829370352E-3</c:v>
                </c:pt>
                <c:pt idx="806">
                  <c:v>1.7214157024701749E-3</c:v>
                </c:pt>
                <c:pt idx="807">
                  <c:v>-1.1963873579395297E-2</c:v>
                </c:pt>
                <c:pt idx="808">
                  <c:v>1.5485612964504783E-3</c:v>
                </c:pt>
                <c:pt idx="809">
                  <c:v>7.0930040694518973E-3</c:v>
                </c:pt>
                <c:pt idx="810">
                  <c:v>-4.9754919594214653E-3</c:v>
                </c:pt>
                <c:pt idx="811">
                  <c:v>-1.214233508499475E-2</c:v>
                </c:pt>
                <c:pt idx="812">
                  <c:v>1.2401832215627833E-2</c:v>
                </c:pt>
                <c:pt idx="813">
                  <c:v>1.6780640549129065E-2</c:v>
                </c:pt>
                <c:pt idx="814">
                  <c:v>-1.3312039078156369E-3</c:v>
                </c:pt>
                <c:pt idx="815">
                  <c:v>1.7110288710755444E-3</c:v>
                </c:pt>
                <c:pt idx="816">
                  <c:v>8.3665233797033372E-3</c:v>
                </c:pt>
                <c:pt idx="817">
                  <c:v>1.3250848297130613E-2</c:v>
                </c:pt>
                <c:pt idx="818">
                  <c:v>1.2958777065498934E-2</c:v>
                </c:pt>
                <c:pt idx="819">
                  <c:v>1.2234248780115245E-4</c:v>
                </c:pt>
                <c:pt idx="820">
                  <c:v>5.2009290908637878E-3</c:v>
                </c:pt>
                <c:pt idx="821">
                  <c:v>2.3457045255507059E-3</c:v>
                </c:pt>
                <c:pt idx="822">
                  <c:v>9.0347376641373173E-3</c:v>
                </c:pt>
                <c:pt idx="823">
                  <c:v>2.1021721975035389E-3</c:v>
                </c:pt>
                <c:pt idx="824">
                  <c:v>3.9012330352398523E-3</c:v>
                </c:pt>
                <c:pt idx="825">
                  <c:v>-3.0807723292084095E-5</c:v>
                </c:pt>
                <c:pt idx="826">
                  <c:v>1.065028075148761E-2</c:v>
                </c:pt>
                <c:pt idx="827">
                  <c:v>2.1622812347907305E-3</c:v>
                </c:pt>
                <c:pt idx="828">
                  <c:v>-5.5199676430285815E-3</c:v>
                </c:pt>
                <c:pt idx="829">
                  <c:v>-8.5278236179170911E-3</c:v>
                </c:pt>
                <c:pt idx="830">
                  <c:v>1.2944545460545038E-2</c:v>
                </c:pt>
                <c:pt idx="831">
                  <c:v>-8.7728503516319861E-3</c:v>
                </c:pt>
                <c:pt idx="832">
                  <c:v>1.415592427988744E-2</c:v>
                </c:pt>
                <c:pt idx="833">
                  <c:v>1.4458024887318175E-3</c:v>
                </c:pt>
                <c:pt idx="834">
                  <c:v>-4.0105233949680279E-4</c:v>
                </c:pt>
                <c:pt idx="835">
                  <c:v>6.6351338121234463E-3</c:v>
                </c:pt>
                <c:pt idx="836">
                  <c:v>-1.8289039488610806E-3</c:v>
                </c:pt>
                <c:pt idx="837">
                  <c:v>-1.2747251468530878E-3</c:v>
                </c:pt>
                <c:pt idx="838">
                  <c:v>-3.2645948308249774E-3</c:v>
                </c:pt>
                <c:pt idx="839">
                  <c:v>-7.2762667917166757E-5</c:v>
                </c:pt>
                <c:pt idx="840">
                  <c:v>-1.8100674522731558E-3</c:v>
                </c:pt>
                <c:pt idx="841">
                  <c:v>1.2576950589142679E-2</c:v>
                </c:pt>
                <c:pt idx="842">
                  <c:v>5.713589551296569E-3</c:v>
                </c:pt>
                <c:pt idx="843">
                  <c:v>-2.2012713337679714E-2</c:v>
                </c:pt>
                <c:pt idx="844">
                  <c:v>-5.3184620671663883E-3</c:v>
                </c:pt>
                <c:pt idx="845">
                  <c:v>-1.5924348082212023E-2</c:v>
                </c:pt>
                <c:pt idx="846">
                  <c:v>1.6869550290946313E-2</c:v>
                </c:pt>
                <c:pt idx="847">
                  <c:v>1.2438205765024295E-2</c:v>
                </c:pt>
                <c:pt idx="848">
                  <c:v>-6.5988858711379429E-4</c:v>
                </c:pt>
                <c:pt idx="849">
                  <c:v>-1.9282765758367792E-2</c:v>
                </c:pt>
                <c:pt idx="850">
                  <c:v>7.5158336842453596E-3</c:v>
                </c:pt>
                <c:pt idx="851">
                  <c:v>1.4327162483150111E-2</c:v>
                </c:pt>
                <c:pt idx="852">
                  <c:v>9.6015746854244855E-4</c:v>
                </c:pt>
                <c:pt idx="853">
                  <c:v>1.0986408400927742E-2</c:v>
                </c:pt>
                <c:pt idx="854">
                  <c:v>-3.6615740675174928E-3</c:v>
                </c:pt>
                <c:pt idx="855">
                  <c:v>3.5221253686735401E-3</c:v>
                </c:pt>
                <c:pt idx="856">
                  <c:v>3.0728353722473812E-3</c:v>
                </c:pt>
                <c:pt idx="857">
                  <c:v>2.1739807545554436E-3</c:v>
                </c:pt>
                <c:pt idx="858">
                  <c:v>-2.3040459405501328E-3</c:v>
                </c:pt>
                <c:pt idx="859">
                  <c:v>-3.9626773665510148E-3</c:v>
                </c:pt>
                <c:pt idx="860">
                  <c:v>4.7666329292569099E-3</c:v>
                </c:pt>
                <c:pt idx="861">
                  <c:v>7.2697108735064776E-3</c:v>
                </c:pt>
                <c:pt idx="862">
                  <c:v>1.7969742882406603E-3</c:v>
                </c:pt>
                <c:pt idx="863">
                  <c:v>2.6939524313696951E-4</c:v>
                </c:pt>
                <c:pt idx="864">
                  <c:v>-7.7237216482460038E-4</c:v>
                </c:pt>
                <c:pt idx="865">
                  <c:v>4.6483380715647447E-3</c:v>
                </c:pt>
                <c:pt idx="866">
                  <c:v>2.0634663913954186E-3</c:v>
                </c:pt>
                <c:pt idx="867">
                  <c:v>2.5100218910093569E-3</c:v>
                </c:pt>
                <c:pt idx="868">
                  <c:v>-1.3340428010120411E-3</c:v>
                </c:pt>
                <c:pt idx="869">
                  <c:v>-7.6874072295339295E-3</c:v>
                </c:pt>
                <c:pt idx="870">
                  <c:v>-4.006215916417687E-3</c:v>
                </c:pt>
                <c:pt idx="871">
                  <c:v>-8.6099648429971837E-3</c:v>
                </c:pt>
                <c:pt idx="872">
                  <c:v>1.5494414239357806E-2</c:v>
                </c:pt>
                <c:pt idx="873">
                  <c:v>7.6361146851877141E-3</c:v>
                </c:pt>
                <c:pt idx="874">
                  <c:v>2.7194149111396853E-3</c:v>
                </c:pt>
                <c:pt idx="875">
                  <c:v>5.5216845548724169E-3</c:v>
                </c:pt>
                <c:pt idx="876">
                  <c:v>3.4922340679124082E-3</c:v>
                </c:pt>
                <c:pt idx="877">
                  <c:v>2.8749020947451951E-3</c:v>
                </c:pt>
                <c:pt idx="878">
                  <c:v>-2.223926286410295E-4</c:v>
                </c:pt>
                <c:pt idx="879">
                  <c:v>3.3756245601086008E-3</c:v>
                </c:pt>
                <c:pt idx="880">
                  <c:v>7.8535806972602831E-3</c:v>
                </c:pt>
                <c:pt idx="881">
                  <c:v>8.9361125992591679E-3</c:v>
                </c:pt>
                <c:pt idx="882">
                  <c:v>-1.0221363369444358E-3</c:v>
                </c:pt>
                <c:pt idx="883">
                  <c:v>-7.8993306584065129E-3</c:v>
                </c:pt>
                <c:pt idx="884">
                  <c:v>2.8550727099283806E-3</c:v>
                </c:pt>
                <c:pt idx="885">
                  <c:v>1.264649460334588E-2</c:v>
                </c:pt>
                <c:pt idx="886">
                  <c:v>2.9252675192233337E-3</c:v>
                </c:pt>
                <c:pt idx="887">
                  <c:v>2.3831360324868297E-4</c:v>
                </c:pt>
                <c:pt idx="888">
                  <c:v>-2.5867299498567231E-3</c:v>
                </c:pt>
                <c:pt idx="889">
                  <c:v>6.1439347491430154E-5</c:v>
                </c:pt>
                <c:pt idx="890">
                  <c:v>-1.9359895642937327E-2</c:v>
                </c:pt>
                <c:pt idx="891">
                  <c:v>-8.3899814170994205E-3</c:v>
                </c:pt>
                <c:pt idx="892">
                  <c:v>1.9413598347411007E-2</c:v>
                </c:pt>
                <c:pt idx="893">
                  <c:v>9.0062629005032251E-3</c:v>
                </c:pt>
                <c:pt idx="894">
                  <c:v>6.0879242287557589E-3</c:v>
                </c:pt>
                <c:pt idx="895">
                  <c:v>8.4184237822443522E-3</c:v>
                </c:pt>
                <c:pt idx="896">
                  <c:v>2.3896369351416023E-3</c:v>
                </c:pt>
                <c:pt idx="897">
                  <c:v>-3.2085346876677577E-3</c:v>
                </c:pt>
                <c:pt idx="898">
                  <c:v>6.8352611412633279E-4</c:v>
                </c:pt>
                <c:pt idx="899">
                  <c:v>-1.8434878169054166E-3</c:v>
                </c:pt>
                <c:pt idx="900">
                  <c:v>3.7687626888798452E-3</c:v>
                </c:pt>
                <c:pt idx="901">
                  <c:v>-3.4078134664870014E-3</c:v>
                </c:pt>
                <c:pt idx="902">
                  <c:v>6.960008547196507E-3</c:v>
                </c:pt>
                <c:pt idx="903">
                  <c:v>-1.4551902893603494E-3</c:v>
                </c:pt>
                <c:pt idx="904">
                  <c:v>6.1052469730004865E-3</c:v>
                </c:pt>
                <c:pt idx="905">
                  <c:v>2.9053496994584011E-3</c:v>
                </c:pt>
                <c:pt idx="906">
                  <c:v>-3.9021325137279816E-5</c:v>
                </c:pt>
                <c:pt idx="907">
                  <c:v>2.2656040601812849E-3</c:v>
                </c:pt>
                <c:pt idx="908">
                  <c:v>1.5783814253127241E-3</c:v>
                </c:pt>
                <c:pt idx="909">
                  <c:v>5.6600069520668407E-3</c:v>
                </c:pt>
                <c:pt idx="910">
                  <c:v>-3.667499727676932E-4</c:v>
                </c:pt>
                <c:pt idx="911">
                  <c:v>6.3464811776671318E-4</c:v>
                </c:pt>
                <c:pt idx="912">
                  <c:v>-5.2920028205950369E-3</c:v>
                </c:pt>
                <c:pt idx="913">
                  <c:v>-1.5584642514069266E-2</c:v>
                </c:pt>
                <c:pt idx="914">
                  <c:v>8.3437165086071158E-3</c:v>
                </c:pt>
                <c:pt idx="915">
                  <c:v>1.1509110438707275E-2</c:v>
                </c:pt>
                <c:pt idx="916">
                  <c:v>9.8683282282802237E-3</c:v>
                </c:pt>
                <c:pt idx="917">
                  <c:v>2.1539182235865558E-3</c:v>
                </c:pt>
                <c:pt idx="918">
                  <c:v>1.4036412188681224E-3</c:v>
                </c:pt>
                <c:pt idx="919">
                  <c:v>-4.8353068846000184E-3</c:v>
                </c:pt>
                <c:pt idx="920">
                  <c:v>1.1333735727667717E-2</c:v>
                </c:pt>
                <c:pt idx="921">
                  <c:v>4.8331206718587698E-3</c:v>
                </c:pt>
                <c:pt idx="922">
                  <c:v>2.4979559937558993E-4</c:v>
                </c:pt>
                <c:pt idx="923">
                  <c:v>2.0379665544924472E-3</c:v>
                </c:pt>
                <c:pt idx="924">
                  <c:v>-4.8948193440460637E-5</c:v>
                </c:pt>
                <c:pt idx="925">
                  <c:v>1.3036982665497665E-3</c:v>
                </c:pt>
                <c:pt idx="926">
                  <c:v>-4.1506705944012031E-3</c:v>
                </c:pt>
                <c:pt idx="927">
                  <c:v>-8.6473432751716869E-4</c:v>
                </c:pt>
                <c:pt idx="928">
                  <c:v>-1.1450542371797289E-3</c:v>
                </c:pt>
                <c:pt idx="929">
                  <c:v>-8.1966896704971544E-3</c:v>
                </c:pt>
                <c:pt idx="930">
                  <c:v>1.739803749648531E-3</c:v>
                </c:pt>
                <c:pt idx="931">
                  <c:v>-8.1766649818874812E-3</c:v>
                </c:pt>
                <c:pt idx="932">
                  <c:v>8.6355591942492323E-3</c:v>
                </c:pt>
                <c:pt idx="933">
                  <c:v>-1.4993446781886278E-3</c:v>
                </c:pt>
                <c:pt idx="934">
                  <c:v>-1.774646490063423E-2</c:v>
                </c:pt>
                <c:pt idx="935">
                  <c:v>-7.4006821817310222E-3</c:v>
                </c:pt>
                <c:pt idx="936">
                  <c:v>-1.454249286798963E-3</c:v>
                </c:pt>
                <c:pt idx="937">
                  <c:v>1.1503100577643656E-2</c:v>
                </c:pt>
                <c:pt idx="938">
                  <c:v>9.1791629659836397E-3</c:v>
                </c:pt>
                <c:pt idx="939">
                  <c:v>1.628923753470529E-3</c:v>
                </c:pt>
                <c:pt idx="940">
                  <c:v>-5.7030796373093726E-3</c:v>
                </c:pt>
                <c:pt idx="941">
                  <c:v>-1.5283907821383325E-2</c:v>
                </c:pt>
                <c:pt idx="942">
                  <c:v>2.8188114399486162E-3</c:v>
                </c:pt>
                <c:pt idx="943">
                  <c:v>-1.4448758864044144E-2</c:v>
                </c:pt>
                <c:pt idx="944">
                  <c:v>9.469495993636369E-3</c:v>
                </c:pt>
                <c:pt idx="945">
                  <c:v>-1.0439856304379406E-2</c:v>
                </c:pt>
                <c:pt idx="946">
                  <c:v>3.2551283947728727E-3</c:v>
                </c:pt>
                <c:pt idx="947">
                  <c:v>1.8649242171341524E-2</c:v>
                </c:pt>
                <c:pt idx="948">
                  <c:v>6.8534572768892089E-3</c:v>
                </c:pt>
                <c:pt idx="949">
                  <c:v>-5.3346808110054838E-3</c:v>
                </c:pt>
                <c:pt idx="950">
                  <c:v>-4.2653176902426463E-3</c:v>
                </c:pt>
                <c:pt idx="951">
                  <c:v>-2.3741792906542395E-3</c:v>
                </c:pt>
                <c:pt idx="952">
                  <c:v>8.561431241548614E-3</c:v>
                </c:pt>
                <c:pt idx="953">
                  <c:v>1.7474778438327516E-2</c:v>
                </c:pt>
                <c:pt idx="954">
                  <c:v>4.9083854581788945E-3</c:v>
                </c:pt>
                <c:pt idx="955">
                  <c:v>9.7060714135531936E-3</c:v>
                </c:pt>
                <c:pt idx="956">
                  <c:v>7.8610063880377983E-3</c:v>
                </c:pt>
                <c:pt idx="957">
                  <c:v>2.6172031143959036E-3</c:v>
                </c:pt>
                <c:pt idx="958">
                  <c:v>4.2468056971919728E-3</c:v>
                </c:pt>
                <c:pt idx="959">
                  <c:v>2.5399531857829981E-3</c:v>
                </c:pt>
                <c:pt idx="960">
                  <c:v>7.2120457062996145E-3</c:v>
                </c:pt>
                <c:pt idx="961">
                  <c:v>9.1414391338770918E-4</c:v>
                </c:pt>
                <c:pt idx="962">
                  <c:v>-4.129084436160781E-3</c:v>
                </c:pt>
                <c:pt idx="963">
                  <c:v>3.1910541680358544E-3</c:v>
                </c:pt>
                <c:pt idx="964">
                  <c:v>1.0589670490744973E-2</c:v>
                </c:pt>
                <c:pt idx="965">
                  <c:v>1.2265847961240605E-3</c:v>
                </c:pt>
                <c:pt idx="966">
                  <c:v>5.0892206076777347E-3</c:v>
                </c:pt>
                <c:pt idx="967">
                  <c:v>9.0209460572645665E-3</c:v>
                </c:pt>
                <c:pt idx="968">
                  <c:v>1.002293225698732E-2</c:v>
                </c:pt>
                <c:pt idx="969">
                  <c:v>1.0830254853626199E-3</c:v>
                </c:pt>
                <c:pt idx="970">
                  <c:v>2.005081150577878E-3</c:v>
                </c:pt>
                <c:pt idx="971">
                  <c:v>-9.0926461758712041E-3</c:v>
                </c:pt>
                <c:pt idx="972">
                  <c:v>-2.3370486238223635E-3</c:v>
                </c:pt>
                <c:pt idx="973">
                  <c:v>-5.8198135205371644E-4</c:v>
                </c:pt>
                <c:pt idx="974">
                  <c:v>9.4430248231086693E-3</c:v>
                </c:pt>
                <c:pt idx="975">
                  <c:v>-2.0676243588889573E-3</c:v>
                </c:pt>
                <c:pt idx="976">
                  <c:v>6.269638321629442E-3</c:v>
                </c:pt>
                <c:pt idx="977">
                  <c:v>3.0332163325834263E-4</c:v>
                </c:pt>
                <c:pt idx="978">
                  <c:v>2.5120363858004537E-3</c:v>
                </c:pt>
                <c:pt idx="979">
                  <c:v>1.4295321814065713E-3</c:v>
                </c:pt>
                <c:pt idx="980">
                  <c:v>-8.183439646756106E-3</c:v>
                </c:pt>
                <c:pt idx="981">
                  <c:v>-1.9896446790500406E-4</c:v>
                </c:pt>
                <c:pt idx="982">
                  <c:v>-2.4068391455571722E-3</c:v>
                </c:pt>
                <c:pt idx="983">
                  <c:v>-8.8896790985875922E-3</c:v>
                </c:pt>
                <c:pt idx="984">
                  <c:v>3.5407433911169022E-3</c:v>
                </c:pt>
                <c:pt idx="985">
                  <c:v>-9.3470646456280306E-3</c:v>
                </c:pt>
                <c:pt idx="986">
                  <c:v>-2.5525122268475565E-2</c:v>
                </c:pt>
                <c:pt idx="987">
                  <c:v>2.3489352398606392E-2</c:v>
                </c:pt>
                <c:pt idx="988">
                  <c:v>-1.0438135075382628E-2</c:v>
                </c:pt>
                <c:pt idx="989">
                  <c:v>2.2957309294188193E-2</c:v>
                </c:pt>
                <c:pt idx="990">
                  <c:v>1.6035832325635227E-2</c:v>
                </c:pt>
                <c:pt idx="991">
                  <c:v>5.4242900531677662E-4</c:v>
                </c:pt>
                <c:pt idx="992">
                  <c:v>-3.6894120952791988E-4</c:v>
                </c:pt>
                <c:pt idx="993">
                  <c:v>6.410666596960571E-3</c:v>
                </c:pt>
                <c:pt idx="994">
                  <c:v>-1.694914220632554E-2</c:v>
                </c:pt>
                <c:pt idx="995">
                  <c:v>-1.2119634550091475E-3</c:v>
                </c:pt>
                <c:pt idx="996">
                  <c:v>2.2285734737217594E-2</c:v>
                </c:pt>
                <c:pt idx="997">
                  <c:v>-1.6740471268462641E-2</c:v>
                </c:pt>
                <c:pt idx="998">
                  <c:v>-1.6454495061868742E-2</c:v>
                </c:pt>
                <c:pt idx="999">
                  <c:v>2.3856468263187777E-3</c:v>
                </c:pt>
                <c:pt idx="1000">
                  <c:v>1.5233157757021361E-2</c:v>
                </c:pt>
                <c:pt idx="1001">
                  <c:v>1.4584911800757789E-2</c:v>
                </c:pt>
                <c:pt idx="1002">
                  <c:v>8.3039764271548699E-3</c:v>
                </c:pt>
                <c:pt idx="1003">
                  <c:v>1.6374604856275669E-2</c:v>
                </c:pt>
                <c:pt idx="1004">
                  <c:v>-1.2388414328928124E-3</c:v>
                </c:pt>
                <c:pt idx="1005">
                  <c:v>1.9318805431103843E-3</c:v>
                </c:pt>
                <c:pt idx="1006">
                  <c:v>-4.34002616406866E-3</c:v>
                </c:pt>
                <c:pt idx="1007">
                  <c:v>1.25546488390539E-3</c:v>
                </c:pt>
                <c:pt idx="1008">
                  <c:v>7.2472623793593599E-3</c:v>
                </c:pt>
                <c:pt idx="1009">
                  <c:v>-3.6940592650841924E-3</c:v>
                </c:pt>
                <c:pt idx="1010">
                  <c:v>-2.3628043209651214E-2</c:v>
                </c:pt>
                <c:pt idx="1011">
                  <c:v>1.6172772928085147E-3</c:v>
                </c:pt>
                <c:pt idx="1012">
                  <c:v>-1.0498158542043699E-2</c:v>
                </c:pt>
                <c:pt idx="1013">
                  <c:v>4.1268969283425978E-3</c:v>
                </c:pt>
                <c:pt idx="1014">
                  <c:v>1.6058704277722363E-2</c:v>
                </c:pt>
                <c:pt idx="1015">
                  <c:v>1.7898294931592124E-3</c:v>
                </c:pt>
                <c:pt idx="1016">
                  <c:v>-2.4155862584728845E-2</c:v>
                </c:pt>
                <c:pt idx="1017">
                  <c:v>-1.008388968333095E-3</c:v>
                </c:pt>
                <c:pt idx="1018">
                  <c:v>-1.1151949339888733E-2</c:v>
                </c:pt>
                <c:pt idx="1019">
                  <c:v>-1.0324474220659949E-2</c:v>
                </c:pt>
                <c:pt idx="1020">
                  <c:v>-1.9900852088084692E-2</c:v>
                </c:pt>
                <c:pt idx="1021">
                  <c:v>-3.092620598110481E-2</c:v>
                </c:pt>
                <c:pt idx="1022">
                  <c:v>3.3996606265870974E-3</c:v>
                </c:pt>
                <c:pt idx="1023">
                  <c:v>1.2196031625978593E-2</c:v>
                </c:pt>
                <c:pt idx="1024">
                  <c:v>-7.2107505654921914E-3</c:v>
                </c:pt>
                <c:pt idx="1025">
                  <c:v>-1.1871877266824482E-2</c:v>
                </c:pt>
                <c:pt idx="1026">
                  <c:v>2.7436279255460917E-2</c:v>
                </c:pt>
                <c:pt idx="1027">
                  <c:v>2.4699997001824382E-2</c:v>
                </c:pt>
                <c:pt idx="1028">
                  <c:v>1.3159919631692656E-2</c:v>
                </c:pt>
                <c:pt idx="1029">
                  <c:v>-7.7810798053817862E-3</c:v>
                </c:pt>
                <c:pt idx="1030">
                  <c:v>-1.3665858724655507E-2</c:v>
                </c:pt>
                <c:pt idx="1031">
                  <c:v>6.7622389343878061E-3</c:v>
                </c:pt>
                <c:pt idx="1032">
                  <c:v>-6.4693510211224622E-3</c:v>
                </c:pt>
                <c:pt idx="1033">
                  <c:v>1.8768332810562213E-2</c:v>
                </c:pt>
                <c:pt idx="1034">
                  <c:v>2.1822715758080908E-3</c:v>
                </c:pt>
                <c:pt idx="1035">
                  <c:v>-1.2094641167081038E-2</c:v>
                </c:pt>
                <c:pt idx="1036">
                  <c:v>-2.4882035928595014E-2</c:v>
                </c:pt>
                <c:pt idx="1037">
                  <c:v>5.1205486534819352E-3</c:v>
                </c:pt>
                <c:pt idx="1038">
                  <c:v>7.8057991306796385E-3</c:v>
                </c:pt>
                <c:pt idx="1039">
                  <c:v>5.9095625420011854E-4</c:v>
                </c:pt>
                <c:pt idx="1040">
                  <c:v>-1.909086330459614E-2</c:v>
                </c:pt>
                <c:pt idx="1041">
                  <c:v>-1.3933318943925434E-2</c:v>
                </c:pt>
                <c:pt idx="1042">
                  <c:v>-1.6958381992744397E-3</c:v>
                </c:pt>
                <c:pt idx="1043">
                  <c:v>-4.7270082824931114E-2</c:v>
                </c:pt>
                <c:pt idx="1044">
                  <c:v>4.242297167859712E-2</c:v>
                </c:pt>
                <c:pt idx="1045">
                  <c:v>1.6360133842973256E-2</c:v>
                </c:pt>
                <c:pt idx="1046">
                  <c:v>3.0223678588540896E-3</c:v>
                </c:pt>
                <c:pt idx="1047">
                  <c:v>-1.0854713866322816E-2</c:v>
                </c:pt>
                <c:pt idx="1048">
                  <c:v>2.2759622127704965E-2</c:v>
                </c:pt>
                <c:pt idx="1049">
                  <c:v>-1.5921020243301789E-2</c:v>
                </c:pt>
                <c:pt idx="1050">
                  <c:v>-3.744667034935686E-3</c:v>
                </c:pt>
                <c:pt idx="1051">
                  <c:v>-3.4597459906550644E-2</c:v>
                </c:pt>
                <c:pt idx="1052">
                  <c:v>6.4468197190006979E-3</c:v>
                </c:pt>
                <c:pt idx="1053">
                  <c:v>9.0241300447603499E-3</c:v>
                </c:pt>
                <c:pt idx="1054">
                  <c:v>8.2470439967764295E-3</c:v>
                </c:pt>
                <c:pt idx="1055">
                  <c:v>-2.1400731573332044E-2</c:v>
                </c:pt>
                <c:pt idx="1056">
                  <c:v>-3.5426677720561887E-3</c:v>
                </c:pt>
                <c:pt idx="1057">
                  <c:v>2.9468517615930317E-2</c:v>
                </c:pt>
                <c:pt idx="1058">
                  <c:v>1.6734121336484817E-2</c:v>
                </c:pt>
                <c:pt idx="1059">
                  <c:v>1.8000037782600571E-2</c:v>
                </c:pt>
                <c:pt idx="1060">
                  <c:v>1.5765861398755052E-2</c:v>
                </c:pt>
                <c:pt idx="1061">
                  <c:v>2.3399675592167776E-3</c:v>
                </c:pt>
                <c:pt idx="1062">
                  <c:v>7.0656564234910227E-3</c:v>
                </c:pt>
                <c:pt idx="1063">
                  <c:v>-5.7794344480657719E-3</c:v>
                </c:pt>
                <c:pt idx="1064">
                  <c:v>1.4969959897002172E-2</c:v>
                </c:pt>
                <c:pt idx="1065">
                  <c:v>5.4158164797589127E-3</c:v>
                </c:pt>
                <c:pt idx="1066">
                  <c:v>1.7121311640641908E-2</c:v>
                </c:pt>
                <c:pt idx="1067">
                  <c:v>6.1691268765103995E-3</c:v>
                </c:pt>
                <c:pt idx="1068">
                  <c:v>-6.145392409910507E-3</c:v>
                </c:pt>
                <c:pt idx="1069">
                  <c:v>-1.5084686975650248E-2</c:v>
                </c:pt>
                <c:pt idx="1070">
                  <c:v>2.5640741036670653E-3</c:v>
                </c:pt>
                <c:pt idx="1071">
                  <c:v>7.0808182188737655E-3</c:v>
                </c:pt>
                <c:pt idx="1072">
                  <c:v>-2.0405929712841324E-2</c:v>
                </c:pt>
                <c:pt idx="1073">
                  <c:v>-4.7994743080922988E-3</c:v>
                </c:pt>
                <c:pt idx="1074">
                  <c:v>5.8291052212025305E-3</c:v>
                </c:pt>
                <c:pt idx="1075">
                  <c:v>-8.0583400363187872E-3</c:v>
                </c:pt>
                <c:pt idx="1076">
                  <c:v>-6.3506073202489839E-3</c:v>
                </c:pt>
                <c:pt idx="1077">
                  <c:v>-1.1410071246968244E-2</c:v>
                </c:pt>
                <c:pt idx="1078">
                  <c:v>1.5744431395719155E-2</c:v>
                </c:pt>
                <c:pt idx="1079">
                  <c:v>-1.6925051161032368E-2</c:v>
                </c:pt>
                <c:pt idx="1080">
                  <c:v>1.8985838160992643E-3</c:v>
                </c:pt>
                <c:pt idx="1081">
                  <c:v>2.3215843621009057E-2</c:v>
                </c:pt>
                <c:pt idx="1082">
                  <c:v>5.1245509647129765E-3</c:v>
                </c:pt>
                <c:pt idx="1083">
                  <c:v>-2.7612653561696798E-2</c:v>
                </c:pt>
                <c:pt idx="1084">
                  <c:v>-3.5836722599661926E-2</c:v>
                </c:pt>
                <c:pt idx="1085">
                  <c:v>7.0507114063326874E-3</c:v>
                </c:pt>
                <c:pt idx="1086">
                  <c:v>-2.5653379706140532E-2</c:v>
                </c:pt>
                <c:pt idx="1087">
                  <c:v>1.1027148367595172E-2</c:v>
                </c:pt>
                <c:pt idx="1088">
                  <c:v>9.522735370878152E-3</c:v>
                </c:pt>
                <c:pt idx="1089">
                  <c:v>-3.4854566819344825E-2</c:v>
                </c:pt>
                <c:pt idx="1090">
                  <c:v>9.1320622206540088E-3</c:v>
                </c:pt>
                <c:pt idx="1091">
                  <c:v>6.789957750599613E-3</c:v>
                </c:pt>
                <c:pt idx="1092">
                  <c:v>2.6579576928551205E-2</c:v>
                </c:pt>
                <c:pt idx="1093">
                  <c:v>-4.0185451764799582E-2</c:v>
                </c:pt>
                <c:pt idx="1094">
                  <c:v>-1.3371390544464868E-2</c:v>
                </c:pt>
                <c:pt idx="1095">
                  <c:v>-1.3288435334504706E-2</c:v>
                </c:pt>
                <c:pt idx="1096">
                  <c:v>-1.314631136883714E-2</c:v>
                </c:pt>
                <c:pt idx="1097">
                  <c:v>-2.5861259126674589E-2</c:v>
                </c:pt>
                <c:pt idx="1098">
                  <c:v>1.9263545999691611E-2</c:v>
                </c:pt>
                <c:pt idx="1099">
                  <c:v>1.5642539523434633E-2</c:v>
                </c:pt>
                <c:pt idx="1100">
                  <c:v>1.2370822050162423E-2</c:v>
                </c:pt>
                <c:pt idx="1101">
                  <c:v>4.999440553938386E-4</c:v>
                </c:pt>
                <c:pt idx="1102">
                  <c:v>-4.561081625323013E-2</c:v>
                </c:pt>
                <c:pt idx="1103">
                  <c:v>9.516026193586772E-3</c:v>
                </c:pt>
                <c:pt idx="1104">
                  <c:v>-2.087685441047267E-3</c:v>
                </c:pt>
                <c:pt idx="1105">
                  <c:v>7.8360278280330264E-3</c:v>
                </c:pt>
                <c:pt idx="1106">
                  <c:v>-3.6297627535358435E-3</c:v>
                </c:pt>
                <c:pt idx="1107">
                  <c:v>1.7605579246855043E-2</c:v>
                </c:pt>
                <c:pt idx="1108">
                  <c:v>2.8963379871395141E-2</c:v>
                </c:pt>
                <c:pt idx="1109">
                  <c:v>2.2572648302455745E-2</c:v>
                </c:pt>
                <c:pt idx="1110">
                  <c:v>1.2049404248770185E-4</c:v>
                </c:pt>
                <c:pt idx="1111">
                  <c:v>-1.5497931705318567E-2</c:v>
                </c:pt>
                <c:pt idx="1112">
                  <c:v>1.3080594518987227E-2</c:v>
                </c:pt>
                <c:pt idx="1113">
                  <c:v>-3.354049538145243E-4</c:v>
                </c:pt>
                <c:pt idx="1114">
                  <c:v>-1.0793990221071418E-2</c:v>
                </c:pt>
                <c:pt idx="1115">
                  <c:v>1.5608908806872936E-2</c:v>
                </c:pt>
                <c:pt idx="1116">
                  <c:v>-1.288678582545659E-2</c:v>
                </c:pt>
                <c:pt idx="1117">
                  <c:v>-3.7392788660995407E-2</c:v>
                </c:pt>
                <c:pt idx="1118">
                  <c:v>-4.1366234074822185E-2</c:v>
                </c:pt>
                <c:pt idx="1119">
                  <c:v>-2.3245097918002892E-2</c:v>
                </c:pt>
                <c:pt idx="1120">
                  <c:v>6.7799093378776982E-4</c:v>
                </c:pt>
                <c:pt idx="1121">
                  <c:v>-1.11344212124914E-2</c:v>
                </c:pt>
                <c:pt idx="1122">
                  <c:v>-1.9899347920529546E-2</c:v>
                </c:pt>
                <c:pt idx="1123">
                  <c:v>1.6969616185304466E-2</c:v>
                </c:pt>
                <c:pt idx="1124">
                  <c:v>6.614582526135249E-3</c:v>
                </c:pt>
                <c:pt idx="1125">
                  <c:v>1.3859721324589075E-2</c:v>
                </c:pt>
                <c:pt idx="1126">
                  <c:v>1.5728103009842603E-2</c:v>
                </c:pt>
                <c:pt idx="1127">
                  <c:v>3.2151219974726766E-2</c:v>
                </c:pt>
                <c:pt idx="1128">
                  <c:v>-1.9116197032534267E-3</c:v>
                </c:pt>
                <c:pt idx="1129">
                  <c:v>-2.6936303185376716E-2</c:v>
                </c:pt>
                <c:pt idx="1130">
                  <c:v>-1.1980126606687078E-2</c:v>
                </c:pt>
                <c:pt idx="1131">
                  <c:v>-1.1039783150181676E-3</c:v>
                </c:pt>
                <c:pt idx="1132">
                  <c:v>4.2567156001446253E-3</c:v>
                </c:pt>
                <c:pt idx="1133">
                  <c:v>1.3185963708239162E-2</c:v>
                </c:pt>
                <c:pt idx="1134">
                  <c:v>9.071146044123941E-3</c:v>
                </c:pt>
                <c:pt idx="1135">
                  <c:v>9.8155261465147654E-3</c:v>
                </c:pt>
                <c:pt idx="1136">
                  <c:v>-1.7936013501850846E-3</c:v>
                </c:pt>
                <c:pt idx="1137">
                  <c:v>-8.6183989491247937E-3</c:v>
                </c:pt>
                <c:pt idx="1138">
                  <c:v>-2.2414796880744631E-2</c:v>
                </c:pt>
                <c:pt idx="1139">
                  <c:v>-4.5614115484334883E-3</c:v>
                </c:pt>
                <c:pt idx="1140">
                  <c:v>1.8033369902016455E-2</c:v>
                </c:pt>
                <c:pt idx="1141">
                  <c:v>2.1554207159917058E-2</c:v>
                </c:pt>
                <c:pt idx="1142">
                  <c:v>-6.7466525529768897E-3</c:v>
                </c:pt>
                <c:pt idx="1143">
                  <c:v>2.4105477294568328E-2</c:v>
                </c:pt>
                <c:pt idx="1144">
                  <c:v>6.7603882128013911E-3</c:v>
                </c:pt>
                <c:pt idx="1145">
                  <c:v>1.3772519506657702E-2</c:v>
                </c:pt>
                <c:pt idx="1146">
                  <c:v>-9.4867245170301654E-3</c:v>
                </c:pt>
                <c:pt idx="1147">
                  <c:v>-3.3441947275761087E-3</c:v>
                </c:pt>
                <c:pt idx="1148">
                  <c:v>-4.711422661879221E-5</c:v>
                </c:pt>
                <c:pt idx="1149">
                  <c:v>2.3597784997505561E-2</c:v>
                </c:pt>
                <c:pt idx="1150">
                  <c:v>1.9073554252264809E-2</c:v>
                </c:pt>
                <c:pt idx="1151">
                  <c:v>7.9921438993421582E-3</c:v>
                </c:pt>
                <c:pt idx="1152">
                  <c:v>-1.920751596634056E-3</c:v>
                </c:pt>
                <c:pt idx="1153">
                  <c:v>1.6220481896543353E-3</c:v>
                </c:pt>
                <c:pt idx="1154">
                  <c:v>1.444863606561296E-2</c:v>
                </c:pt>
                <c:pt idx="1155">
                  <c:v>-1.0953857148333208E-2</c:v>
                </c:pt>
                <c:pt idx="1156">
                  <c:v>1.2394854615255283E-2</c:v>
                </c:pt>
                <c:pt idx="1157">
                  <c:v>-6.2011938074030921E-3</c:v>
                </c:pt>
                <c:pt idx="1158">
                  <c:v>1.4665244612034396E-2</c:v>
                </c:pt>
                <c:pt idx="1159">
                  <c:v>1.4056001394351472E-2</c:v>
                </c:pt>
                <c:pt idx="1160">
                  <c:v>-1.8172097425104053E-4</c:v>
                </c:pt>
                <c:pt idx="1161">
                  <c:v>1.3327996287728912E-2</c:v>
                </c:pt>
                <c:pt idx="1162">
                  <c:v>6.5399617725769889E-3</c:v>
                </c:pt>
                <c:pt idx="1163">
                  <c:v>-2.358111331182335E-3</c:v>
                </c:pt>
                <c:pt idx="1164">
                  <c:v>-1.5686621163659657E-3</c:v>
                </c:pt>
                <c:pt idx="1165">
                  <c:v>-1.4435570619647452E-3</c:v>
                </c:pt>
                <c:pt idx="1166">
                  <c:v>-1.9888018460266051E-2</c:v>
                </c:pt>
                <c:pt idx="1167">
                  <c:v>-1.7543855780925731E-2</c:v>
                </c:pt>
                <c:pt idx="1168">
                  <c:v>-1.4268609835527729E-3</c:v>
                </c:pt>
                <c:pt idx="1169">
                  <c:v>8.4123676015640438E-3</c:v>
                </c:pt>
                <c:pt idx="1170">
                  <c:v>1.3881873905335251E-2</c:v>
                </c:pt>
                <c:pt idx="1171">
                  <c:v>-4.7251359445541277E-2</c:v>
                </c:pt>
                <c:pt idx="1172">
                  <c:v>2.525358513555849E-3</c:v>
                </c:pt>
                <c:pt idx="1173">
                  <c:v>-1.1759605061969059E-2</c:v>
                </c:pt>
                <c:pt idx="1174">
                  <c:v>-1.9016354770878728E-2</c:v>
                </c:pt>
                <c:pt idx="1175">
                  <c:v>1.8480588270647864E-2</c:v>
                </c:pt>
                <c:pt idx="1176">
                  <c:v>-1.8993743343929441E-2</c:v>
                </c:pt>
                <c:pt idx="1177">
                  <c:v>-6.1625632743270179E-3</c:v>
                </c:pt>
                <c:pt idx="1178">
                  <c:v>1.628774019198086E-2</c:v>
                </c:pt>
                <c:pt idx="1179">
                  <c:v>1.9939142930647996E-2</c:v>
                </c:pt>
                <c:pt idx="1180">
                  <c:v>1.894557022162301E-2</c:v>
                </c:pt>
                <c:pt idx="1181">
                  <c:v>-1.34179220778899E-2</c:v>
                </c:pt>
                <c:pt idx="1182">
                  <c:v>-2.8658358125608289E-2</c:v>
                </c:pt>
                <c:pt idx="1183">
                  <c:v>-2.0729496808257154E-3</c:v>
                </c:pt>
                <c:pt idx="1184">
                  <c:v>-1.547866064440374E-2</c:v>
                </c:pt>
                <c:pt idx="1185">
                  <c:v>-9.2635949835059347E-3</c:v>
                </c:pt>
                <c:pt idx="1186">
                  <c:v>8.5394736588655564E-3</c:v>
                </c:pt>
                <c:pt idx="1187">
                  <c:v>-7.0126511000340641E-4</c:v>
                </c:pt>
                <c:pt idx="1188">
                  <c:v>-2.7587718195332272E-2</c:v>
                </c:pt>
                <c:pt idx="1189">
                  <c:v>-1.7327061003095719E-2</c:v>
                </c:pt>
                <c:pt idx="1190">
                  <c:v>-1.4051786641966813E-2</c:v>
                </c:pt>
                <c:pt idx="1191">
                  <c:v>1.7398333095888971E-3</c:v>
                </c:pt>
                <c:pt idx="1192">
                  <c:v>-1.092553752733012E-2</c:v>
                </c:pt>
                <c:pt idx="1193">
                  <c:v>1.2236130381453242E-2</c:v>
                </c:pt>
                <c:pt idx="1194">
                  <c:v>-1.7228350454703278E-2</c:v>
                </c:pt>
                <c:pt idx="1195">
                  <c:v>-7.4614388057723828E-3</c:v>
                </c:pt>
                <c:pt idx="1196">
                  <c:v>3.9988722535171516E-2</c:v>
                </c:pt>
                <c:pt idx="1197">
                  <c:v>9.287457890181542E-3</c:v>
                </c:pt>
                <c:pt idx="1198">
                  <c:v>6.5983961978370968E-3</c:v>
                </c:pt>
                <c:pt idx="1199">
                  <c:v>-2.061776861385678E-2</c:v>
                </c:pt>
                <c:pt idx="1200">
                  <c:v>-1.9012296298160404E-2</c:v>
                </c:pt>
                <c:pt idx="1201">
                  <c:v>-1.6790817766024268E-2</c:v>
                </c:pt>
                <c:pt idx="1202">
                  <c:v>-1.2026918003363732E-3</c:v>
                </c:pt>
                <c:pt idx="1203">
                  <c:v>-2.346245174954226E-2</c:v>
                </c:pt>
                <c:pt idx="1204">
                  <c:v>5.9506309308939798E-2</c:v>
                </c:pt>
                <c:pt idx="1205">
                  <c:v>-1.6626156419976619E-2</c:v>
                </c:pt>
                <c:pt idx="1206">
                  <c:v>3.6630656544627015E-2</c:v>
                </c:pt>
                <c:pt idx="1207">
                  <c:v>-1.3563394740677836E-2</c:v>
                </c:pt>
                <c:pt idx="1208">
                  <c:v>-4.1318096836290043E-3</c:v>
                </c:pt>
                <c:pt idx="1209">
                  <c:v>-1.0073109789348783E-2</c:v>
                </c:pt>
                <c:pt idx="1210">
                  <c:v>3.5546590764175795E-2</c:v>
                </c:pt>
                <c:pt idx="1211">
                  <c:v>1.2659199390756458E-2</c:v>
                </c:pt>
                <c:pt idx="1212">
                  <c:v>9.035194014011998E-3</c:v>
                </c:pt>
                <c:pt idx="1213">
                  <c:v>3.2899564517459138E-3</c:v>
                </c:pt>
                <c:pt idx="1214">
                  <c:v>-7.9129898953419521E-3</c:v>
                </c:pt>
                <c:pt idx="1215">
                  <c:v>2.4109881132856587E-2</c:v>
                </c:pt>
                <c:pt idx="1216">
                  <c:v>6.7804584419054728E-3</c:v>
                </c:pt>
                <c:pt idx="1217">
                  <c:v>-1.4799538314012661E-2</c:v>
                </c:pt>
                <c:pt idx="1218">
                  <c:v>-3.7426981058957629E-2</c:v>
                </c:pt>
                <c:pt idx="1219">
                  <c:v>1.1542208888747045E-2</c:v>
                </c:pt>
                <c:pt idx="1220">
                  <c:v>4.9581142945769457E-3</c:v>
                </c:pt>
                <c:pt idx="1221">
                  <c:v>1.2237231095291965E-2</c:v>
                </c:pt>
                <c:pt idx="1222">
                  <c:v>-1.4397042947149365E-3</c:v>
                </c:pt>
                <c:pt idx="1223">
                  <c:v>1.6195588125234358E-2</c:v>
                </c:pt>
                <c:pt idx="1224">
                  <c:v>3.3363859787810056E-2</c:v>
                </c:pt>
                <c:pt idx="1225">
                  <c:v>4.897379218096653E-3</c:v>
                </c:pt>
                <c:pt idx="1226">
                  <c:v>9.238899343599824E-3</c:v>
                </c:pt>
                <c:pt idx="1227">
                  <c:v>-8.5155792290086945E-3</c:v>
                </c:pt>
                <c:pt idx="1228">
                  <c:v>-1.7173794455361248E-2</c:v>
                </c:pt>
                <c:pt idx="1229">
                  <c:v>1.5194730812281466E-2</c:v>
                </c:pt>
                <c:pt idx="1230">
                  <c:v>-2.6229146814976006E-3</c:v>
                </c:pt>
                <c:pt idx="1231">
                  <c:v>3.3711942835325114E-3</c:v>
                </c:pt>
                <c:pt idx="1232">
                  <c:v>1.1222327867202661E-2</c:v>
                </c:pt>
                <c:pt idx="1233">
                  <c:v>7.5412568277757903E-3</c:v>
                </c:pt>
                <c:pt idx="1234">
                  <c:v>-4.9527950553273107E-3</c:v>
                </c:pt>
                <c:pt idx="1235">
                  <c:v>-1.2049440099165544E-2</c:v>
                </c:pt>
                <c:pt idx="1236">
                  <c:v>-1.6540343393897125E-3</c:v>
                </c:pt>
                <c:pt idx="1237">
                  <c:v>4.0621786167660268E-2</c:v>
                </c:pt>
                <c:pt idx="1238">
                  <c:v>-1.3531623099247873E-2</c:v>
                </c:pt>
                <c:pt idx="1239">
                  <c:v>4.0886728902714995E-3</c:v>
                </c:pt>
                <c:pt idx="1240">
                  <c:v>-1.619152814868401E-2</c:v>
                </c:pt>
                <c:pt idx="1241">
                  <c:v>-1.8855766510852676E-2</c:v>
                </c:pt>
                <c:pt idx="1242">
                  <c:v>5.0121086820917862E-3</c:v>
                </c:pt>
                <c:pt idx="1243">
                  <c:v>2.4800240097893763E-3</c:v>
                </c:pt>
                <c:pt idx="1244">
                  <c:v>-4.0906541841355384E-3</c:v>
                </c:pt>
                <c:pt idx="1245">
                  <c:v>4.0844279623992549E-2</c:v>
                </c:pt>
                <c:pt idx="1246">
                  <c:v>-1.565503710941938E-2</c:v>
                </c:pt>
                <c:pt idx="1247">
                  <c:v>-1.6884681743244374E-2</c:v>
                </c:pt>
                <c:pt idx="1248">
                  <c:v>-2.031119505755934E-2</c:v>
                </c:pt>
                <c:pt idx="1249">
                  <c:v>-1.1147314943604226E-2</c:v>
                </c:pt>
                <c:pt idx="1250">
                  <c:v>-1.3224708674252237E-2</c:v>
                </c:pt>
                <c:pt idx="1251">
                  <c:v>9.8087062832472333E-3</c:v>
                </c:pt>
                <c:pt idx="1252">
                  <c:v>4.8867597778613422E-3</c:v>
                </c:pt>
                <c:pt idx="1253">
                  <c:v>-1.1587691707329218E-2</c:v>
                </c:pt>
                <c:pt idx="1254">
                  <c:v>9.5444555150034534E-3</c:v>
                </c:pt>
                <c:pt idx="1255">
                  <c:v>-3.8736033076656388E-3</c:v>
                </c:pt>
                <c:pt idx="1256">
                  <c:v>-7.184269319445955E-3</c:v>
                </c:pt>
                <c:pt idx="1257">
                  <c:v>8.0844454615070019E-3</c:v>
                </c:pt>
                <c:pt idx="1258">
                  <c:v>8.2355005982480498E-3</c:v>
                </c:pt>
                <c:pt idx="1259">
                  <c:v>-3.5928438647604651E-3</c:v>
                </c:pt>
                <c:pt idx="1260">
                  <c:v>3.0877108964434615E-4</c:v>
                </c:pt>
                <c:pt idx="1261">
                  <c:v>-4.7016381694083339E-3</c:v>
                </c:pt>
                <c:pt idx="1262">
                  <c:v>2.8444608335173156E-2</c:v>
                </c:pt>
                <c:pt idx="1263">
                  <c:v>-6.4435321230052666E-3</c:v>
                </c:pt>
                <c:pt idx="1264">
                  <c:v>1.4258342796054905E-2</c:v>
                </c:pt>
                <c:pt idx="1265">
                  <c:v>1.4552536875281618E-2</c:v>
                </c:pt>
                <c:pt idx="1266">
                  <c:v>-4.7054424881824118E-3</c:v>
                </c:pt>
                <c:pt idx="1267">
                  <c:v>1.243533421318951E-2</c:v>
                </c:pt>
                <c:pt idx="1268">
                  <c:v>1.4130964876430622E-3</c:v>
                </c:pt>
                <c:pt idx="1269">
                  <c:v>-2.7087346820766054E-2</c:v>
                </c:pt>
                <c:pt idx="1270">
                  <c:v>-3.6834329710650892E-4</c:v>
                </c:pt>
                <c:pt idx="1271">
                  <c:v>2.2098309368116523E-2</c:v>
                </c:pt>
                <c:pt idx="1272">
                  <c:v>7.7523954750060332E-3</c:v>
                </c:pt>
                <c:pt idx="1273">
                  <c:v>-5.3027626108127363E-3</c:v>
                </c:pt>
                <c:pt idx="1274">
                  <c:v>1.687452353091589E-2</c:v>
                </c:pt>
                <c:pt idx="1275">
                  <c:v>5.8446116760175297E-3</c:v>
                </c:pt>
                <c:pt idx="1276">
                  <c:v>-8.3493170653289796E-4</c:v>
                </c:pt>
              </c:numCache>
            </c:numRef>
          </c:yVal>
          <c:smooth val="0"/>
          <c:extLst>
            <c:ext xmlns:c16="http://schemas.microsoft.com/office/drawing/2014/chart" uri="{C3380CC4-5D6E-409C-BE32-E72D297353CC}">
              <c16:uniqueId val="{00000002-DFC7-4D71-8941-EA791100E880}"/>
            </c:ext>
          </c:extLst>
        </c:ser>
        <c:dLbls>
          <c:showLegendKey val="0"/>
          <c:showVal val="0"/>
          <c:showCatName val="0"/>
          <c:showSerName val="0"/>
          <c:showPercent val="0"/>
          <c:showBubbleSize val="0"/>
        </c:dLbls>
        <c:axId val="221767104"/>
        <c:axId val="63728544"/>
      </c:scatterChart>
      <c:valAx>
        <c:axId val="2217671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X Variable 1</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63728544"/>
        <c:crosses val="autoZero"/>
        <c:crossBetween val="midCat"/>
      </c:valAx>
      <c:valAx>
        <c:axId val="63728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217671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Linear Regression Tesla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Regression!$F$3:$F$1279</c:f>
              <c:numCache>
                <c:formatCode>General</c:formatCode>
                <c:ptCount val="1277"/>
                <c:pt idx="0">
                  <c:v>2.8846203309913568E-2</c:v>
                </c:pt>
                <c:pt idx="1">
                  <c:v>-2.5327102803738229E-2</c:v>
                </c:pt>
                <c:pt idx="2">
                  <c:v>1.1985808802377984E-2</c:v>
                </c:pt>
                <c:pt idx="3">
                  <c:v>-1.9581201440212522E-3</c:v>
                </c:pt>
                <c:pt idx="4">
                  <c:v>6.0632844263744094E-2</c:v>
                </c:pt>
                <c:pt idx="5">
                  <c:v>-8.8315878983172402E-3</c:v>
                </c:pt>
                <c:pt idx="6">
                  <c:v>9.1510835467928722E-3</c:v>
                </c:pt>
                <c:pt idx="7">
                  <c:v>1.0112158604464799E-2</c:v>
                </c:pt>
                <c:pt idx="8">
                  <c:v>-3.218867247716751E-3</c:v>
                </c:pt>
                <c:pt idx="9">
                  <c:v>8.6804825703762824E-3</c:v>
                </c:pt>
                <c:pt idx="10">
                  <c:v>1.5272975592563178E-2</c:v>
                </c:pt>
                <c:pt idx="11">
                  <c:v>-1.9382359457932447E-3</c:v>
                </c:pt>
                <c:pt idx="12">
                  <c:v>1.2753608695652197E-2</c:v>
                </c:pt>
                <c:pt idx="13">
                  <c:v>3.0337736553201704E-2</c:v>
                </c:pt>
                <c:pt idx="14">
                  <c:v>-1.5055583333333308E-2</c:v>
                </c:pt>
                <c:pt idx="15">
                  <c:v>-1.779567425674531E-2</c:v>
                </c:pt>
                <c:pt idx="16">
                  <c:v>-1.9438969764837593E-2</c:v>
                </c:pt>
                <c:pt idx="17">
                  <c:v>-4.8315374767654131E-3</c:v>
                </c:pt>
                <c:pt idx="18">
                  <c:v>1.556561626802325E-2</c:v>
                </c:pt>
                <c:pt idx="19">
                  <c:v>6.8668222586025732E-3</c:v>
                </c:pt>
                <c:pt idx="20">
                  <c:v>1.0042847398841761E-2</c:v>
                </c:pt>
                <c:pt idx="21">
                  <c:v>-7.29341880341868E-3</c:v>
                </c:pt>
                <c:pt idx="22">
                  <c:v>-3.0048214038336199E-2</c:v>
                </c:pt>
                <c:pt idx="23">
                  <c:v>-3.7754799604852528E-2</c:v>
                </c:pt>
                <c:pt idx="24">
                  <c:v>4.2372541288857E-2</c:v>
                </c:pt>
                <c:pt idx="25">
                  <c:v>1.2743738941321863E-2</c:v>
                </c:pt>
                <c:pt idx="26">
                  <c:v>-6.8101687514224671E-2</c:v>
                </c:pt>
                <c:pt idx="27">
                  <c:v>-1.1877629295820449E-2</c:v>
                </c:pt>
                <c:pt idx="28">
                  <c:v>-3.5112137967168357E-3</c:v>
                </c:pt>
                <c:pt idx="29">
                  <c:v>1.8475065368469837E-2</c:v>
                </c:pt>
                <c:pt idx="30">
                  <c:v>1.1407508059858186E-2</c:v>
                </c:pt>
                <c:pt idx="31">
                  <c:v>2.465339021037586E-2</c:v>
                </c:pt>
                <c:pt idx="32">
                  <c:v>5.9247515233230765E-3</c:v>
                </c:pt>
                <c:pt idx="33">
                  <c:v>4.6640954345682469E-3</c:v>
                </c:pt>
                <c:pt idx="34">
                  <c:v>-1.4879028658156177E-3</c:v>
                </c:pt>
                <c:pt idx="35">
                  <c:v>3.6658374115079148E-2</c:v>
                </c:pt>
                <c:pt idx="36">
                  <c:v>1.6301109503189689E-2</c:v>
                </c:pt>
                <c:pt idx="37">
                  <c:v>7.779292346291807E-3</c:v>
                </c:pt>
                <c:pt idx="38">
                  <c:v>-1.0329810526315734E-2</c:v>
                </c:pt>
                <c:pt idx="39">
                  <c:v>-2.1442507566688789E-2</c:v>
                </c:pt>
                <c:pt idx="40">
                  <c:v>-5.2259351771870348E-2</c:v>
                </c:pt>
                <c:pt idx="41">
                  <c:v>1.6545231112286306E-2</c:v>
                </c:pt>
                <c:pt idx="42">
                  <c:v>4.0916395855254513E-3</c:v>
                </c:pt>
                <c:pt idx="43">
                  <c:v>-2.4898921348314586E-2</c:v>
                </c:pt>
                <c:pt idx="44">
                  <c:v>2.2799918086279399E-2</c:v>
                </c:pt>
                <c:pt idx="45">
                  <c:v>-2.6317326392997786E-2</c:v>
                </c:pt>
                <c:pt idx="46">
                  <c:v>1.3915427122563589E-2</c:v>
                </c:pt>
                <c:pt idx="47">
                  <c:v>0</c:v>
                </c:pt>
                <c:pt idx="48">
                  <c:v>2.4801421514887134E-2</c:v>
                </c:pt>
                <c:pt idx="49">
                  <c:v>-2.1914628278733417E-2</c:v>
                </c:pt>
                <c:pt idx="50">
                  <c:v>-1.9582289781875692E-2</c:v>
                </c:pt>
                <c:pt idx="51">
                  <c:v>-1.9911451089842082E-2</c:v>
                </c:pt>
                <c:pt idx="52">
                  <c:v>-5.1500947867298818E-3</c:v>
                </c:pt>
                <c:pt idx="53">
                  <c:v>-1.4672769947482652E-2</c:v>
                </c:pt>
                <c:pt idx="54">
                  <c:v>1.1732587380021718E-2</c:v>
                </c:pt>
                <c:pt idx="55">
                  <c:v>-8.4106370825462254E-3</c:v>
                </c:pt>
                <c:pt idx="56">
                  <c:v>-1.2562313253012001E-2</c:v>
                </c:pt>
                <c:pt idx="57">
                  <c:v>-1.086741139242608E-2</c:v>
                </c:pt>
                <c:pt idx="58">
                  <c:v>-0.12967105689707423</c:v>
                </c:pt>
                <c:pt idx="59">
                  <c:v>-3.0576745429614641E-2</c:v>
                </c:pt>
                <c:pt idx="60">
                  <c:v>-8.9670164327472989E-4</c:v>
                </c:pt>
                <c:pt idx="61">
                  <c:v>5.2915066729103309E-2</c:v>
                </c:pt>
                <c:pt idx="62">
                  <c:v>-6.3153320927656229E-2</c:v>
                </c:pt>
                <c:pt idx="63">
                  <c:v>0.14463174368809303</c:v>
                </c:pt>
                <c:pt idx="64">
                  <c:v>4.02986977310206E-2</c:v>
                </c:pt>
                <c:pt idx="65">
                  <c:v>-2.0930231167427295E-3</c:v>
                </c:pt>
                <c:pt idx="66">
                  <c:v>-4.6609511828110562E-3</c:v>
                </c:pt>
                <c:pt idx="67">
                  <c:v>5.9203262561352945E-3</c:v>
                </c:pt>
                <c:pt idx="68">
                  <c:v>5.2536907210981726E-3</c:v>
                </c:pt>
                <c:pt idx="69">
                  <c:v>4.2339077098122509E-3</c:v>
                </c:pt>
                <c:pt idx="70">
                  <c:v>-1.5151581027667905E-2</c:v>
                </c:pt>
                <c:pt idx="71">
                  <c:v>-3.3879584205992172E-2</c:v>
                </c:pt>
                <c:pt idx="72">
                  <c:v>7.6505352399279473E-3</c:v>
                </c:pt>
                <c:pt idx="73">
                  <c:v>0</c:v>
                </c:pt>
                <c:pt idx="74">
                  <c:v>1.405108585356412E-2</c:v>
                </c:pt>
                <c:pt idx="75">
                  <c:v>-1.3144934096195353E-2</c:v>
                </c:pt>
                <c:pt idx="76">
                  <c:v>-2.15935840844792E-2</c:v>
                </c:pt>
                <c:pt idx="77">
                  <c:v>-5.2631578947369166E-3</c:v>
                </c:pt>
                <c:pt idx="78">
                  <c:v>-1.6754920634920633E-2</c:v>
                </c:pt>
                <c:pt idx="79">
                  <c:v>2.3749024125490507E-2</c:v>
                </c:pt>
                <c:pt idx="80">
                  <c:v>2.8874669455467097E-2</c:v>
                </c:pt>
                <c:pt idx="81">
                  <c:v>-3.4055381324987153E-4</c:v>
                </c:pt>
                <c:pt idx="82">
                  <c:v>1.723965141289303E-2</c:v>
                </c:pt>
                <c:pt idx="83">
                  <c:v>-6.6249136446241544E-2</c:v>
                </c:pt>
                <c:pt idx="84">
                  <c:v>1.510098999246751E-2</c:v>
                </c:pt>
                <c:pt idx="85">
                  <c:v>5.1236659872143764E-2</c:v>
                </c:pt>
                <c:pt idx="86">
                  <c:v>1.1092488140671467E-2</c:v>
                </c:pt>
                <c:pt idx="87">
                  <c:v>-1.2965924417650313E-3</c:v>
                </c:pt>
                <c:pt idx="88">
                  <c:v>2.3601146672956673E-2</c:v>
                </c:pt>
                <c:pt idx="89">
                  <c:v>6.5034146341455339E-4</c:v>
                </c:pt>
                <c:pt idx="90">
                  <c:v>-1.4234596310340858E-2</c:v>
                </c:pt>
                <c:pt idx="91">
                  <c:v>-6.0365209355881744E-2</c:v>
                </c:pt>
                <c:pt idx="92">
                  <c:v>-4.1402228595331164E-3</c:v>
                </c:pt>
                <c:pt idx="93">
                  <c:v>7.2929918986897636E-3</c:v>
                </c:pt>
                <c:pt idx="94">
                  <c:v>-4.3720883720928935E-3</c:v>
                </c:pt>
                <c:pt idx="95">
                  <c:v>-1.1663481263595911E-2</c:v>
                </c:pt>
                <c:pt idx="96">
                  <c:v>2.2855739218279984E-2</c:v>
                </c:pt>
                <c:pt idx="97">
                  <c:v>-3.4751251042535514E-2</c:v>
                </c:pt>
                <c:pt idx="98">
                  <c:v>2.3041656325004903E-3</c:v>
                </c:pt>
                <c:pt idx="99">
                  <c:v>-2.7657329076365873E-3</c:v>
                </c:pt>
                <c:pt idx="100">
                  <c:v>3.1696501968511469E-3</c:v>
                </c:pt>
                <c:pt idx="101">
                  <c:v>1.7162777228156449E-2</c:v>
                </c:pt>
                <c:pt idx="102">
                  <c:v>1.3837392777718971E-2</c:v>
                </c:pt>
                <c:pt idx="103">
                  <c:v>-4.7003935221683283E-3</c:v>
                </c:pt>
                <c:pt idx="104">
                  <c:v>2.9664906416863264E-2</c:v>
                </c:pt>
                <c:pt idx="105">
                  <c:v>1.1415318824907907E-2</c:v>
                </c:pt>
                <c:pt idx="106">
                  <c:v>9.4054588312213212E-3</c:v>
                </c:pt>
                <c:pt idx="107">
                  <c:v>5.207995094974973E-2</c:v>
                </c:pt>
                <c:pt idx="108">
                  <c:v>9.0146127461892562E-3</c:v>
                </c:pt>
                <c:pt idx="109">
                  <c:v>1.1003229185054218E-2</c:v>
                </c:pt>
                <c:pt idx="110">
                  <c:v>6.8804001810548368E-2</c:v>
                </c:pt>
                <c:pt idx="111">
                  <c:v>5.8311575282854805E-3</c:v>
                </c:pt>
                <c:pt idx="112">
                  <c:v>2.6535000432637208E-3</c:v>
                </c:pt>
                <c:pt idx="113">
                  <c:v>1.7863820985873278E-2</c:v>
                </c:pt>
                <c:pt idx="114">
                  <c:v>4.4087723887741631E-3</c:v>
                </c:pt>
                <c:pt idx="115">
                  <c:v>2.746202908641018E-2</c:v>
                </c:pt>
                <c:pt idx="116">
                  <c:v>-1.9498315806769643E-2</c:v>
                </c:pt>
                <c:pt idx="117">
                  <c:v>1.106021689001529E-2</c:v>
                </c:pt>
                <c:pt idx="118">
                  <c:v>-2.8894972774792416E-2</c:v>
                </c:pt>
                <c:pt idx="119">
                  <c:v>-6.093198238044107E-2</c:v>
                </c:pt>
                <c:pt idx="120">
                  <c:v>1.7963241455981497E-2</c:v>
                </c:pt>
                <c:pt idx="121">
                  <c:v>2.6632910976553712E-2</c:v>
                </c:pt>
                <c:pt idx="122">
                  <c:v>1.060865217391299E-2</c:v>
                </c:pt>
                <c:pt idx="123">
                  <c:v>1.3394123790833119E-2</c:v>
                </c:pt>
                <c:pt idx="124">
                  <c:v>1.9075723492243769E-2</c:v>
                </c:pt>
                <c:pt idx="125">
                  <c:v>-7.8651372251904245E-2</c:v>
                </c:pt>
                <c:pt idx="126">
                  <c:v>-5.4227565120910821E-2</c:v>
                </c:pt>
                <c:pt idx="127">
                  <c:v>-2.8078817310083687E-2</c:v>
                </c:pt>
                <c:pt idx="128">
                  <c:v>2.308578455484523E-2</c:v>
                </c:pt>
                <c:pt idx="129">
                  <c:v>4.0289703506852667E-2</c:v>
                </c:pt>
                <c:pt idx="130">
                  <c:v>-2.6990387401257039E-2</c:v>
                </c:pt>
                <c:pt idx="131">
                  <c:v>1.7827771023239042E-2</c:v>
                </c:pt>
                <c:pt idx="132">
                  <c:v>-1.8199872161903469E-2</c:v>
                </c:pt>
                <c:pt idx="133">
                  <c:v>-1.2263228831787315E-2</c:v>
                </c:pt>
                <c:pt idx="134">
                  <c:v>-9.3034554330453899E-3</c:v>
                </c:pt>
                <c:pt idx="135">
                  <c:v>5.2427089393896412E-2</c:v>
                </c:pt>
                <c:pt idx="136">
                  <c:v>-2.6676967589109705E-2</c:v>
                </c:pt>
                <c:pt idx="137">
                  <c:v>1.5490120831250237E-2</c:v>
                </c:pt>
                <c:pt idx="138">
                  <c:v>-6.036170439189531E-2</c:v>
                </c:pt>
                <c:pt idx="139">
                  <c:v>8.5475250373123791E-3</c:v>
                </c:pt>
                <c:pt idx="140">
                  <c:v>-2.5228254557133359E-2</c:v>
                </c:pt>
                <c:pt idx="141">
                  <c:v>2.7330339230802355E-2</c:v>
                </c:pt>
                <c:pt idx="142">
                  <c:v>7.8727240323856387E-3</c:v>
                </c:pt>
                <c:pt idx="143">
                  <c:v>-3.6940617186635744E-2</c:v>
                </c:pt>
                <c:pt idx="144">
                  <c:v>-1.2335231288691587E-2</c:v>
                </c:pt>
                <c:pt idx="145">
                  <c:v>1.9640632347625891E-2</c:v>
                </c:pt>
                <c:pt idx="146">
                  <c:v>0.10218469254931516</c:v>
                </c:pt>
                <c:pt idx="147">
                  <c:v>5.8975703324808212E-2</c:v>
                </c:pt>
                <c:pt idx="148">
                  <c:v>-6.7565341282041979E-3</c:v>
                </c:pt>
                <c:pt idx="149">
                  <c:v>-4.689356356433614E-3</c:v>
                </c:pt>
                <c:pt idx="150">
                  <c:v>7.3435346768331911E-2</c:v>
                </c:pt>
                <c:pt idx="151">
                  <c:v>-9.5911562386753E-3</c:v>
                </c:pt>
                <c:pt idx="152">
                  <c:v>-3.1596264604174494E-2</c:v>
                </c:pt>
                <c:pt idx="153">
                  <c:v>2.0141228813559283E-2</c:v>
                </c:pt>
                <c:pt idx="154">
                  <c:v>-7.4211226901825106E-3</c:v>
                </c:pt>
                <c:pt idx="155">
                  <c:v>-4.6143087653186081E-2</c:v>
                </c:pt>
                <c:pt idx="156">
                  <c:v>-5.8495215473580693E-3</c:v>
                </c:pt>
                <c:pt idx="157">
                  <c:v>-4.8277440377196321E-2</c:v>
                </c:pt>
                <c:pt idx="158">
                  <c:v>-9.8299885731073455E-2</c:v>
                </c:pt>
                <c:pt idx="159">
                  <c:v>6.4826841535364221E-2</c:v>
                </c:pt>
                <c:pt idx="160">
                  <c:v>3.3031776714075207E-2</c:v>
                </c:pt>
                <c:pt idx="161">
                  <c:v>-5.3916228595946181E-3</c:v>
                </c:pt>
                <c:pt idx="162">
                  <c:v>4.8881370975813057E-3</c:v>
                </c:pt>
                <c:pt idx="163">
                  <c:v>-8.4189901037881806E-3</c:v>
                </c:pt>
                <c:pt idx="164">
                  <c:v>1.2892452222054726E-3</c:v>
                </c:pt>
                <c:pt idx="165">
                  <c:v>-2.5564445613587117E-2</c:v>
                </c:pt>
                <c:pt idx="166">
                  <c:v>-2.581627125946619E-2</c:v>
                </c:pt>
                <c:pt idx="167">
                  <c:v>-8.602196641926635E-4</c:v>
                </c:pt>
                <c:pt idx="168">
                  <c:v>-1.675495060852572E-2</c:v>
                </c:pt>
                <c:pt idx="169">
                  <c:v>-4.0041826631642706E-2</c:v>
                </c:pt>
                <c:pt idx="170">
                  <c:v>-8.7689885121191799E-4</c:v>
                </c:pt>
                <c:pt idx="171">
                  <c:v>-8.6727592224186023E-2</c:v>
                </c:pt>
                <c:pt idx="172">
                  <c:v>5.0595905420991932E-2</c:v>
                </c:pt>
                <c:pt idx="173">
                  <c:v>2.2725554832861674E-2</c:v>
                </c:pt>
                <c:pt idx="174">
                  <c:v>7.0491471033847699E-3</c:v>
                </c:pt>
                <c:pt idx="175">
                  <c:v>2.3379671983732392E-2</c:v>
                </c:pt>
                <c:pt idx="176">
                  <c:v>2.5694050808558627E-3</c:v>
                </c:pt>
                <c:pt idx="177">
                  <c:v>4.4326773491702998E-3</c:v>
                </c:pt>
                <c:pt idx="178">
                  <c:v>2.292785477865136E-2</c:v>
                </c:pt>
                <c:pt idx="179">
                  <c:v>-5.4535054341822493E-2</c:v>
                </c:pt>
                <c:pt idx="180">
                  <c:v>8.2171779336629058E-2</c:v>
                </c:pt>
                <c:pt idx="181">
                  <c:v>-1.9304272949404972E-2</c:v>
                </c:pt>
                <c:pt idx="182">
                  <c:v>2.6200874242555201E-3</c:v>
                </c:pt>
                <c:pt idx="183">
                  <c:v>5.092502180799526E-3</c:v>
                </c:pt>
                <c:pt idx="184">
                  <c:v>6.3666500000000067E-3</c:v>
                </c:pt>
                <c:pt idx="185">
                  <c:v>3.6401643476559976E-2</c:v>
                </c:pt>
                <c:pt idx="186">
                  <c:v>-0.13627367515466565</c:v>
                </c:pt>
                <c:pt idx="187">
                  <c:v>0.13139203962051649</c:v>
                </c:pt>
                <c:pt idx="188">
                  <c:v>2.6752167536127424E-2</c:v>
                </c:pt>
                <c:pt idx="189">
                  <c:v>-3.3827042522694618E-2</c:v>
                </c:pt>
                <c:pt idx="190">
                  <c:v>-3.0923449708238664E-2</c:v>
                </c:pt>
                <c:pt idx="191">
                  <c:v>-6.5657443975418978E-2</c:v>
                </c:pt>
                <c:pt idx="192">
                  <c:v>-3.6883289835242583E-2</c:v>
                </c:pt>
                <c:pt idx="193">
                  <c:v>-3.5044610428119169E-2</c:v>
                </c:pt>
                <c:pt idx="194">
                  <c:v>3.666999164231112E-2</c:v>
                </c:pt>
                <c:pt idx="195">
                  <c:v>-2.6756357908689125E-2</c:v>
                </c:pt>
                <c:pt idx="196">
                  <c:v>1.3474138673666357E-2</c:v>
                </c:pt>
                <c:pt idx="197">
                  <c:v>-7.4329885057471306E-3</c:v>
                </c:pt>
                <c:pt idx="198">
                  <c:v>2.5631148213971607E-2</c:v>
                </c:pt>
                <c:pt idx="199">
                  <c:v>6.2852936824481481E-2</c:v>
                </c:pt>
                <c:pt idx="200">
                  <c:v>-4.6423562576234929E-2</c:v>
                </c:pt>
                <c:pt idx="201">
                  <c:v>-7.0556090635447745E-3</c:v>
                </c:pt>
                <c:pt idx="202">
                  <c:v>-2.5094356557836834E-2</c:v>
                </c:pt>
                <c:pt idx="203">
                  <c:v>1.2237128875469492E-2</c:v>
                </c:pt>
                <c:pt idx="204">
                  <c:v>0.14090273886578134</c:v>
                </c:pt>
                <c:pt idx="205">
                  <c:v>5.3712057797708046E-2</c:v>
                </c:pt>
                <c:pt idx="206">
                  <c:v>-2.8276998852042847E-2</c:v>
                </c:pt>
                <c:pt idx="207">
                  <c:v>9.4793191960739293E-2</c:v>
                </c:pt>
                <c:pt idx="208">
                  <c:v>-2.6905992839629855E-2</c:v>
                </c:pt>
                <c:pt idx="209">
                  <c:v>1.263733593365602E-2</c:v>
                </c:pt>
                <c:pt idx="210">
                  <c:v>1.7200968563194884E-2</c:v>
                </c:pt>
                <c:pt idx="211">
                  <c:v>1.6200540764492673E-2</c:v>
                </c:pt>
                <c:pt idx="212">
                  <c:v>-9.4256851108395906E-3</c:v>
                </c:pt>
                <c:pt idx="213">
                  <c:v>-4.1996914449475183E-3</c:v>
                </c:pt>
                <c:pt idx="214">
                  <c:v>1.2593239591043824E-2</c:v>
                </c:pt>
                <c:pt idx="215">
                  <c:v>1.502883395384058E-2</c:v>
                </c:pt>
                <c:pt idx="216">
                  <c:v>1.4346627995793231E-3</c:v>
                </c:pt>
                <c:pt idx="217">
                  <c:v>-1.8051146649030231E-3</c:v>
                </c:pt>
                <c:pt idx="218">
                  <c:v>-4.3660475304123814E-2</c:v>
                </c:pt>
                <c:pt idx="219">
                  <c:v>2.8634844689715899E-2</c:v>
                </c:pt>
                <c:pt idx="220">
                  <c:v>-1.0795885929263738E-3</c:v>
                </c:pt>
                <c:pt idx="221">
                  <c:v>8.3544821507982679E-3</c:v>
                </c:pt>
                <c:pt idx="222">
                  <c:v>3.2301080096453001E-2</c:v>
                </c:pt>
                <c:pt idx="223">
                  <c:v>-4.0944096609526255E-2</c:v>
                </c:pt>
                <c:pt idx="224">
                  <c:v>2.9992714411012741E-2</c:v>
                </c:pt>
                <c:pt idx="225">
                  <c:v>-5.0142016333210034E-2</c:v>
                </c:pt>
                <c:pt idx="226">
                  <c:v>-2.7964691432719038E-2</c:v>
                </c:pt>
                <c:pt idx="227">
                  <c:v>4.6307627919530601E-2</c:v>
                </c:pt>
                <c:pt idx="228">
                  <c:v>1.7468019408910331E-2</c:v>
                </c:pt>
                <c:pt idx="229">
                  <c:v>2.9191450619960729E-3</c:v>
                </c:pt>
                <c:pt idx="230">
                  <c:v>-1.4899063615260244E-2</c:v>
                </c:pt>
                <c:pt idx="231">
                  <c:v>5.3155015466458976E-2</c:v>
                </c:pt>
                <c:pt idx="232">
                  <c:v>-1.0972166666666597E-2</c:v>
                </c:pt>
                <c:pt idx="233">
                  <c:v>-1.1244206642654817E-4</c:v>
                </c:pt>
                <c:pt idx="234">
                  <c:v>3.6487782779463365E-2</c:v>
                </c:pt>
                <c:pt idx="235">
                  <c:v>-2.4390243902439081E-2</c:v>
                </c:pt>
                <c:pt idx="236">
                  <c:v>2.7527791666666673E-2</c:v>
                </c:pt>
                <c:pt idx="237">
                  <c:v>-1.3246600345400228E-3</c:v>
                </c:pt>
                <c:pt idx="238">
                  <c:v>1.9760435276920891E-3</c:v>
                </c:pt>
                <c:pt idx="239">
                  <c:v>1.3102823533778798E-2</c:v>
                </c:pt>
                <c:pt idx="240">
                  <c:v>-3.4666679999999984E-2</c:v>
                </c:pt>
                <c:pt idx="241">
                  <c:v>-3.1657459000793607E-2</c:v>
                </c:pt>
                <c:pt idx="242">
                  <c:v>-3.691448960053767E-2</c:v>
                </c:pt>
                <c:pt idx="243">
                  <c:v>-3.1249986115224736E-2</c:v>
                </c:pt>
                <c:pt idx="244">
                  <c:v>-2.9506176876718731E-2</c:v>
                </c:pt>
                <c:pt idx="245">
                  <c:v>-1.2287334593572853E-2</c:v>
                </c:pt>
                <c:pt idx="246">
                  <c:v>-4.3062200956937732E-2</c:v>
                </c:pt>
                <c:pt idx="247">
                  <c:v>6.6133300000000089E-2</c:v>
                </c:pt>
                <c:pt idx="248">
                  <c:v>1.0192674780911471E-2</c:v>
                </c:pt>
                <c:pt idx="249">
                  <c:v>4.5465736050801453E-2</c:v>
                </c:pt>
                <c:pt idx="250">
                  <c:v>-9.3815611679084809E-2</c:v>
                </c:pt>
                <c:pt idx="251">
                  <c:v>2.9401664201133301E-3</c:v>
                </c:pt>
                <c:pt idx="252">
                  <c:v>-3.2573452238218599E-3</c:v>
                </c:pt>
                <c:pt idx="253">
                  <c:v>5.1372549019607937E-2</c:v>
                </c:pt>
                <c:pt idx="254">
                  <c:v>6.2911833271167381E-2</c:v>
                </c:pt>
                <c:pt idx="255">
                  <c:v>-1.8891069407109978E-2</c:v>
                </c:pt>
                <c:pt idx="256">
                  <c:v>-3.2787182819862754E-3</c:v>
                </c:pt>
                <c:pt idx="257">
                  <c:v>2.2996426779252812E-2</c:v>
                </c:pt>
                <c:pt idx="258">
                  <c:v>8.4771551346135229E-4</c:v>
                </c:pt>
                <c:pt idx="259">
                  <c:v>-2.155504149709456E-2</c:v>
                </c:pt>
                <c:pt idx="260">
                  <c:v>2.9194031593673574E-2</c:v>
                </c:pt>
                <c:pt idx="261">
                  <c:v>4.1476451155893082E-3</c:v>
                </c:pt>
                <c:pt idx="262">
                  <c:v>-6.7040263611099257E-2</c:v>
                </c:pt>
                <c:pt idx="263">
                  <c:v>-5.6284830592644428E-2</c:v>
                </c:pt>
                <c:pt idx="264">
                  <c:v>-4.0417279712900683E-2</c:v>
                </c:pt>
                <c:pt idx="265">
                  <c:v>-3.2376000000000023E-2</c:v>
                </c:pt>
                <c:pt idx="266">
                  <c:v>4.0136961443171332E-2</c:v>
                </c:pt>
                <c:pt idx="267">
                  <c:v>-5.0273619192581715E-3</c:v>
                </c:pt>
                <c:pt idx="268">
                  <c:v>8.0572194911213285E-3</c:v>
                </c:pt>
                <c:pt idx="269">
                  <c:v>1.7543247363887474E-2</c:v>
                </c:pt>
                <c:pt idx="270">
                  <c:v>1.8306040024661677E-3</c:v>
                </c:pt>
                <c:pt idx="271">
                  <c:v>1.4684351183764013E-2</c:v>
                </c:pt>
                <c:pt idx="272">
                  <c:v>2.475279861329328E-2</c:v>
                </c:pt>
                <c:pt idx="273">
                  <c:v>-1.5656590975251597E-3</c:v>
                </c:pt>
                <c:pt idx="274">
                  <c:v>2.27207597913777E-2</c:v>
                </c:pt>
                <c:pt idx="275">
                  <c:v>-1.9681451234394149E-2</c:v>
                </c:pt>
                <c:pt idx="276">
                  <c:v>-2.0651116810547064E-2</c:v>
                </c:pt>
                <c:pt idx="277">
                  <c:v>1.554601846149275E-2</c:v>
                </c:pt>
                <c:pt idx="278">
                  <c:v>1.4762532329308799E-2</c:v>
                </c:pt>
                <c:pt idx="279">
                  <c:v>-1.2175806451612864E-2</c:v>
                </c:pt>
                <c:pt idx="280">
                  <c:v>-2.87178796632661E-2</c:v>
                </c:pt>
                <c:pt idx="281">
                  <c:v>3.6917564567047916E-3</c:v>
                </c:pt>
                <c:pt idx="282">
                  <c:v>6.7651727470529289E-3</c:v>
                </c:pt>
                <c:pt idx="283">
                  <c:v>-7.0131952644307913E-3</c:v>
                </c:pt>
                <c:pt idx="284">
                  <c:v>-8.5411447451885173E-3</c:v>
                </c:pt>
                <c:pt idx="285">
                  <c:v>-2.4253619425240826E-2</c:v>
                </c:pt>
                <c:pt idx="286">
                  <c:v>1.1613194905552291E-2</c:v>
                </c:pt>
                <c:pt idx="287">
                  <c:v>-1.9099711963334917E-2</c:v>
                </c:pt>
                <c:pt idx="288">
                  <c:v>3.2715163792949906E-2</c:v>
                </c:pt>
                <c:pt idx="289">
                  <c:v>5.679625509998977E-2</c:v>
                </c:pt>
                <c:pt idx="290">
                  <c:v>-3.7564248676223676E-2</c:v>
                </c:pt>
                <c:pt idx="291">
                  <c:v>-2.8735306106481548E-2</c:v>
                </c:pt>
                <c:pt idx="292">
                  <c:v>-5.4072204282577703E-2</c:v>
                </c:pt>
                <c:pt idx="293">
                  <c:v>-1.9574469126301473E-2</c:v>
                </c:pt>
                <c:pt idx="294">
                  <c:v>8.5359162617141392E-3</c:v>
                </c:pt>
                <c:pt idx="295">
                  <c:v>-6.9214963226490733E-3</c:v>
                </c:pt>
                <c:pt idx="296">
                  <c:v>2.3870535122051669E-2</c:v>
                </c:pt>
                <c:pt idx="297">
                  <c:v>1.0475451652007844E-2</c:v>
                </c:pt>
                <c:pt idx="298">
                  <c:v>-9.0404727746251946E-3</c:v>
                </c:pt>
                <c:pt idx="299">
                  <c:v>3.0116344843830328E-2</c:v>
                </c:pt>
                <c:pt idx="300">
                  <c:v>-3.0569377290519648E-2</c:v>
                </c:pt>
                <c:pt idx="301">
                  <c:v>-2.6489382623375145E-2</c:v>
                </c:pt>
                <c:pt idx="302">
                  <c:v>-3.0797173913043478E-2</c:v>
                </c:pt>
                <c:pt idx="303">
                  <c:v>8.18702864949763E-3</c:v>
                </c:pt>
                <c:pt idx="304">
                  <c:v>1.0790054848527592E-2</c:v>
                </c:pt>
                <c:pt idx="305">
                  <c:v>-7.3239183656407229E-5</c:v>
                </c:pt>
                <c:pt idx="306">
                  <c:v>-4.7215603829209703E-2</c:v>
                </c:pt>
                <c:pt idx="307">
                  <c:v>1.8212661326825769E-2</c:v>
                </c:pt>
                <c:pt idx="308">
                  <c:v>1.6298688101245937E-2</c:v>
                </c:pt>
                <c:pt idx="309">
                  <c:v>3.1292927903782117E-2</c:v>
                </c:pt>
                <c:pt idx="310">
                  <c:v>5.5563754790800557E-3</c:v>
                </c:pt>
                <c:pt idx="311">
                  <c:v>1.40652852529602E-2</c:v>
                </c:pt>
                <c:pt idx="312">
                  <c:v>2.0097622604515437E-2</c:v>
                </c:pt>
                <c:pt idx="313">
                  <c:v>-3.3991677106747767E-3</c:v>
                </c:pt>
                <c:pt idx="314">
                  <c:v>-8.8507620623214128E-2</c:v>
                </c:pt>
                <c:pt idx="315">
                  <c:v>3.0432663149273658E-2</c:v>
                </c:pt>
                <c:pt idx="316">
                  <c:v>2.901504430046991E-2</c:v>
                </c:pt>
                <c:pt idx="317">
                  <c:v>-2.1750836872936781E-2</c:v>
                </c:pt>
                <c:pt idx="318">
                  <c:v>1.8737271190653101E-2</c:v>
                </c:pt>
                <c:pt idx="319">
                  <c:v>-3.0497904720999947E-2</c:v>
                </c:pt>
                <c:pt idx="320">
                  <c:v>7.1562242423365485E-3</c:v>
                </c:pt>
                <c:pt idx="321">
                  <c:v>-5.8841495163829347E-3</c:v>
                </c:pt>
                <c:pt idx="322">
                  <c:v>-1.07210659509164E-2</c:v>
                </c:pt>
                <c:pt idx="323">
                  <c:v>3.386647161116698E-2</c:v>
                </c:pt>
                <c:pt idx="324">
                  <c:v>-1.2811664217531169E-2</c:v>
                </c:pt>
                <c:pt idx="325">
                  <c:v>-8.2219329597427691E-3</c:v>
                </c:pt>
                <c:pt idx="326">
                  <c:v>-3.2899630698857291E-2</c:v>
                </c:pt>
                <c:pt idx="327">
                  <c:v>1.4222641877581521E-2</c:v>
                </c:pt>
                <c:pt idx="328">
                  <c:v>-3.3541785105173388E-2</c:v>
                </c:pt>
                <c:pt idx="329">
                  <c:v>-3.3333411764705882E-2</c:v>
                </c:pt>
                <c:pt idx="330">
                  <c:v>-4.3164222569105272E-2</c:v>
                </c:pt>
                <c:pt idx="331">
                  <c:v>2.6286759094378116E-2</c:v>
                </c:pt>
                <c:pt idx="332">
                  <c:v>-1.3261175189233696E-2</c:v>
                </c:pt>
                <c:pt idx="333">
                  <c:v>2.7925497758540817E-2</c:v>
                </c:pt>
                <c:pt idx="334">
                  <c:v>-6.7611192570869007E-3</c:v>
                </c:pt>
                <c:pt idx="335">
                  <c:v>2.5260291755093305E-2</c:v>
                </c:pt>
                <c:pt idx="336">
                  <c:v>2.7117952190901875E-2</c:v>
                </c:pt>
                <c:pt idx="337">
                  <c:v>-3.8395675327355341E-2</c:v>
                </c:pt>
                <c:pt idx="338">
                  <c:v>-2.0004899570646686E-2</c:v>
                </c:pt>
                <c:pt idx="339">
                  <c:v>-9.2975208532545851E-3</c:v>
                </c:pt>
                <c:pt idx="340">
                  <c:v>-3.2283629453256087E-2</c:v>
                </c:pt>
                <c:pt idx="341">
                  <c:v>-1.1680488161727716E-2</c:v>
                </c:pt>
                <c:pt idx="342">
                  <c:v>8.7200172542562396E-5</c:v>
                </c:pt>
                <c:pt idx="343">
                  <c:v>7.4130036630039775E-4</c:v>
                </c:pt>
                <c:pt idx="344">
                  <c:v>-3.2811887943088799E-2</c:v>
                </c:pt>
                <c:pt idx="345">
                  <c:v>-8.6321839212512186E-2</c:v>
                </c:pt>
                <c:pt idx="346">
                  <c:v>-2.4852071005917183E-2</c:v>
                </c:pt>
                <c:pt idx="347">
                  <c:v>6.7758646844660111E-3</c:v>
                </c:pt>
                <c:pt idx="348">
                  <c:v>-2.3907559615960788E-2</c:v>
                </c:pt>
                <c:pt idx="349">
                  <c:v>2.8249459709786946E-2</c:v>
                </c:pt>
                <c:pt idx="350">
                  <c:v>-4.3186683681128872E-2</c:v>
                </c:pt>
                <c:pt idx="351">
                  <c:v>-2.1443566384843991E-2</c:v>
                </c:pt>
                <c:pt idx="352">
                  <c:v>8.818813704404382E-3</c:v>
                </c:pt>
                <c:pt idx="353">
                  <c:v>-1.9337722366562168E-2</c:v>
                </c:pt>
                <c:pt idx="354">
                  <c:v>2.2149918962723254E-3</c:v>
                </c:pt>
                <c:pt idx="355">
                  <c:v>-2.3772304020600113E-2</c:v>
                </c:pt>
                <c:pt idx="356">
                  <c:v>9.7073442768455129E-2</c:v>
                </c:pt>
                <c:pt idx="357">
                  <c:v>2.8991343592494074E-2</c:v>
                </c:pt>
                <c:pt idx="358">
                  <c:v>2.7392389634914292E-3</c:v>
                </c:pt>
                <c:pt idx="359">
                  <c:v>2.5609755472932767E-2</c:v>
                </c:pt>
                <c:pt idx="360">
                  <c:v>4.2282947864852573E-2</c:v>
                </c:pt>
                <c:pt idx="361">
                  <c:v>1.7386146239530671E-2</c:v>
                </c:pt>
                <c:pt idx="362">
                  <c:v>-5.6380355603955108E-2</c:v>
                </c:pt>
                <c:pt idx="363">
                  <c:v>4.1353741832724994E-3</c:v>
                </c:pt>
                <c:pt idx="364">
                  <c:v>2.0023669112986253E-2</c:v>
                </c:pt>
                <c:pt idx="365">
                  <c:v>6.1444242190556921E-2</c:v>
                </c:pt>
                <c:pt idx="366">
                  <c:v>-1.5783512591815332E-2</c:v>
                </c:pt>
                <c:pt idx="367">
                  <c:v>-9.3731511121929213E-3</c:v>
                </c:pt>
                <c:pt idx="368">
                  <c:v>-3.0403586762251415E-2</c:v>
                </c:pt>
                <c:pt idx="369">
                  <c:v>3.2466931077908351E-2</c:v>
                </c:pt>
                <c:pt idx="370">
                  <c:v>5.1513616477477618E-3</c:v>
                </c:pt>
                <c:pt idx="371">
                  <c:v>-1.8182628864535619E-2</c:v>
                </c:pt>
                <c:pt idx="372">
                  <c:v>-3.9035677886516125E-3</c:v>
                </c:pt>
                <c:pt idx="373">
                  <c:v>7.0175666438823314E-3</c:v>
                </c:pt>
                <c:pt idx="374">
                  <c:v>4.1721298662353634E-2</c:v>
                </c:pt>
                <c:pt idx="375">
                  <c:v>-5.7338952637569643E-3</c:v>
                </c:pt>
                <c:pt idx="376">
                  <c:v>4.5873564722652103E-2</c:v>
                </c:pt>
                <c:pt idx="377">
                  <c:v>-2.0134488076663414E-2</c:v>
                </c:pt>
                <c:pt idx="378">
                  <c:v>-1.4196188770942546E-2</c:v>
                </c:pt>
                <c:pt idx="379">
                  <c:v>-9.8166190970421022E-3</c:v>
                </c:pt>
                <c:pt idx="380">
                  <c:v>2.2623028723784157E-2</c:v>
                </c:pt>
                <c:pt idx="381">
                  <c:v>1.7040358744394621E-2</c:v>
                </c:pt>
                <c:pt idx="382">
                  <c:v>6.760707986898499E-3</c:v>
                </c:pt>
                <c:pt idx="383">
                  <c:v>3.4410845347462818E-2</c:v>
                </c:pt>
                <c:pt idx="384">
                  <c:v>5.2420162347180405E-3</c:v>
                </c:pt>
                <c:pt idx="385">
                  <c:v>2.5551442505930114E-2</c:v>
                </c:pt>
                <c:pt idx="386">
                  <c:v>-2.4250401855923191E-3</c:v>
                </c:pt>
                <c:pt idx="387">
                  <c:v>2.5093905124006894E-3</c:v>
                </c:pt>
                <c:pt idx="388">
                  <c:v>1.1967617036254877E-2</c:v>
                </c:pt>
                <c:pt idx="389">
                  <c:v>-7.8840579710144475E-3</c:v>
                </c:pt>
                <c:pt idx="390">
                  <c:v>9.5827977094774999E-3</c:v>
                </c:pt>
                <c:pt idx="391">
                  <c:v>-9.904693830304423E-2</c:v>
                </c:pt>
                <c:pt idx="392">
                  <c:v>-2.817989233019506E-2</c:v>
                </c:pt>
                <c:pt idx="393">
                  <c:v>7.4914066631415134E-4</c:v>
                </c:pt>
                <c:pt idx="394">
                  <c:v>2.5584614592994232E-2</c:v>
                </c:pt>
                <c:pt idx="395">
                  <c:v>4.3366293616009188E-2</c:v>
                </c:pt>
                <c:pt idx="396">
                  <c:v>-1.4404320098498414E-3</c:v>
                </c:pt>
                <c:pt idx="397">
                  <c:v>-4.6569113808741638E-2</c:v>
                </c:pt>
                <c:pt idx="398">
                  <c:v>-7.5642534593528118E-3</c:v>
                </c:pt>
                <c:pt idx="399">
                  <c:v>9.9303133725977735E-3</c:v>
                </c:pt>
                <c:pt idx="400">
                  <c:v>-2.3201677091562973E-2</c:v>
                </c:pt>
                <c:pt idx="401">
                  <c:v>3.509933774834445E-2</c:v>
                </c:pt>
                <c:pt idx="402">
                  <c:v>6.8245041586692153E-3</c:v>
                </c:pt>
                <c:pt idx="403">
                  <c:v>-1.2963354946762273E-2</c:v>
                </c:pt>
                <c:pt idx="404">
                  <c:v>-1.794070522467265E-2</c:v>
                </c:pt>
                <c:pt idx="405">
                  <c:v>1.0489052051920817E-2</c:v>
                </c:pt>
                <c:pt idx="406">
                  <c:v>-4.4764499805371706E-2</c:v>
                </c:pt>
                <c:pt idx="407">
                  <c:v>-1.9016571583808702E-2</c:v>
                </c:pt>
                <c:pt idx="408">
                  <c:v>3.4847202990861227E-2</c:v>
                </c:pt>
                <c:pt idx="409">
                  <c:v>1.5209000829780071E-2</c:v>
                </c:pt>
                <c:pt idx="410">
                  <c:v>-2.4646339850488898E-2</c:v>
                </c:pt>
                <c:pt idx="411">
                  <c:v>3.5583531471925249E-3</c:v>
                </c:pt>
                <c:pt idx="412">
                  <c:v>-1.2701930267098944E-2</c:v>
                </c:pt>
                <c:pt idx="413">
                  <c:v>-2.895851641227172E-2</c:v>
                </c:pt>
                <c:pt idx="414">
                  <c:v>1.001874999999996E-2</c:v>
                </c:pt>
                <c:pt idx="415">
                  <c:v>-9.5022015040742581E-3</c:v>
                </c:pt>
                <c:pt idx="416">
                  <c:v>2.4849080443633244E-2</c:v>
                </c:pt>
                <c:pt idx="417">
                  <c:v>4.6347054794520559E-2</c:v>
                </c:pt>
                <c:pt idx="418">
                  <c:v>-2.212524498963021E-2</c:v>
                </c:pt>
                <c:pt idx="419">
                  <c:v>1.2540141633788266E-2</c:v>
                </c:pt>
                <c:pt idx="420">
                  <c:v>-1.9348605050905712E-2</c:v>
                </c:pt>
                <c:pt idx="421">
                  <c:v>2.1123640924126837E-2</c:v>
                </c:pt>
                <c:pt idx="422">
                  <c:v>1.2323899376674675E-2</c:v>
                </c:pt>
                <c:pt idx="423">
                  <c:v>3.4783044234413711E-3</c:v>
                </c:pt>
                <c:pt idx="424">
                  <c:v>2.8509488117212219E-2</c:v>
                </c:pt>
                <c:pt idx="425">
                  <c:v>4.3474535417358851E-2</c:v>
                </c:pt>
                <c:pt idx="426">
                  <c:v>-2.9873438019655078E-3</c:v>
                </c:pt>
                <c:pt idx="427">
                  <c:v>-3.887329695861965E-3</c:v>
                </c:pt>
                <c:pt idx="428">
                  <c:v>-1.4349573170731534E-2</c:v>
                </c:pt>
                <c:pt idx="429">
                  <c:v>1.043417720884675E-2</c:v>
                </c:pt>
                <c:pt idx="430">
                  <c:v>4.0817146189154763E-3</c:v>
                </c:pt>
                <c:pt idx="431">
                  <c:v>1.9918902439024391E-3</c:v>
                </c:pt>
                <c:pt idx="432">
                  <c:v>-2.6329688297097399E-2</c:v>
                </c:pt>
                <c:pt idx="433">
                  <c:v>6.3333750000000855E-3</c:v>
                </c:pt>
                <c:pt idx="434">
                  <c:v>-7.022194558537824E-2</c:v>
                </c:pt>
                <c:pt idx="435">
                  <c:v>2.7164187140091989E-2</c:v>
                </c:pt>
                <c:pt idx="436">
                  <c:v>5.0030392136269704E-2</c:v>
                </c:pt>
                <c:pt idx="437">
                  <c:v>3.3030965461788211E-3</c:v>
                </c:pt>
                <c:pt idx="438">
                  <c:v>-6.1729008535245707E-3</c:v>
                </c:pt>
                <c:pt idx="439">
                  <c:v>7.4120496894408998E-3</c:v>
                </c:pt>
                <c:pt idx="440">
                  <c:v>-4.698102893743971E-2</c:v>
                </c:pt>
                <c:pt idx="441">
                  <c:v>-1.078193760851289E-3</c:v>
                </c:pt>
                <c:pt idx="442">
                  <c:v>-7.8148826083743149E-3</c:v>
                </c:pt>
                <c:pt idx="443">
                  <c:v>2.6414295039164482E-2</c:v>
                </c:pt>
                <c:pt idx="444">
                  <c:v>2.3105862909529325E-2</c:v>
                </c:pt>
                <c:pt idx="445">
                  <c:v>1.6409747414827619E-2</c:v>
                </c:pt>
                <c:pt idx="446">
                  <c:v>7.62402199266278E-3</c:v>
                </c:pt>
                <c:pt idx="447">
                  <c:v>3.0345943144933813E-3</c:v>
                </c:pt>
                <c:pt idx="448">
                  <c:v>3.9532048416053879E-2</c:v>
                </c:pt>
                <c:pt idx="449">
                  <c:v>-1.2030267753201731E-3</c:v>
                </c:pt>
                <c:pt idx="450">
                  <c:v>1.9853220393427955E-2</c:v>
                </c:pt>
                <c:pt idx="451">
                  <c:v>-6.8571999999999123E-3</c:v>
                </c:pt>
                <c:pt idx="452">
                  <c:v>-9.0908520765737785E-3</c:v>
                </c:pt>
                <c:pt idx="453">
                  <c:v>-1.5522819649285896E-2</c:v>
                </c:pt>
                <c:pt idx="454">
                  <c:v>7.0782874755548016E-4</c:v>
                </c:pt>
                <c:pt idx="455">
                  <c:v>0.17237716753679425</c:v>
                </c:pt>
                <c:pt idx="456">
                  <c:v>-2.17848647951349E-3</c:v>
                </c:pt>
                <c:pt idx="457">
                  <c:v>0.10016122531237402</c:v>
                </c:pt>
                <c:pt idx="458">
                  <c:v>-2.3050650302253107E-2</c:v>
                </c:pt>
                <c:pt idx="459">
                  <c:v>-2.1844386444713475E-2</c:v>
                </c:pt>
                <c:pt idx="460">
                  <c:v>3.1945686390640022E-4</c:v>
                </c:pt>
                <c:pt idx="461">
                  <c:v>1.028422245742935E-2</c:v>
                </c:pt>
                <c:pt idx="462">
                  <c:v>-4.8051500761166713E-3</c:v>
                </c:pt>
                <c:pt idx="463">
                  <c:v>1.5311291911607844E-2</c:v>
                </c:pt>
                <c:pt idx="464">
                  <c:v>-5.0685186282843023E-3</c:v>
                </c:pt>
                <c:pt idx="465">
                  <c:v>3.5031413441914454E-2</c:v>
                </c:pt>
                <c:pt idx="466">
                  <c:v>1.6284802572084766E-2</c:v>
                </c:pt>
                <c:pt idx="467">
                  <c:v>2.8251167186150998E-2</c:v>
                </c:pt>
                <c:pt idx="468">
                  <c:v>8.5768425643262744E-3</c:v>
                </c:pt>
                <c:pt idx="469">
                  <c:v>2.3349711395939596E-2</c:v>
                </c:pt>
                <c:pt idx="470">
                  <c:v>-2.5042350701839428E-2</c:v>
                </c:pt>
                <c:pt idx="471">
                  <c:v>1.3088325088338593E-2</c:v>
                </c:pt>
                <c:pt idx="472">
                  <c:v>6.5024386765245197E-3</c:v>
                </c:pt>
                <c:pt idx="473">
                  <c:v>-3.3151564093844943E-3</c:v>
                </c:pt>
                <c:pt idx="474">
                  <c:v>2.3454114138417293E-2</c:v>
                </c:pt>
                <c:pt idx="475">
                  <c:v>-1.5249958333333277E-2</c:v>
                </c:pt>
                <c:pt idx="476">
                  <c:v>-4.047841920629533E-2</c:v>
                </c:pt>
                <c:pt idx="477">
                  <c:v>1.2229479885069438E-2</c:v>
                </c:pt>
                <c:pt idx="478">
                  <c:v>-2.6283632268925116E-2</c:v>
                </c:pt>
                <c:pt idx="479">
                  <c:v>-1.2378097879974402E-2</c:v>
                </c:pt>
                <c:pt idx="480">
                  <c:v>-3.026093213551086E-5</c:v>
                </c:pt>
                <c:pt idx="481">
                  <c:v>-5.1644470945206057E-3</c:v>
                </c:pt>
                <c:pt idx="482">
                  <c:v>9.7754102812117449E-3</c:v>
                </c:pt>
                <c:pt idx="483">
                  <c:v>1.5422959902847753E-2</c:v>
                </c:pt>
                <c:pt idx="484">
                  <c:v>-1.4566943436475095E-2</c:v>
                </c:pt>
                <c:pt idx="485">
                  <c:v>6.5197697545327903E-3</c:v>
                </c:pt>
                <c:pt idx="486">
                  <c:v>4.7463137161979536E-3</c:v>
                </c:pt>
                <c:pt idx="487">
                  <c:v>1.001219599530878E-2</c:v>
                </c:pt>
                <c:pt idx="488">
                  <c:v>3.5063007412636689E-2</c:v>
                </c:pt>
                <c:pt idx="489">
                  <c:v>8.6392373173105851E-3</c:v>
                </c:pt>
                <c:pt idx="490">
                  <c:v>1.7271512133319001E-2</c:v>
                </c:pt>
                <c:pt idx="491">
                  <c:v>4.154549231408451E-3</c:v>
                </c:pt>
                <c:pt idx="492">
                  <c:v>4.5345510964004861E-2</c:v>
                </c:pt>
                <c:pt idx="493">
                  <c:v>4.3272775933159927E-3</c:v>
                </c:pt>
                <c:pt idx="494">
                  <c:v>4.3848368655955497E-2</c:v>
                </c:pt>
                <c:pt idx="495">
                  <c:v>3.2643686475245896E-2</c:v>
                </c:pt>
                <c:pt idx="496">
                  <c:v>3.631565433820455E-3</c:v>
                </c:pt>
                <c:pt idx="497">
                  <c:v>1.5979418621594011E-2</c:v>
                </c:pt>
                <c:pt idx="498">
                  <c:v>2.2827170106760112E-2</c:v>
                </c:pt>
                <c:pt idx="499">
                  <c:v>1.6568952189430077E-2</c:v>
                </c:pt>
                <c:pt idx="500">
                  <c:v>-1.4275862068965568E-2</c:v>
                </c:pt>
                <c:pt idx="501">
                  <c:v>-5.5481704330791248E-2</c:v>
                </c:pt>
                <c:pt idx="502">
                  <c:v>4.81481111111111E-2</c:v>
                </c:pt>
                <c:pt idx="503">
                  <c:v>3.7691450095104245E-2</c:v>
                </c:pt>
                <c:pt idx="504">
                  <c:v>-6.8070373801625616E-5</c:v>
                </c:pt>
                <c:pt idx="505">
                  <c:v>4.7517377005590521E-2</c:v>
                </c:pt>
                <c:pt idx="506">
                  <c:v>2.665799739921966E-2</c:v>
                </c:pt>
                <c:pt idx="507">
                  <c:v>4.9398321722609398E-2</c:v>
                </c:pt>
                <c:pt idx="508">
                  <c:v>-3.0798673228686593E-2</c:v>
                </c:pt>
                <c:pt idx="509">
                  <c:v>2.4305331888761883E-2</c:v>
                </c:pt>
                <c:pt idx="510">
                  <c:v>0.10285707581415947</c:v>
                </c:pt>
                <c:pt idx="511">
                  <c:v>-2.664168779627387E-2</c:v>
                </c:pt>
                <c:pt idx="512">
                  <c:v>-6.797413043617978E-2</c:v>
                </c:pt>
                <c:pt idx="513">
                  <c:v>2.8070884938900847E-2</c:v>
                </c:pt>
                <c:pt idx="514">
                  <c:v>4.4601069931598229E-2</c:v>
                </c:pt>
                <c:pt idx="515">
                  <c:v>7.852902848820531E-2</c:v>
                </c:pt>
                <c:pt idx="516">
                  <c:v>-1.3359125356951263E-2</c:v>
                </c:pt>
                <c:pt idx="517">
                  <c:v>1.1306982019061813E-2</c:v>
                </c:pt>
                <c:pt idx="518">
                  <c:v>-5.0190105672677544E-2</c:v>
                </c:pt>
                <c:pt idx="519">
                  <c:v>4.8893870776439773E-2</c:v>
                </c:pt>
                <c:pt idx="520">
                  <c:v>1.2665103824779596E-2</c:v>
                </c:pt>
                <c:pt idx="521">
                  <c:v>9.8542567167594963E-2</c:v>
                </c:pt>
                <c:pt idx="522">
                  <c:v>1.1985793332758029E-2</c:v>
                </c:pt>
                <c:pt idx="523">
                  <c:v>5.2640576479981986E-2</c:v>
                </c:pt>
                <c:pt idx="524">
                  <c:v>0.31063246167573311</c:v>
                </c:pt>
                <c:pt idx="525">
                  <c:v>-6.7613467233401295E-2</c:v>
                </c:pt>
                <c:pt idx="526">
                  <c:v>-0.14981903924311357</c:v>
                </c:pt>
                <c:pt idx="527">
                  <c:v>4.3762232157501163E-2</c:v>
                </c:pt>
                <c:pt idx="528">
                  <c:v>9.5065296863140802E-2</c:v>
                </c:pt>
                <c:pt idx="529">
                  <c:v>-3.9012488475312225E-2</c:v>
                </c:pt>
                <c:pt idx="530">
                  <c:v>1.1810819753259299E-2</c:v>
                </c:pt>
                <c:pt idx="531">
                  <c:v>-4.6318811125812341E-2</c:v>
                </c:pt>
                <c:pt idx="532">
                  <c:v>6.1172232667983016E-2</c:v>
                </c:pt>
                <c:pt idx="533">
                  <c:v>6.9078501909297846E-2</c:v>
                </c:pt>
                <c:pt idx="534">
                  <c:v>9.7314620381923525E-2</c:v>
                </c:pt>
                <c:pt idx="535">
                  <c:v>-1.2506784109440011E-2</c:v>
                </c:pt>
                <c:pt idx="536">
                  <c:v>-5.4498548563478074E-3</c:v>
                </c:pt>
                <c:pt idx="537">
                  <c:v>-7.4952007209684965E-2</c:v>
                </c:pt>
                <c:pt idx="538">
                  <c:v>1.1918903314434954E-2</c:v>
                </c:pt>
                <c:pt idx="539">
                  <c:v>-7.832738792676279E-2</c:v>
                </c:pt>
                <c:pt idx="540">
                  <c:v>-6.7092650042360383E-2</c:v>
                </c:pt>
                <c:pt idx="541">
                  <c:v>-0.13739728390692382</c:v>
                </c:pt>
                <c:pt idx="542">
                  <c:v>0.12952196283944747</c:v>
                </c:pt>
                <c:pt idx="543">
                  <c:v>0.13179434051667013</c:v>
                </c:pt>
                <c:pt idx="544">
                  <c:v>-5.0981365193009637E-2</c:v>
                </c:pt>
                <c:pt idx="545">
                  <c:v>-5.2607536975560518E-2</c:v>
                </c:pt>
                <c:pt idx="546">
                  <c:v>-4.6658422749001484E-2</c:v>
                </c:pt>
                <c:pt idx="547">
                  <c:v>-0.12262319565217393</c:v>
                </c:pt>
                <c:pt idx="548">
                  <c:v>8.9264830020852892E-2</c:v>
                </c:pt>
                <c:pt idx="549">
                  <c:v>-2.9161592777326169E-2</c:v>
                </c:pt>
                <c:pt idx="550">
                  <c:v>-9.2642877225866879E-2</c:v>
                </c:pt>
                <c:pt idx="551">
                  <c:v>2.4290294670748613E-2</c:v>
                </c:pt>
                <c:pt idx="552">
                  <c:v>-0.21092442148153209</c:v>
                </c:pt>
                <c:pt idx="553">
                  <c:v>-6.2811471655318585E-2</c:v>
                </c:pt>
                <c:pt idx="554">
                  <c:v>-0.11592922888116178</c:v>
                </c:pt>
                <c:pt idx="555">
                  <c:v>-3.6760875926009032E-2</c:v>
                </c:pt>
                <c:pt idx="556">
                  <c:v>0.16946889511609281</c:v>
                </c:pt>
                <c:pt idx="557">
                  <c:v>-1.049743279892092E-2</c:v>
                </c:pt>
                <c:pt idx="558">
                  <c:v>0.1007840820671549</c:v>
                </c:pt>
                <c:pt idx="559">
                  <c:v>0.14236323067253298</c:v>
                </c:pt>
                <c:pt idx="560">
                  <c:v>3.9248970522640057E-3</c:v>
                </c:pt>
                <c:pt idx="561">
                  <c:v>-7.7440213469730429E-2</c:v>
                </c:pt>
                <c:pt idx="562">
                  <c:v>1.0415821369670345E-2</c:v>
                </c:pt>
                <c:pt idx="563">
                  <c:v>-1.7657644776042616E-2</c:v>
                </c:pt>
                <c:pt idx="564">
                  <c:v>5.4861843197531839E-3</c:v>
                </c:pt>
                <c:pt idx="565">
                  <c:v>-4.5575300331863022E-2</c:v>
                </c:pt>
                <c:pt idx="566">
                  <c:v>5.9185464142133951E-2</c:v>
                </c:pt>
                <c:pt idx="567">
                  <c:v>3.3366535491986685E-3</c:v>
                </c:pt>
                <c:pt idx="568">
                  <c:v>6.6118834147955691E-2</c:v>
                </c:pt>
                <c:pt idx="569">
                  <c:v>1.6880780435991925E-2</c:v>
                </c:pt>
                <c:pt idx="570">
                  <c:v>1.4236764577438091E-2</c:v>
                </c:pt>
                <c:pt idx="571">
                  <c:v>4.9938637942726807E-2</c:v>
                </c:pt>
                <c:pt idx="572">
                  <c:v>0.18437366895213139</c:v>
                </c:pt>
                <c:pt idx="573">
                  <c:v>6.1562019829177264E-2</c:v>
                </c:pt>
                <c:pt idx="574">
                  <c:v>-3.3773571200986799E-2</c:v>
                </c:pt>
                <c:pt idx="575">
                  <c:v>7.7189114629067038E-2</c:v>
                </c:pt>
                <c:pt idx="576">
                  <c:v>-5.1250791196218733E-2</c:v>
                </c:pt>
                <c:pt idx="577">
                  <c:v>-3.521243250409662E-3</c:v>
                </c:pt>
                <c:pt idx="578">
                  <c:v>-3.5802361010502687E-2</c:v>
                </c:pt>
                <c:pt idx="579">
                  <c:v>3.3552139980229698E-2</c:v>
                </c:pt>
                <c:pt idx="580">
                  <c:v>-2.3075899585599233E-2</c:v>
                </c:pt>
                <c:pt idx="581">
                  <c:v>3.7703472360430187E-2</c:v>
                </c:pt>
                <c:pt idx="582">
                  <c:v>7.8673018261683048E-2</c:v>
                </c:pt>
                <c:pt idx="583">
                  <c:v>-6.8749559670519527E-3</c:v>
                </c:pt>
                <c:pt idx="584">
                  <c:v>8.2286114083941805E-2</c:v>
                </c:pt>
                <c:pt idx="585">
                  <c:v>-0.11715531156767987</c:v>
                </c:pt>
                <c:pt idx="586">
                  <c:v>-7.1523140967500412E-2</c:v>
                </c:pt>
                <c:pt idx="587">
                  <c:v>0.12666192401338194</c:v>
                </c:pt>
                <c:pt idx="588">
                  <c:v>-1.6827295437336579E-2</c:v>
                </c:pt>
                <c:pt idx="589">
                  <c:v>9.1435287719711063E-4</c:v>
                </c:pt>
                <c:pt idx="590">
                  <c:v>2.130698307999734E-2</c:v>
                </c:pt>
                <c:pt idx="591">
                  <c:v>-4.1069391153660496E-3</c:v>
                </c:pt>
                <c:pt idx="592">
                  <c:v>4.616000313316708E-2</c:v>
                </c:pt>
                <c:pt idx="593">
                  <c:v>-7.4606593242116468E-3</c:v>
                </c:pt>
                <c:pt idx="594">
                  <c:v>-4.974233397902126E-2</c:v>
                </c:pt>
                <c:pt idx="595">
                  <c:v>1.3269211538461544E-2</c:v>
                </c:pt>
                <c:pt idx="596">
                  <c:v>4.7358778655509172E-2</c:v>
                </c:pt>
                <c:pt idx="597">
                  <c:v>-1.5233522283901112E-2</c:v>
                </c:pt>
                <c:pt idx="598">
                  <c:v>6.5385441875749819E-3</c:v>
                </c:pt>
                <c:pt idx="599">
                  <c:v>-5.4844423128986722E-3</c:v>
                </c:pt>
                <c:pt idx="600">
                  <c:v>7.5612313396605573E-3</c:v>
                </c:pt>
                <c:pt idx="601">
                  <c:v>1.4996862054057336E-2</c:v>
                </c:pt>
                <c:pt idx="602">
                  <c:v>-1.634509355551619E-2</c:v>
                </c:pt>
                <c:pt idx="603">
                  <c:v>-8.953987445252309E-3</c:v>
                </c:pt>
                <c:pt idx="604">
                  <c:v>-5.8511818075158767E-3</c:v>
                </c:pt>
                <c:pt idx="605">
                  <c:v>6.0896437443055625E-2</c:v>
                </c:pt>
                <c:pt idx="606">
                  <c:v>4.2773880371086016E-2</c:v>
                </c:pt>
                <c:pt idx="607">
                  <c:v>-7.3544260235027439E-3</c:v>
                </c:pt>
                <c:pt idx="608">
                  <c:v>1.9817085528982931E-3</c:v>
                </c:pt>
                <c:pt idx="609">
                  <c:v>-1.352990298427827E-2</c:v>
                </c:pt>
                <c:pt idx="610">
                  <c:v>4.6887798192792589E-2</c:v>
                </c:pt>
                <c:pt idx="611">
                  <c:v>2.2861795678583215E-2</c:v>
                </c:pt>
                <c:pt idx="612">
                  <c:v>5.518032904288956E-2</c:v>
                </c:pt>
                <c:pt idx="613">
                  <c:v>-1.6937532083014138E-3</c:v>
                </c:pt>
                <c:pt idx="614">
                  <c:v>-1.0300948887055074E-2</c:v>
                </c:pt>
                <c:pt idx="615">
                  <c:v>-6.3479614755934166E-2</c:v>
                </c:pt>
                <c:pt idx="616">
                  <c:v>0.10248527273419951</c:v>
                </c:pt>
                <c:pt idx="617">
                  <c:v>-2.3857227451134777E-2</c:v>
                </c:pt>
                <c:pt idx="618">
                  <c:v>1.548024661164733E-2</c:v>
                </c:pt>
                <c:pt idx="619">
                  <c:v>9.7507474164744319E-3</c:v>
                </c:pt>
                <c:pt idx="620">
                  <c:v>-1.2668185150391526E-2</c:v>
                </c:pt>
                <c:pt idx="621">
                  <c:v>-1.0699585514254476E-3</c:v>
                </c:pt>
                <c:pt idx="622">
                  <c:v>-4.7753631918837089E-3</c:v>
                </c:pt>
                <c:pt idx="623">
                  <c:v>-4.0076076890603253E-2</c:v>
                </c:pt>
                <c:pt idx="624">
                  <c:v>4.2451271652676814E-2</c:v>
                </c:pt>
                <c:pt idx="625">
                  <c:v>-2.5905150533413211E-2</c:v>
                </c:pt>
                <c:pt idx="626">
                  <c:v>3.868888666324987E-2</c:v>
                </c:pt>
                <c:pt idx="627">
                  <c:v>7.6005948614186206E-2</c:v>
                </c:pt>
                <c:pt idx="628">
                  <c:v>0.1278670690249476</c:v>
                </c:pt>
                <c:pt idx="629">
                  <c:v>4.5199234271529956E-2</c:v>
                </c:pt>
                <c:pt idx="630">
                  <c:v>0.10050999109262988</c:v>
                </c:pt>
                <c:pt idx="631">
                  <c:v>-7.1743259572223302E-6</c:v>
                </c:pt>
                <c:pt idx="632">
                  <c:v>-5.7010250733388126E-3</c:v>
                </c:pt>
                <c:pt idx="633">
                  <c:v>-7.0868795469273421E-4</c:v>
                </c:pt>
                <c:pt idx="634">
                  <c:v>0.18839540249566908</c:v>
                </c:pt>
                <c:pt idx="635">
                  <c:v>-6.2085606909323854E-2</c:v>
                </c:pt>
                <c:pt idx="636">
                  <c:v>-8.3547014252795468E-3</c:v>
                </c:pt>
                <c:pt idx="637">
                  <c:v>-4.2670148092381607E-2</c:v>
                </c:pt>
                <c:pt idx="638">
                  <c:v>2.4567419997046345E-2</c:v>
                </c:pt>
                <c:pt idx="639">
                  <c:v>3.6737288854151312E-3</c:v>
                </c:pt>
                <c:pt idx="640">
                  <c:v>7.960447541751213E-2</c:v>
                </c:pt>
                <c:pt idx="641">
                  <c:v>-2.4958403636257603E-2</c:v>
                </c:pt>
                <c:pt idx="642">
                  <c:v>5.0000019699812825E-2</c:v>
                </c:pt>
                <c:pt idx="643">
                  <c:v>-0.15660980076833736</c:v>
                </c:pt>
                <c:pt idx="644">
                  <c:v>1.3410911882877028E-2</c:v>
                </c:pt>
                <c:pt idx="645">
                  <c:v>4.8083687751461761E-2</c:v>
                </c:pt>
                <c:pt idx="646">
                  <c:v>-1.994720678367068E-3</c:v>
                </c:pt>
                <c:pt idx="647">
                  <c:v>-8.660916113663682E-3</c:v>
                </c:pt>
                <c:pt idx="648">
                  <c:v>1.8145192081003833E-2</c:v>
                </c:pt>
                <c:pt idx="649">
                  <c:v>-4.3432326732673207E-2</c:v>
                </c:pt>
                <c:pt idx="650">
                  <c:v>3.1610553553502729E-2</c:v>
                </c:pt>
                <c:pt idx="651">
                  <c:v>-1.3511648390000853E-3</c:v>
                </c:pt>
                <c:pt idx="652">
                  <c:v>-1.4468113981751342E-3</c:v>
                </c:pt>
                <c:pt idx="653">
                  <c:v>5.8423765511124454E-3</c:v>
                </c:pt>
                <c:pt idx="654">
                  <c:v>-3.4370511435857384E-2</c:v>
                </c:pt>
                <c:pt idx="655">
                  <c:v>-3.5911605786987599E-2</c:v>
                </c:pt>
                <c:pt idx="656">
                  <c:v>5.3008603531580281E-2</c:v>
                </c:pt>
                <c:pt idx="657">
                  <c:v>9.5918387755102044E-2</c:v>
                </c:pt>
                <c:pt idx="658">
                  <c:v>3.3513351331222498E-2</c:v>
                </c:pt>
                <c:pt idx="659">
                  <c:v>7.2132593658038122E-3</c:v>
                </c:pt>
                <c:pt idx="660">
                  <c:v>0.13237327015098552</c:v>
                </c:pt>
                <c:pt idx="661">
                  <c:v>-1.7898980275054318E-2</c:v>
                </c:pt>
                <c:pt idx="662">
                  <c:v>-2.3163699235095392E-3</c:v>
                </c:pt>
                <c:pt idx="663">
                  <c:v>9.8931597056282766E-2</c:v>
                </c:pt>
                <c:pt idx="664">
                  <c:v>3.9867724235252651E-2</c:v>
                </c:pt>
                <c:pt idx="665">
                  <c:v>-7.1199468587388348E-2</c:v>
                </c:pt>
                <c:pt idx="666">
                  <c:v>4.3096041228585208E-2</c:v>
                </c:pt>
                <c:pt idx="667">
                  <c:v>5.8475754698087669E-2</c:v>
                </c:pt>
                <c:pt idx="668">
                  <c:v>5.2585221273289288E-2</c:v>
                </c:pt>
                <c:pt idx="669">
                  <c:v>-3.1401345848618215E-2</c:v>
                </c:pt>
                <c:pt idx="670">
                  <c:v>0.12939429117720494</c:v>
                </c:pt>
                <c:pt idx="671">
                  <c:v>-4.6102728937067537E-2</c:v>
                </c:pt>
                <c:pt idx="672">
                  <c:v>-0.14981522682760026</c:v>
                </c:pt>
                <c:pt idx="673">
                  <c:v>-1.0853778069923974E-2</c:v>
                </c:pt>
                <c:pt idx="674">
                  <c:v>-0.11620868053299531</c:v>
                </c:pt>
                <c:pt idx="675">
                  <c:v>1.6854354311334179E-3</c:v>
                </c:pt>
                <c:pt idx="676">
                  <c:v>8.3034168308358913E-2</c:v>
                </c:pt>
                <c:pt idx="677">
                  <c:v>-1.1056151027806561E-2</c:v>
                </c:pt>
                <c:pt idx="678">
                  <c:v>-2.5920458982253911E-3</c:v>
                </c:pt>
                <c:pt idx="679">
                  <c:v>0.14597722393955179</c:v>
                </c:pt>
                <c:pt idx="680">
                  <c:v>7.5820022654754194E-3</c:v>
                </c:pt>
                <c:pt idx="681">
                  <c:v>-5.5175370889287444E-2</c:v>
                </c:pt>
                <c:pt idx="682">
                  <c:v>7.7815195966544973E-2</c:v>
                </c:pt>
                <c:pt idx="683">
                  <c:v>1.1586345945957312E-2</c:v>
                </c:pt>
                <c:pt idx="684">
                  <c:v>-5.192773318994854E-2</c:v>
                </c:pt>
                <c:pt idx="685">
                  <c:v>-5.6890140856637066E-2</c:v>
                </c:pt>
                <c:pt idx="686">
                  <c:v>-0.10208307416102262</c:v>
                </c:pt>
                <c:pt idx="687">
                  <c:v>8.1555731677962345E-2</c:v>
                </c:pt>
                <c:pt idx="688">
                  <c:v>7.9167392960946187E-2</c:v>
                </c:pt>
                <c:pt idx="689">
                  <c:v>-2.0300417847272354E-2</c:v>
                </c:pt>
                <c:pt idx="690">
                  <c:v>1.2788437008136946E-2</c:v>
                </c:pt>
                <c:pt idx="691">
                  <c:v>4.6140671516082719E-2</c:v>
                </c:pt>
                <c:pt idx="692">
                  <c:v>-4.3946808384791751E-2</c:v>
                </c:pt>
                <c:pt idx="693">
                  <c:v>4.6512921632010252E-3</c:v>
                </c:pt>
                <c:pt idx="694">
                  <c:v>1.0393315051959444E-3</c:v>
                </c:pt>
                <c:pt idx="695">
                  <c:v>-9.2498948205500583E-3</c:v>
                </c:pt>
                <c:pt idx="696">
                  <c:v>4.4227990142520344E-2</c:v>
                </c:pt>
                <c:pt idx="697">
                  <c:v>-1.8953589957682718E-2</c:v>
                </c:pt>
                <c:pt idx="698">
                  <c:v>2.7596297174247851E-2</c:v>
                </c:pt>
                <c:pt idx="699">
                  <c:v>3.0543802010636399E-3</c:v>
                </c:pt>
                <c:pt idx="700">
                  <c:v>1.4503163888432903E-2</c:v>
                </c:pt>
                <c:pt idx="701">
                  <c:v>1.1783560904367778E-3</c:v>
                </c:pt>
                <c:pt idx="702">
                  <c:v>9.1714352538727964E-3</c:v>
                </c:pt>
                <c:pt idx="703">
                  <c:v>-1.8044111910327666E-2</c:v>
                </c:pt>
                <c:pt idx="704">
                  <c:v>-3.2471327728645596E-2</c:v>
                </c:pt>
                <c:pt idx="705">
                  <c:v>-2.0961282373177813E-2</c:v>
                </c:pt>
                <c:pt idx="706">
                  <c:v>4.5469675463577393E-2</c:v>
                </c:pt>
                <c:pt idx="707">
                  <c:v>-4.5438159416419072E-2</c:v>
                </c:pt>
                <c:pt idx="708">
                  <c:v>-2.4203395742140487E-2</c:v>
                </c:pt>
                <c:pt idx="709">
                  <c:v>2.9468105777445207E-2</c:v>
                </c:pt>
                <c:pt idx="710">
                  <c:v>-1.7179531758423752E-2</c:v>
                </c:pt>
                <c:pt idx="711">
                  <c:v>-1.5654946967679034E-2</c:v>
                </c:pt>
                <c:pt idx="712">
                  <c:v>-7.4641792864829706E-3</c:v>
                </c:pt>
                <c:pt idx="713">
                  <c:v>-3.1703143823843739E-2</c:v>
                </c:pt>
                <c:pt idx="714">
                  <c:v>3.9923849337009182E-2</c:v>
                </c:pt>
                <c:pt idx="715">
                  <c:v>5.098479491298151E-2</c:v>
                </c:pt>
                <c:pt idx="716">
                  <c:v>-5.387557738002785E-3</c:v>
                </c:pt>
                <c:pt idx="717">
                  <c:v>1.8211576465858893E-2</c:v>
                </c:pt>
                <c:pt idx="718">
                  <c:v>7.7963608012507893E-3</c:v>
                </c:pt>
                <c:pt idx="719">
                  <c:v>-4.4163829351535809E-2</c:v>
                </c:pt>
                <c:pt idx="720">
                  <c:v>-8.664807603119426E-3</c:v>
                </c:pt>
                <c:pt idx="721">
                  <c:v>-3.3617001001881885E-3</c:v>
                </c:pt>
                <c:pt idx="722">
                  <c:v>-1.0119327352974682E-2</c:v>
                </c:pt>
                <c:pt idx="723">
                  <c:v>-4.6732312086139654E-3</c:v>
                </c:pt>
                <c:pt idx="724">
                  <c:v>0.12530262820486565</c:v>
                </c:pt>
                <c:pt idx="725">
                  <c:v>-2.5686172668923434E-2</c:v>
                </c:pt>
                <c:pt idx="726">
                  <c:v>9.7356997605025072E-2</c:v>
                </c:pt>
                <c:pt idx="727">
                  <c:v>1.2174841463414713E-2</c:v>
                </c:pt>
                <c:pt idx="728">
                  <c:v>1.1064402410857831E-2</c:v>
                </c:pt>
                <c:pt idx="729">
                  <c:v>7.3287011266320146E-2</c:v>
                </c:pt>
                <c:pt idx="730">
                  <c:v>1.7875659002830484E-2</c:v>
                </c:pt>
                <c:pt idx="731">
                  <c:v>5.6539293997998959E-2</c:v>
                </c:pt>
                <c:pt idx="732">
                  <c:v>3.6220643009391651E-2</c:v>
                </c:pt>
                <c:pt idx="733">
                  <c:v>-7.6717076457940006E-3</c:v>
                </c:pt>
                <c:pt idx="734">
                  <c:v>-6.885996101812368E-2</c:v>
                </c:pt>
                <c:pt idx="735">
                  <c:v>6.0347984911537284E-2</c:v>
                </c:pt>
                <c:pt idx="736">
                  <c:v>1.6778379825145137E-3</c:v>
                </c:pt>
                <c:pt idx="737">
                  <c:v>2.3536013803137527E-2</c:v>
                </c:pt>
                <c:pt idx="738">
                  <c:v>3.4037527445137501E-2</c:v>
                </c:pt>
                <c:pt idx="739">
                  <c:v>4.5051276544145015E-2</c:v>
                </c:pt>
                <c:pt idx="740">
                  <c:v>-0.1213419294752224</c:v>
                </c:pt>
                <c:pt idx="741">
                  <c:v>7.0755755617073979E-2</c:v>
                </c:pt>
                <c:pt idx="742">
                  <c:v>6.4877093750176891E-3</c:v>
                </c:pt>
                <c:pt idx="743">
                  <c:v>3.9224579366063522E-2</c:v>
                </c:pt>
                <c:pt idx="744">
                  <c:v>-2.3395700234410326E-2</c:v>
                </c:pt>
                <c:pt idx="745">
                  <c:v>-6.3688456832170336E-5</c:v>
                </c:pt>
                <c:pt idx="746">
                  <c:v>6.4805200552690664E-2</c:v>
                </c:pt>
                <c:pt idx="747">
                  <c:v>-3.9766393773848652E-3</c:v>
                </c:pt>
                <c:pt idx="748">
                  <c:v>-2.7377530373041005E-2</c:v>
                </c:pt>
                <c:pt idx="749">
                  <c:v>-2.4382699074074046E-2</c:v>
                </c:pt>
                <c:pt idx="750">
                  <c:v>1.706737553346864E-2</c:v>
                </c:pt>
                <c:pt idx="751">
                  <c:v>4.9020985872057193E-2</c:v>
                </c:pt>
                <c:pt idx="752">
                  <c:v>-2.0029392892182595E-2</c:v>
                </c:pt>
                <c:pt idx="753">
                  <c:v>1.6641476953500225E-2</c:v>
                </c:pt>
                <c:pt idx="754">
                  <c:v>4.1651794642857176E-2</c:v>
                </c:pt>
                <c:pt idx="755">
                  <c:v>2.7814704257363338E-2</c:v>
                </c:pt>
                <c:pt idx="756">
                  <c:v>5.8376864278883635E-3</c:v>
                </c:pt>
                <c:pt idx="757">
                  <c:v>4.813034139735374E-2</c:v>
                </c:pt>
                <c:pt idx="758">
                  <c:v>2.5234303482701372E-2</c:v>
                </c:pt>
                <c:pt idx="759">
                  <c:v>0.1007806562517878</c:v>
                </c:pt>
                <c:pt idx="760">
                  <c:v>-7.7103256463430109E-3</c:v>
                </c:pt>
                <c:pt idx="761">
                  <c:v>-2.1662341831453248E-2</c:v>
                </c:pt>
                <c:pt idx="762">
                  <c:v>2.618529241877262E-2</c:v>
                </c:pt>
                <c:pt idx="763">
                  <c:v>-1.0987808107476753E-2</c:v>
                </c:pt>
                <c:pt idx="764">
                  <c:v>1.0208782232263031E-2</c:v>
                </c:pt>
                <c:pt idx="765">
                  <c:v>-1.6666679577464809E-2</c:v>
                </c:pt>
                <c:pt idx="766">
                  <c:v>2.4994071705579806E-2</c:v>
                </c:pt>
                <c:pt idx="767">
                  <c:v>-4.3552436176078841E-3</c:v>
                </c:pt>
                <c:pt idx="768">
                  <c:v>-2.4198831578947297E-2</c:v>
                </c:pt>
                <c:pt idx="769">
                  <c:v>2.4798936875740279E-2</c:v>
                </c:pt>
                <c:pt idx="770">
                  <c:v>4.2549747368421147E-2</c:v>
                </c:pt>
                <c:pt idx="771">
                  <c:v>-2.3592661040016151E-2</c:v>
                </c:pt>
                <c:pt idx="772">
                  <c:v>-5.7850260923821617E-2</c:v>
                </c:pt>
                <c:pt idx="773">
                  <c:v>1.219504342653481E-2</c:v>
                </c:pt>
                <c:pt idx="774">
                  <c:v>-1.8927698320103905E-2</c:v>
                </c:pt>
                <c:pt idx="775">
                  <c:v>3.7320875589456251E-2</c:v>
                </c:pt>
                <c:pt idx="776">
                  <c:v>3.8286681618743219E-2</c:v>
                </c:pt>
                <c:pt idx="777">
                  <c:v>-2.5107737909389537E-2</c:v>
                </c:pt>
                <c:pt idx="778">
                  <c:v>-1.1695943859649161E-2</c:v>
                </c:pt>
                <c:pt idx="779">
                  <c:v>2.9195358502072808E-2</c:v>
                </c:pt>
                <c:pt idx="780">
                  <c:v>-1.6730503808487531E-2</c:v>
                </c:pt>
                <c:pt idx="781">
                  <c:v>-1.3425101316215516E-2</c:v>
                </c:pt>
                <c:pt idx="782">
                  <c:v>-3.6982579893317824E-2</c:v>
                </c:pt>
                <c:pt idx="783">
                  <c:v>-1.3760969899693694E-2</c:v>
                </c:pt>
                <c:pt idx="784">
                  <c:v>2.0892042272270504E-2</c:v>
                </c:pt>
                <c:pt idx="785">
                  <c:v>-4.7567242692116957E-2</c:v>
                </c:pt>
                <c:pt idx="786">
                  <c:v>2.3232220684550739E-3</c:v>
                </c:pt>
                <c:pt idx="787">
                  <c:v>1.8056136060982129E-2</c:v>
                </c:pt>
                <c:pt idx="788">
                  <c:v>-4.0704403773584884E-2</c:v>
                </c:pt>
                <c:pt idx="789">
                  <c:v>-0.1317921668569603</c:v>
                </c:pt>
                <c:pt idx="790">
                  <c:v>7.5090990323787271E-2</c:v>
                </c:pt>
                <c:pt idx="791">
                  <c:v>2.0088485774011754E-2</c:v>
                </c:pt>
                <c:pt idx="792">
                  <c:v>-3.6011877264880719E-2</c:v>
                </c:pt>
                <c:pt idx="793">
                  <c:v>-1.4128547465795373E-2</c:v>
                </c:pt>
                <c:pt idx="794">
                  <c:v>4.0819575081045743E-2</c:v>
                </c:pt>
                <c:pt idx="795">
                  <c:v>-4.2170173308932947E-2</c:v>
                </c:pt>
                <c:pt idx="796">
                  <c:v>-4.6788452912497683E-2</c:v>
                </c:pt>
                <c:pt idx="797">
                  <c:v>-4.534924395198791E-2</c:v>
                </c:pt>
                <c:pt idx="798">
                  <c:v>-4.0746864026924963E-2</c:v>
                </c:pt>
                <c:pt idx="799">
                  <c:v>1.2705028681358583E-2</c:v>
                </c:pt>
                <c:pt idx="800">
                  <c:v>0.15146830533677844</c:v>
                </c:pt>
                <c:pt idx="801">
                  <c:v>-1.2851763493212319E-3</c:v>
                </c:pt>
                <c:pt idx="802">
                  <c:v>-4.2036044172508322E-2</c:v>
                </c:pt>
                <c:pt idx="803">
                  <c:v>3.5955220261617217E-2</c:v>
                </c:pt>
                <c:pt idx="804">
                  <c:v>1.3341224125809696E-2</c:v>
                </c:pt>
                <c:pt idx="805">
                  <c:v>-6.6083737249951896E-2</c:v>
                </c:pt>
                <c:pt idx="806">
                  <c:v>4.1743415300922758E-2</c:v>
                </c:pt>
                <c:pt idx="807">
                  <c:v>-5.5078946704805794E-2</c:v>
                </c:pt>
                <c:pt idx="808">
                  <c:v>5.875346709701617E-2</c:v>
                </c:pt>
                <c:pt idx="809">
                  <c:v>-1.2883636676715667E-2</c:v>
                </c:pt>
                <c:pt idx="810">
                  <c:v>-1.1631154022042041E-2</c:v>
                </c:pt>
                <c:pt idx="811">
                  <c:v>-8.2211725289301318E-2</c:v>
                </c:pt>
                <c:pt idx="812">
                  <c:v>4.7096267134649678E-2</c:v>
                </c:pt>
                <c:pt idx="813">
                  <c:v>-4.0864966744550729E-2</c:v>
                </c:pt>
                <c:pt idx="814">
                  <c:v>-2.256191121850748E-2</c:v>
                </c:pt>
                <c:pt idx="815">
                  <c:v>7.456584327885922E-2</c:v>
                </c:pt>
                <c:pt idx="816">
                  <c:v>6.4566541950291226E-2</c:v>
                </c:pt>
                <c:pt idx="817">
                  <c:v>2.8095374784602615E-2</c:v>
                </c:pt>
                <c:pt idx="818">
                  <c:v>-2.4600457536556364E-2</c:v>
                </c:pt>
                <c:pt idx="819">
                  <c:v>-4.7805561552223845E-3</c:v>
                </c:pt>
                <c:pt idx="820">
                  <c:v>-1.4002903930130947E-2</c:v>
                </c:pt>
                <c:pt idx="821">
                  <c:v>5.7576987380952946E-4</c:v>
                </c:pt>
                <c:pt idx="822">
                  <c:v>1.1700101459194086E-2</c:v>
                </c:pt>
                <c:pt idx="823">
                  <c:v>3.9375820444438735E-2</c:v>
                </c:pt>
                <c:pt idx="824">
                  <c:v>8.138064285500389E-2</c:v>
                </c:pt>
                <c:pt idx="825">
                  <c:v>-3.5811589002995449E-2</c:v>
                </c:pt>
                <c:pt idx="826">
                  <c:v>-1.944556341678114E-2</c:v>
                </c:pt>
                <c:pt idx="827">
                  <c:v>-1.2420210096673932E-2</c:v>
                </c:pt>
                <c:pt idx="828">
                  <c:v>-3.0294746787016616E-3</c:v>
                </c:pt>
                <c:pt idx="829">
                  <c:v>-1.7632596042621851E-2</c:v>
                </c:pt>
                <c:pt idx="830">
                  <c:v>5.2116286104224509E-2</c:v>
                </c:pt>
                <c:pt idx="831">
                  <c:v>-2.9265021620714315E-2</c:v>
                </c:pt>
                <c:pt idx="832">
                  <c:v>2.9452622868984091E-2</c:v>
                </c:pt>
                <c:pt idx="833">
                  <c:v>-3.1093089068825894E-2</c:v>
                </c:pt>
                <c:pt idx="834">
                  <c:v>-3.0015601662588962E-2</c:v>
                </c:pt>
                <c:pt idx="835">
                  <c:v>4.4513647354633649E-3</c:v>
                </c:pt>
                <c:pt idx="836">
                  <c:v>-4.5631938462340205E-2</c:v>
                </c:pt>
                <c:pt idx="837">
                  <c:v>5.4239909469464401E-2</c:v>
                </c:pt>
                <c:pt idx="838">
                  <c:v>-3.532253532849438E-2</c:v>
                </c:pt>
                <c:pt idx="839">
                  <c:v>3.1225070653037677E-3</c:v>
                </c:pt>
                <c:pt idx="840">
                  <c:v>-4.4051624631284735E-4</c:v>
                </c:pt>
                <c:pt idx="841">
                  <c:v>-2.1975427657107555E-2</c:v>
                </c:pt>
                <c:pt idx="842">
                  <c:v>-1.3517707979820814E-3</c:v>
                </c:pt>
                <c:pt idx="843">
                  <c:v>-9.8751649407822981E-2</c:v>
                </c:pt>
                <c:pt idx="844">
                  <c:v>5.4235095799392103E-3</c:v>
                </c:pt>
                <c:pt idx="845">
                  <c:v>-1.5767863209999763E-3</c:v>
                </c:pt>
                <c:pt idx="846">
                  <c:v>-3.0139317017796825E-2</c:v>
                </c:pt>
                <c:pt idx="847">
                  <c:v>-1.3472489260695735E-2</c:v>
                </c:pt>
                <c:pt idx="848">
                  <c:v>-1.3117945901966837E-2</c:v>
                </c:pt>
                <c:pt idx="849">
                  <c:v>-2.7200673301427378E-2</c:v>
                </c:pt>
                <c:pt idx="850">
                  <c:v>4.0629832447272363E-2</c:v>
                </c:pt>
                <c:pt idx="851">
                  <c:v>3.6713044195810916E-2</c:v>
                </c:pt>
                <c:pt idx="852">
                  <c:v>-2.4341161171931781E-2</c:v>
                </c:pt>
                <c:pt idx="853">
                  <c:v>4.4205597817332826E-2</c:v>
                </c:pt>
                <c:pt idx="854">
                  <c:v>4.1169914376335963E-4</c:v>
                </c:pt>
                <c:pt idx="855">
                  <c:v>2.0870382759818694E-2</c:v>
                </c:pt>
                <c:pt idx="856">
                  <c:v>1.3317389570194425E-2</c:v>
                </c:pt>
                <c:pt idx="857">
                  <c:v>-1.1137804295943002E-3</c:v>
                </c:pt>
                <c:pt idx="858">
                  <c:v>-1.2217215887845471E-2</c:v>
                </c:pt>
                <c:pt idx="859">
                  <c:v>-2.955832225384223E-2</c:v>
                </c:pt>
                <c:pt idx="860">
                  <c:v>-3.6706589131408188E-2</c:v>
                </c:pt>
                <c:pt idx="861">
                  <c:v>2.090704691527898E-2</c:v>
                </c:pt>
                <c:pt idx="862">
                  <c:v>5.2684009186854099E-2</c:v>
                </c:pt>
                <c:pt idx="863">
                  <c:v>-3.3450522785674529E-2</c:v>
                </c:pt>
                <c:pt idx="864">
                  <c:v>2.8397645937795726E-3</c:v>
                </c:pt>
                <c:pt idx="865">
                  <c:v>1.051534567699409E-2</c:v>
                </c:pt>
                <c:pt idx="866">
                  <c:v>3.2774002600187624E-3</c:v>
                </c:pt>
                <c:pt idx="867">
                  <c:v>7.2849046039856263E-3</c:v>
                </c:pt>
                <c:pt idx="868">
                  <c:v>-3.1052939843519554E-2</c:v>
                </c:pt>
                <c:pt idx="869">
                  <c:v>7.2799078770929325E-3</c:v>
                </c:pt>
                <c:pt idx="870">
                  <c:v>1.9073218883685794E-2</c:v>
                </c:pt>
                <c:pt idx="871">
                  <c:v>1.8113075452932777E-2</c:v>
                </c:pt>
                <c:pt idx="872">
                  <c:v>-9.976344927433765E-3</c:v>
                </c:pt>
                <c:pt idx="873">
                  <c:v>2.2240246430803034E-2</c:v>
                </c:pt>
                <c:pt idx="874">
                  <c:v>6.80221596703251E-2</c:v>
                </c:pt>
                <c:pt idx="875">
                  <c:v>2.1615106185969655E-2</c:v>
                </c:pt>
                <c:pt idx="876">
                  <c:v>-2.601581821101619E-2</c:v>
                </c:pt>
                <c:pt idx="877">
                  <c:v>1.9370443555242815E-2</c:v>
                </c:pt>
                <c:pt idx="878">
                  <c:v>-7.1277180202355813E-3</c:v>
                </c:pt>
                <c:pt idx="879">
                  <c:v>6.1050003284346043E-3</c:v>
                </c:pt>
                <c:pt idx="880">
                  <c:v>-7.2230730430009136E-3</c:v>
                </c:pt>
                <c:pt idx="881">
                  <c:v>4.0207547798389569E-3</c:v>
                </c:pt>
                <c:pt idx="882">
                  <c:v>-2.5582685019526579E-2</c:v>
                </c:pt>
                <c:pt idx="883">
                  <c:v>-5.4044325227864461E-2</c:v>
                </c:pt>
                <c:pt idx="884">
                  <c:v>3.9483126497788935E-2</c:v>
                </c:pt>
                <c:pt idx="885">
                  <c:v>1.3809369397921663E-2</c:v>
                </c:pt>
                <c:pt idx="886">
                  <c:v>3.6424013288033637E-2</c:v>
                </c:pt>
                <c:pt idx="887">
                  <c:v>-2.2686223858846635E-2</c:v>
                </c:pt>
                <c:pt idx="888">
                  <c:v>-1.8427111881973546E-2</c:v>
                </c:pt>
                <c:pt idx="889">
                  <c:v>-5.6349458613208009E-3</c:v>
                </c:pt>
                <c:pt idx="890">
                  <c:v>-3.7865839394725771E-2</c:v>
                </c:pt>
                <c:pt idx="891">
                  <c:v>3.5085502286249196E-2</c:v>
                </c:pt>
                <c:pt idx="892">
                  <c:v>1.168726350078431E-2</c:v>
                </c:pt>
                <c:pt idx="893">
                  <c:v>-4.8058217311551556E-3</c:v>
                </c:pt>
                <c:pt idx="894">
                  <c:v>-1.5355553803783476E-2</c:v>
                </c:pt>
                <c:pt idx="895">
                  <c:v>7.132245000853743E-3</c:v>
                </c:pt>
                <c:pt idx="896">
                  <c:v>1.9094547695871992E-2</c:v>
                </c:pt>
                <c:pt idx="897">
                  <c:v>-2.4721099145383889E-2</c:v>
                </c:pt>
                <c:pt idx="898">
                  <c:v>4.3121730000080802E-3</c:v>
                </c:pt>
                <c:pt idx="899">
                  <c:v>3.3810927023326581E-2</c:v>
                </c:pt>
                <c:pt idx="900">
                  <c:v>4.2038808878517415E-2</c:v>
                </c:pt>
                <c:pt idx="901">
                  <c:v>2.7142903477552126E-2</c:v>
                </c:pt>
                <c:pt idx="902">
                  <c:v>-1.1126586678685159E-2</c:v>
                </c:pt>
                <c:pt idx="903">
                  <c:v>7.032371308016901E-3</c:v>
                </c:pt>
                <c:pt idx="904">
                  <c:v>-5.7262666318152779E-3</c:v>
                </c:pt>
                <c:pt idx="905">
                  <c:v>-2.4301516759778316E-3</c:v>
                </c:pt>
                <c:pt idx="906">
                  <c:v>5.3790473915608502E-3</c:v>
                </c:pt>
                <c:pt idx="907">
                  <c:v>-1.792743540609349E-3</c:v>
                </c:pt>
                <c:pt idx="908">
                  <c:v>-8.9377275642374947E-3</c:v>
                </c:pt>
                <c:pt idx="909">
                  <c:v>2.4591526290894047E-2</c:v>
                </c:pt>
                <c:pt idx="910">
                  <c:v>-2.5756171955685716E-2</c:v>
                </c:pt>
                <c:pt idx="911">
                  <c:v>-4.5967053373096887E-2</c:v>
                </c:pt>
                <c:pt idx="912">
                  <c:v>-4.3261127271157062E-3</c:v>
                </c:pt>
                <c:pt idx="913">
                  <c:v>1.2631610302351642E-2</c:v>
                </c:pt>
                <c:pt idx="914">
                  <c:v>6.841517902018722E-3</c:v>
                </c:pt>
                <c:pt idx="915">
                  <c:v>3.7928988408137991E-3</c:v>
                </c:pt>
                <c:pt idx="916">
                  <c:v>3.6823048613848899E-2</c:v>
                </c:pt>
                <c:pt idx="917">
                  <c:v>-5.1358981721586795E-3</c:v>
                </c:pt>
                <c:pt idx="918">
                  <c:v>1.8103913605090653E-3</c:v>
                </c:pt>
                <c:pt idx="919">
                  <c:v>-4.6730937085076732E-3</c:v>
                </c:pt>
                <c:pt idx="920">
                  <c:v>1.3787255319148921E-2</c:v>
                </c:pt>
                <c:pt idx="921">
                  <c:v>2.5576405608285637E-2</c:v>
                </c:pt>
                <c:pt idx="922">
                  <c:v>1.4734011235667823E-3</c:v>
                </c:pt>
                <c:pt idx="923">
                  <c:v>5.7214064875462495E-4</c:v>
                </c:pt>
                <c:pt idx="924">
                  <c:v>-3.0633084397725459E-3</c:v>
                </c:pt>
                <c:pt idx="925">
                  <c:v>1.0583860934573995E-2</c:v>
                </c:pt>
                <c:pt idx="926">
                  <c:v>2.9162143964061773E-2</c:v>
                </c:pt>
                <c:pt idx="927">
                  <c:v>-1.0727676629923313E-2</c:v>
                </c:pt>
                <c:pt idx="928">
                  <c:v>8.2159406483815062E-3</c:v>
                </c:pt>
                <c:pt idx="929">
                  <c:v>-2.552659192961999E-2</c:v>
                </c:pt>
                <c:pt idx="930">
                  <c:v>3.1882857912029754E-3</c:v>
                </c:pt>
                <c:pt idx="931">
                  <c:v>3.272406672646068E-3</c:v>
                </c:pt>
                <c:pt idx="932">
                  <c:v>1.0510071366659296E-2</c:v>
                </c:pt>
                <c:pt idx="933">
                  <c:v>5.7383553718616392E-3</c:v>
                </c:pt>
                <c:pt idx="934">
                  <c:v>-2.9835559940367084E-2</c:v>
                </c:pt>
                <c:pt idx="935">
                  <c:v>3.130853848740705E-4</c:v>
                </c:pt>
                <c:pt idx="936">
                  <c:v>1.1894602879443975E-2</c:v>
                </c:pt>
                <c:pt idx="937">
                  <c:v>1.5426414245599037E-2</c:v>
                </c:pt>
                <c:pt idx="938">
                  <c:v>-1.2066226234358097E-2</c:v>
                </c:pt>
                <c:pt idx="939">
                  <c:v>3.6506695963747317E-2</c:v>
                </c:pt>
                <c:pt idx="940">
                  <c:v>1.8211903832599772E-2</c:v>
                </c:pt>
                <c:pt idx="941">
                  <c:v>-9.4004384771442084E-3</c:v>
                </c:pt>
                <c:pt idx="942">
                  <c:v>1.5389523803219234E-3</c:v>
                </c:pt>
                <c:pt idx="943">
                  <c:v>-3.3290741273618858E-3</c:v>
                </c:pt>
                <c:pt idx="944">
                  <c:v>2.3252793446403051E-2</c:v>
                </c:pt>
                <c:pt idx="945">
                  <c:v>-1.4689242937853078E-2</c:v>
                </c:pt>
                <c:pt idx="946">
                  <c:v>-1.095821458046909E-2</c:v>
                </c:pt>
                <c:pt idx="947">
                  <c:v>1.1929927684579624E-2</c:v>
                </c:pt>
                <c:pt idx="948">
                  <c:v>1.3686169521796829E-2</c:v>
                </c:pt>
                <c:pt idx="949">
                  <c:v>-1.0750928059227078E-2</c:v>
                </c:pt>
                <c:pt idx="950">
                  <c:v>1.6860278812886525E-2</c:v>
                </c:pt>
                <c:pt idx="951">
                  <c:v>1.1911239999284753E-2</c:v>
                </c:pt>
                <c:pt idx="952">
                  <c:v>6.193850244908124E-3</c:v>
                </c:pt>
                <c:pt idx="953">
                  <c:v>1.0116617487091297E-2</c:v>
                </c:pt>
                <c:pt idx="954">
                  <c:v>3.405203016489329E-2</c:v>
                </c:pt>
                <c:pt idx="955">
                  <c:v>3.0218776499600017E-2</c:v>
                </c:pt>
                <c:pt idx="956">
                  <c:v>-1.3879860043080259E-2</c:v>
                </c:pt>
                <c:pt idx="957">
                  <c:v>-1.0804880812416135E-2</c:v>
                </c:pt>
                <c:pt idx="958">
                  <c:v>4.6144820704866474E-2</c:v>
                </c:pt>
                <c:pt idx="959">
                  <c:v>6.1451668341708537E-2</c:v>
                </c:pt>
                <c:pt idx="960">
                  <c:v>7.8019636853764548E-2</c:v>
                </c:pt>
                <c:pt idx="961">
                  <c:v>1.4609358351366659E-2</c:v>
                </c:pt>
                <c:pt idx="962">
                  <c:v>2.7557050416004619E-2</c:v>
                </c:pt>
                <c:pt idx="963">
                  <c:v>1.2683571259918525E-2</c:v>
                </c:pt>
                <c:pt idx="964">
                  <c:v>5.8362434950396946E-2</c:v>
                </c:pt>
                <c:pt idx="965">
                  <c:v>1.2541527861422716E-2</c:v>
                </c:pt>
                <c:pt idx="966">
                  <c:v>1.5499904892787009E-2</c:v>
                </c:pt>
                <c:pt idx="967">
                  <c:v>4.8482597598187273E-2</c:v>
                </c:pt>
                <c:pt idx="968">
                  <c:v>-5.1927406489106695E-3</c:v>
                </c:pt>
                <c:pt idx="969">
                  <c:v>-6.3688942965760512E-2</c:v>
                </c:pt>
                <c:pt idx="970">
                  <c:v>2.0708153518759837E-2</c:v>
                </c:pt>
                <c:pt idx="971">
                  <c:v>-0.1390507804994649</c:v>
                </c:pt>
                <c:pt idx="972">
                  <c:v>9.1408388476664354E-2</c:v>
                </c:pt>
                <c:pt idx="973">
                  <c:v>-5.0119263855047884E-2</c:v>
                </c:pt>
                <c:pt idx="974">
                  <c:v>-2.85155092243401E-2</c:v>
                </c:pt>
                <c:pt idx="975">
                  <c:v>-1.4071858514332571E-2</c:v>
                </c:pt>
                <c:pt idx="976">
                  <c:v>6.0001343871747007E-2</c:v>
                </c:pt>
                <c:pt idx="977">
                  <c:v>4.0469803659895678E-2</c:v>
                </c:pt>
                <c:pt idx="978">
                  <c:v>-6.9404824680957431E-3</c:v>
                </c:pt>
                <c:pt idx="979">
                  <c:v>5.7750196511638971E-2</c:v>
                </c:pt>
                <c:pt idx="980">
                  <c:v>4.4566104788965862E-3</c:v>
                </c:pt>
                <c:pt idx="981">
                  <c:v>-7.4620363928194031E-2</c:v>
                </c:pt>
                <c:pt idx="982">
                  <c:v>1.7660247443142083E-2</c:v>
                </c:pt>
                <c:pt idx="983">
                  <c:v>1.3825316211228771E-3</c:v>
                </c:pt>
                <c:pt idx="984">
                  <c:v>3.9400877513129734E-2</c:v>
                </c:pt>
                <c:pt idx="985">
                  <c:v>1.4269848974850147E-2</c:v>
                </c:pt>
                <c:pt idx="986">
                  <c:v>-5.3105870557340902E-2</c:v>
                </c:pt>
                <c:pt idx="987">
                  <c:v>-1.2983785246468682E-2</c:v>
                </c:pt>
                <c:pt idx="988">
                  <c:v>-7.6770644022505871E-2</c:v>
                </c:pt>
                <c:pt idx="989">
                  <c:v>4.2625667815342126E-2</c:v>
                </c:pt>
                <c:pt idx="990">
                  <c:v>8.1496999133909946E-3</c:v>
                </c:pt>
                <c:pt idx="991">
                  <c:v>7.5329609306630779E-3</c:v>
                </c:pt>
                <c:pt idx="992">
                  <c:v>-4.8923276353612551E-2</c:v>
                </c:pt>
                <c:pt idx="993">
                  <c:v>-7.5935910780668518E-3</c:v>
                </c:pt>
                <c:pt idx="994">
                  <c:v>-5.6028895464954598E-2</c:v>
                </c:pt>
                <c:pt idx="995">
                  <c:v>8.6878222222222818E-3</c:v>
                </c:pt>
                <c:pt idx="996">
                  <c:v>4.3316801488165621E-2</c:v>
                </c:pt>
                <c:pt idx="997">
                  <c:v>-8.0170920060331843E-2</c:v>
                </c:pt>
                <c:pt idx="998">
                  <c:v>-4.4491805710903569E-3</c:v>
                </c:pt>
                <c:pt idx="999">
                  <c:v>6.7749233651895951E-3</c:v>
                </c:pt>
                <c:pt idx="1000">
                  <c:v>5.3213661488831145E-2</c:v>
                </c:pt>
                <c:pt idx="1001">
                  <c:v>4.260303327017672E-2</c:v>
                </c:pt>
                <c:pt idx="1002">
                  <c:v>6.6418380814927624E-2</c:v>
                </c:pt>
                <c:pt idx="1003">
                  <c:v>3.3362126629881E-2</c:v>
                </c:pt>
                <c:pt idx="1004">
                  <c:v>-9.7792746049010938E-3</c:v>
                </c:pt>
                <c:pt idx="1005">
                  <c:v>-3.3960113924638852E-2</c:v>
                </c:pt>
                <c:pt idx="1006">
                  <c:v>1.1410170086059273E-2</c:v>
                </c:pt>
                <c:pt idx="1007">
                  <c:v>6.9226097349018745E-2</c:v>
                </c:pt>
                <c:pt idx="1008">
                  <c:v>3.6419042330290217E-2</c:v>
                </c:pt>
                <c:pt idx="1009">
                  <c:v>-3.6064027906943179E-2</c:v>
                </c:pt>
                <c:pt idx="1010">
                  <c:v>-6.0742182428330758E-2</c:v>
                </c:pt>
                <c:pt idx="1011">
                  <c:v>3.1290306406684494E-3</c:v>
                </c:pt>
                <c:pt idx="1012">
                  <c:v>-7.4391122050129169E-2</c:v>
                </c:pt>
                <c:pt idx="1013">
                  <c:v>5.3669950282561496E-2</c:v>
                </c:pt>
                <c:pt idx="1014">
                  <c:v>2.3897447381399511E-2</c:v>
                </c:pt>
                <c:pt idx="1015">
                  <c:v>2.8011307228920444E-2</c:v>
                </c:pt>
                <c:pt idx="1016">
                  <c:v>-8.0418758525149375E-2</c:v>
                </c:pt>
                <c:pt idx="1017">
                  <c:v>6.5988588639538642E-3</c:v>
                </c:pt>
                <c:pt idx="1018">
                  <c:v>1.4708579450769152E-2</c:v>
                </c:pt>
                <c:pt idx="1019">
                  <c:v>-3.0699534655130815E-2</c:v>
                </c:pt>
                <c:pt idx="1020">
                  <c:v>-1.3260925460488007E-2</c:v>
                </c:pt>
                <c:pt idx="1021">
                  <c:v>-9.1916427735685383E-2</c:v>
                </c:pt>
                <c:pt idx="1022">
                  <c:v>1.0433707166168781E-2</c:v>
                </c:pt>
                <c:pt idx="1023">
                  <c:v>4.1817928833956193E-2</c:v>
                </c:pt>
                <c:pt idx="1024">
                  <c:v>-2.0022445492952623E-2</c:v>
                </c:pt>
                <c:pt idx="1025">
                  <c:v>-0.10906826801665395</c:v>
                </c:pt>
                <c:pt idx="1026">
                  <c:v>4.9485221288197961E-2</c:v>
                </c:pt>
                <c:pt idx="1027">
                  <c:v>7.1616040683207094E-2</c:v>
                </c:pt>
                <c:pt idx="1028">
                  <c:v>-7.5169951776990788E-3</c:v>
                </c:pt>
                <c:pt idx="1029">
                  <c:v>-4.9753304160479718E-2</c:v>
                </c:pt>
                <c:pt idx="1030">
                  <c:v>1.7256238095238057E-2</c:v>
                </c:pt>
                <c:pt idx="1031">
                  <c:v>2.9613669936885901E-2</c:v>
                </c:pt>
                <c:pt idx="1032">
                  <c:v>-1.9766408399197494E-2</c:v>
                </c:pt>
                <c:pt idx="1033">
                  <c:v>3.2544476725098838E-2</c:v>
                </c:pt>
                <c:pt idx="1034">
                  <c:v>-2.8481221295613965E-2</c:v>
                </c:pt>
                <c:pt idx="1035">
                  <c:v>1.387040481907065E-3</c:v>
                </c:pt>
                <c:pt idx="1036">
                  <c:v>-5.2834634331030368E-2</c:v>
                </c:pt>
                <c:pt idx="1037">
                  <c:v>4.4604609877749182E-2</c:v>
                </c:pt>
                <c:pt idx="1038">
                  <c:v>1.5611063333333277E-2</c:v>
                </c:pt>
                <c:pt idx="1039">
                  <c:v>-8.6419565358614224E-4</c:v>
                </c:pt>
                <c:pt idx="1040">
                  <c:v>-2.9849118362661565E-2</c:v>
                </c:pt>
                <c:pt idx="1041">
                  <c:v>-5.854404641827371E-2</c:v>
                </c:pt>
                <c:pt idx="1042">
                  <c:v>-4.4357725748038731E-3</c:v>
                </c:pt>
                <c:pt idx="1043">
                  <c:v>-0.15659356711530339</c:v>
                </c:pt>
                <c:pt idx="1044">
                  <c:v>0.15539919495623761</c:v>
                </c:pt>
                <c:pt idx="1045">
                  <c:v>7.1425895074993433E-3</c:v>
                </c:pt>
                <c:pt idx="1046">
                  <c:v>6.7078908705319781E-2</c:v>
                </c:pt>
                <c:pt idx="1047">
                  <c:v>2.8170705721728925E-3</c:v>
                </c:pt>
                <c:pt idx="1048">
                  <c:v>7.6135979791626552E-3</c:v>
                </c:pt>
                <c:pt idx="1049">
                  <c:v>-3.3763151137085917E-2</c:v>
                </c:pt>
                <c:pt idx="1050">
                  <c:v>8.4795456506755601E-3</c:v>
                </c:pt>
                <c:pt idx="1051">
                  <c:v>-7.0968074333326067E-2</c:v>
                </c:pt>
                <c:pt idx="1052">
                  <c:v>5.5246165588340237E-2</c:v>
                </c:pt>
                <c:pt idx="1053">
                  <c:v>1.4258902279003768E-2</c:v>
                </c:pt>
                <c:pt idx="1054">
                  <c:v>-1.3212754045277556E-2</c:v>
                </c:pt>
                <c:pt idx="1055">
                  <c:v>-7.092361693678223E-2</c:v>
                </c:pt>
                <c:pt idx="1056">
                  <c:v>-6.8407999944998087E-3</c:v>
                </c:pt>
                <c:pt idx="1057">
                  <c:v>4.3507355024511307E-2</c:v>
                </c:pt>
                <c:pt idx="1058">
                  <c:v>2.7181773633889669E-2</c:v>
                </c:pt>
                <c:pt idx="1059">
                  <c:v>5.2347198941457326E-2</c:v>
                </c:pt>
                <c:pt idx="1060">
                  <c:v>4.6301293303950511E-2</c:v>
                </c:pt>
                <c:pt idx="1061">
                  <c:v>1.6415613813372695E-2</c:v>
                </c:pt>
                <c:pt idx="1062">
                  <c:v>5.3698925806451546E-2</c:v>
                </c:pt>
                <c:pt idx="1063">
                  <c:v>3.0399798936261685E-2</c:v>
                </c:pt>
                <c:pt idx="1064">
                  <c:v>-1.7133095325148331E-3</c:v>
                </c:pt>
                <c:pt idx="1065">
                  <c:v>5.6646800595238064E-2</c:v>
                </c:pt>
                <c:pt idx="1066">
                  <c:v>4.0268507188726654E-2</c:v>
                </c:pt>
                <c:pt idx="1067">
                  <c:v>-1.5180622200601426E-2</c:v>
                </c:pt>
                <c:pt idx="1068">
                  <c:v>3.1159150726785341E-3</c:v>
                </c:pt>
                <c:pt idx="1069">
                  <c:v>-1.2260508036938367E-2</c:v>
                </c:pt>
                <c:pt idx="1070">
                  <c:v>7.6123026899932514E-3</c:v>
                </c:pt>
                <c:pt idx="1071">
                  <c:v>4.3070327650231104E-2</c:v>
                </c:pt>
                <c:pt idx="1072">
                  <c:v>-5.5293485530430661E-2</c:v>
                </c:pt>
                <c:pt idx="1073">
                  <c:v>-1.9637268820484517E-2</c:v>
                </c:pt>
                <c:pt idx="1074">
                  <c:v>-8.7229935178885672E-3</c:v>
                </c:pt>
                <c:pt idx="1075">
                  <c:v>-6.0208422543560243E-2</c:v>
                </c:pt>
                <c:pt idx="1076">
                  <c:v>1.7584679348274599E-2</c:v>
                </c:pt>
                <c:pt idx="1077">
                  <c:v>-1.6599141255548355E-2</c:v>
                </c:pt>
                <c:pt idx="1078">
                  <c:v>1.8561201638011875E-2</c:v>
                </c:pt>
                <c:pt idx="1079">
                  <c:v>-1.0267331394596849E-2</c:v>
                </c:pt>
                <c:pt idx="1080">
                  <c:v>1.6207768250119339E-2</c:v>
                </c:pt>
                <c:pt idx="1081">
                  <c:v>2.4814504426480657E-2</c:v>
                </c:pt>
                <c:pt idx="1082">
                  <c:v>4.3427191854689233E-2</c:v>
                </c:pt>
                <c:pt idx="1083">
                  <c:v>-5.5660494931675727E-2</c:v>
                </c:pt>
                <c:pt idx="1084">
                  <c:v>-3.5412038269973328E-2</c:v>
                </c:pt>
                <c:pt idx="1085">
                  <c:v>1.6813581587150673E-2</c:v>
                </c:pt>
                <c:pt idx="1086">
                  <c:v>-9.729461497419975E-2</c:v>
                </c:pt>
                <c:pt idx="1087">
                  <c:v>1.5580415489676635E-3</c:v>
                </c:pt>
                <c:pt idx="1088">
                  <c:v>2.5222326013782282E-3</c:v>
                </c:pt>
                <c:pt idx="1089">
                  <c:v>-4.5973931837073996E-2</c:v>
                </c:pt>
                <c:pt idx="1090">
                  <c:v>4.9269808444304362E-2</c:v>
                </c:pt>
                <c:pt idx="1091">
                  <c:v>8.4144689325353508E-4</c:v>
                </c:pt>
                <c:pt idx="1092">
                  <c:v>3.8807872299732767E-2</c:v>
                </c:pt>
                <c:pt idx="1093">
                  <c:v>-5.539817391676987E-2</c:v>
                </c:pt>
                <c:pt idx="1094">
                  <c:v>-5.6989770939878906E-2</c:v>
                </c:pt>
                <c:pt idx="1095">
                  <c:v>-2.0491413854825981E-2</c:v>
                </c:pt>
                <c:pt idx="1096">
                  <c:v>-2.9671307599896703E-2</c:v>
                </c:pt>
                <c:pt idx="1097">
                  <c:v>-0.11823897358490564</c:v>
                </c:pt>
                <c:pt idx="1098">
                  <c:v>0.10339509607086798</c:v>
                </c:pt>
                <c:pt idx="1099">
                  <c:v>-8.1708346219898573E-3</c:v>
                </c:pt>
                <c:pt idx="1100">
                  <c:v>-2.5809502480019182E-2</c:v>
                </c:pt>
                <c:pt idx="1101">
                  <c:v>-3.7999960621386201E-3</c:v>
                </c:pt>
                <c:pt idx="1102">
                  <c:v>-5.0394889314057632E-2</c:v>
                </c:pt>
                <c:pt idx="1103">
                  <c:v>9.8868540902551007E-3</c:v>
                </c:pt>
                <c:pt idx="1104">
                  <c:v>-8.2592238242791577E-2</c:v>
                </c:pt>
                <c:pt idx="1105">
                  <c:v>-2.2747000508327613E-3</c:v>
                </c:pt>
                <c:pt idx="1106">
                  <c:v>-4.5414934837254436E-2</c:v>
                </c:pt>
                <c:pt idx="1107">
                  <c:v>6.0222799618506427E-2</c:v>
                </c:pt>
                <c:pt idx="1108">
                  <c:v>9.348069531567095E-2</c:v>
                </c:pt>
                <c:pt idx="1109">
                  <c:v>6.9948125985717383E-2</c:v>
                </c:pt>
                <c:pt idx="1110">
                  <c:v>-2.4139308959055989E-2</c:v>
                </c:pt>
                <c:pt idx="1111">
                  <c:v>-3.0046635030801485E-2</c:v>
                </c:pt>
                <c:pt idx="1112">
                  <c:v>-3.8090011240406968E-3</c:v>
                </c:pt>
                <c:pt idx="1113">
                  <c:v>4.6321565173431094E-3</c:v>
                </c:pt>
                <c:pt idx="1114">
                  <c:v>-4.2370336728740229E-2</c:v>
                </c:pt>
                <c:pt idx="1115">
                  <c:v>2.6011410256410249E-2</c:v>
                </c:pt>
                <c:pt idx="1116">
                  <c:v>3.8541606662294142E-2</c:v>
                </c:pt>
                <c:pt idx="1117">
                  <c:v>-5.6883509374885857E-2</c:v>
                </c:pt>
                <c:pt idx="1118">
                  <c:v>-5.0987243559359616E-2</c:v>
                </c:pt>
                <c:pt idx="1119">
                  <c:v>-2.1867086856051744E-2</c:v>
                </c:pt>
                <c:pt idx="1120">
                  <c:v>1.2048399639543772E-2</c:v>
                </c:pt>
                <c:pt idx="1121">
                  <c:v>8.2383641919066431E-3</c:v>
                </c:pt>
                <c:pt idx="1122">
                  <c:v>-4.1768291905458318E-2</c:v>
                </c:pt>
                <c:pt idx="1123">
                  <c:v>5.2334838193550358E-2</c:v>
                </c:pt>
                <c:pt idx="1124">
                  <c:v>4.4077676264937686E-2</c:v>
                </c:pt>
                <c:pt idx="1125">
                  <c:v>1.4512954072131261E-2</c:v>
                </c:pt>
                <c:pt idx="1126">
                  <c:v>-1.8354298964524795E-3</c:v>
                </c:pt>
                <c:pt idx="1127">
                  <c:v>5.0097561586315932E-2</c:v>
                </c:pt>
                <c:pt idx="1128">
                  <c:v>-1.9582937926640051E-2</c:v>
                </c:pt>
                <c:pt idx="1129">
                  <c:v>-5.7195460318835573E-2</c:v>
                </c:pt>
                <c:pt idx="1130">
                  <c:v>-2.5987006507592177E-2</c:v>
                </c:pt>
                <c:pt idx="1131">
                  <c:v>1.1090842525741433E-2</c:v>
                </c:pt>
                <c:pt idx="1132">
                  <c:v>-1.7621145374449341E-2</c:v>
                </c:pt>
                <c:pt idx="1133">
                  <c:v>3.48878878923767E-2</c:v>
                </c:pt>
                <c:pt idx="1134">
                  <c:v>1.3606027444345335E-2</c:v>
                </c:pt>
                <c:pt idx="1135">
                  <c:v>3.5966698323928688E-2</c:v>
                </c:pt>
                <c:pt idx="1136">
                  <c:v>4.0316390158269926E-2</c:v>
                </c:pt>
                <c:pt idx="1137">
                  <c:v>-6.0517521995633386E-2</c:v>
                </c:pt>
                <c:pt idx="1138">
                  <c:v>-4.7907214770818995E-2</c:v>
                </c:pt>
                <c:pt idx="1139">
                  <c:v>4.1670363636363672E-2</c:v>
                </c:pt>
                <c:pt idx="1140">
                  <c:v>2.1725863824198034E-2</c:v>
                </c:pt>
                <c:pt idx="1141">
                  <c:v>2.0569420833333279E-2</c:v>
                </c:pt>
                <c:pt idx="1142">
                  <c:v>2.5859338386266875E-4</c:v>
                </c:pt>
                <c:pt idx="1143">
                  <c:v>7.2789387755102433E-3</c:v>
                </c:pt>
                <c:pt idx="1144">
                  <c:v>3.3727292936386988E-2</c:v>
                </c:pt>
                <c:pt idx="1145">
                  <c:v>8.2762738696518873E-2</c:v>
                </c:pt>
                <c:pt idx="1146">
                  <c:v>-1.4493251703376887E-2</c:v>
                </c:pt>
                <c:pt idx="1147">
                  <c:v>-2.0951468164101365E-2</c:v>
                </c:pt>
                <c:pt idx="1148">
                  <c:v>-1.0143349824715616E-2</c:v>
                </c:pt>
                <c:pt idx="1149">
                  <c:v>6.1622694830542432E-2</c:v>
                </c:pt>
                <c:pt idx="1150">
                  <c:v>2.2613578942651813E-3</c:v>
                </c:pt>
                <c:pt idx="1151">
                  <c:v>7.3304806271258738E-2</c:v>
                </c:pt>
                <c:pt idx="1152">
                  <c:v>-2.4141749680506305E-2</c:v>
                </c:pt>
                <c:pt idx="1153">
                  <c:v>3.7403229921283219E-2</c:v>
                </c:pt>
                <c:pt idx="1154">
                  <c:v>1.9672131147540985E-2</c:v>
                </c:pt>
                <c:pt idx="1155">
                  <c:v>-2.678452411575568E-2</c:v>
                </c:pt>
                <c:pt idx="1156">
                  <c:v>-2.5341172466926822E-2</c:v>
                </c:pt>
                <c:pt idx="1157">
                  <c:v>-1.5954796610169446E-2</c:v>
                </c:pt>
                <c:pt idx="1158">
                  <c:v>2.3332764426024468E-2</c:v>
                </c:pt>
                <c:pt idx="1159">
                  <c:v>-1.8626962745782846E-3</c:v>
                </c:pt>
                <c:pt idx="1160">
                  <c:v>-2.3933763302976675E-2</c:v>
                </c:pt>
                <c:pt idx="1161">
                  <c:v>4.274123739443661E-2</c:v>
                </c:pt>
                <c:pt idx="1162">
                  <c:v>3.2738270405186419E-2</c:v>
                </c:pt>
                <c:pt idx="1163">
                  <c:v>-2.6534724972311474E-2</c:v>
                </c:pt>
                <c:pt idx="1164">
                  <c:v>8.5806249150390985E-3</c:v>
                </c:pt>
                <c:pt idx="1165">
                  <c:v>-2.2875816993464051E-2</c:v>
                </c:pt>
                <c:pt idx="1166">
                  <c:v>-2.3701237458194069E-2</c:v>
                </c:pt>
                <c:pt idx="1167">
                  <c:v>-1.5757793588937698E-3</c:v>
                </c:pt>
                <c:pt idx="1168">
                  <c:v>2.0963853153866233E-2</c:v>
                </c:pt>
                <c:pt idx="1169">
                  <c:v>1.6119799091906809E-2</c:v>
                </c:pt>
                <c:pt idx="1170">
                  <c:v>-1.6305041158141246E-2</c:v>
                </c:pt>
                <c:pt idx="1171">
                  <c:v>-4.9087201504926931E-2</c:v>
                </c:pt>
                <c:pt idx="1172">
                  <c:v>1.7819920912417252E-2</c:v>
                </c:pt>
                <c:pt idx="1173">
                  <c:v>-2.5184979768384682E-2</c:v>
                </c:pt>
                <c:pt idx="1174">
                  <c:v>-2.8650873577273066E-2</c:v>
                </c:pt>
                <c:pt idx="1175">
                  <c:v>3.1146894140837853E-2</c:v>
                </c:pt>
                <c:pt idx="1176">
                  <c:v>-2.9850264315110477E-2</c:v>
                </c:pt>
                <c:pt idx="1177">
                  <c:v>1.5403146940816557E-3</c:v>
                </c:pt>
                <c:pt idx="1178">
                  <c:v>3.0025565067179006E-2</c:v>
                </c:pt>
                <c:pt idx="1179">
                  <c:v>3.6864647857716933E-2</c:v>
                </c:pt>
                <c:pt idx="1180">
                  <c:v>3.1028174295038145E-2</c:v>
                </c:pt>
                <c:pt idx="1181">
                  <c:v>-2.6004279642177948E-2</c:v>
                </c:pt>
                <c:pt idx="1182">
                  <c:v>-2.2533424838513823E-3</c:v>
                </c:pt>
                <c:pt idx="1183">
                  <c:v>3.2815484971786511E-2</c:v>
                </c:pt>
                <c:pt idx="1184">
                  <c:v>-7.3551406275613766E-3</c:v>
                </c:pt>
                <c:pt idx="1185">
                  <c:v>1.6021195021253729E-3</c:v>
                </c:pt>
                <c:pt idx="1186">
                  <c:v>2.2726542340318571E-2</c:v>
                </c:pt>
                <c:pt idx="1187">
                  <c:v>4.4964484116326907E-3</c:v>
                </c:pt>
                <c:pt idx="1188">
                  <c:v>-2.7344460585487229E-2</c:v>
                </c:pt>
                <c:pt idx="1189">
                  <c:v>-5.5926064959951255E-2</c:v>
                </c:pt>
                <c:pt idx="1190">
                  <c:v>-3.9775368819461809E-2</c:v>
                </c:pt>
                <c:pt idx="1191">
                  <c:v>4.4182060752554014E-2</c:v>
                </c:pt>
                <c:pt idx="1192">
                  <c:v>-2.6775965709919481E-3</c:v>
                </c:pt>
                <c:pt idx="1193">
                  <c:v>-1.1303412981999127E-3</c:v>
                </c:pt>
                <c:pt idx="1194">
                  <c:v>-5.8742450886177397E-2</c:v>
                </c:pt>
                <c:pt idx="1195">
                  <c:v>-4.3772287291503724E-2</c:v>
                </c:pt>
                <c:pt idx="1196">
                  <c:v>-1.563849115913556E-2</c:v>
                </c:pt>
                <c:pt idx="1197">
                  <c:v>-2.1994287530028925E-2</c:v>
                </c:pt>
                <c:pt idx="1198">
                  <c:v>-2.2733737862408475E-2</c:v>
                </c:pt>
                <c:pt idx="1199">
                  <c:v>-2.2970263757348282E-2</c:v>
                </c:pt>
                <c:pt idx="1200">
                  <c:v>-4.2788787357537925E-2</c:v>
                </c:pt>
                <c:pt idx="1201">
                  <c:v>-1.3307712647496934E-2</c:v>
                </c:pt>
                <c:pt idx="1202">
                  <c:v>-2.5435596634110789E-2</c:v>
                </c:pt>
                <c:pt idx="1203">
                  <c:v>-3.2647559256512727E-2</c:v>
                </c:pt>
                <c:pt idx="1204">
                  <c:v>7.5420027718386545E-2</c:v>
                </c:pt>
                <c:pt idx="1205">
                  <c:v>-6.2363297673391729E-2</c:v>
                </c:pt>
                <c:pt idx="1206">
                  <c:v>9.2649055649130535E-2</c:v>
                </c:pt>
                <c:pt idx="1207">
                  <c:v>-4.2265782135076237E-2</c:v>
                </c:pt>
                <c:pt idx="1208">
                  <c:v>-5.2411300467543671E-2</c:v>
                </c:pt>
                <c:pt idx="1209">
                  <c:v>-8.9302909973607743E-3</c:v>
                </c:pt>
                <c:pt idx="1210">
                  <c:v>-2.9066515154214305E-3</c:v>
                </c:pt>
                <c:pt idx="1211">
                  <c:v>2.079486373742084E-2</c:v>
                </c:pt>
                <c:pt idx="1212">
                  <c:v>4.4264577507912989E-2</c:v>
                </c:pt>
                <c:pt idx="1213">
                  <c:v>4.726531578665407E-2</c:v>
                </c:pt>
                <c:pt idx="1214">
                  <c:v>-1.9019062209704309E-2</c:v>
                </c:pt>
                <c:pt idx="1215">
                  <c:v>3.5049157987111583E-3</c:v>
                </c:pt>
                <c:pt idx="1216">
                  <c:v>3.4749550954953398E-2</c:v>
                </c:pt>
                <c:pt idx="1217">
                  <c:v>-3.422349881362742E-2</c:v>
                </c:pt>
                <c:pt idx="1218">
                  <c:v>-6.4944224272737425E-2</c:v>
                </c:pt>
                <c:pt idx="1219">
                  <c:v>5.3179432942943618E-2</c:v>
                </c:pt>
                <c:pt idx="1220">
                  <c:v>-6.2668515831037372E-2</c:v>
                </c:pt>
                <c:pt idx="1221">
                  <c:v>-7.0117375608455532E-2</c:v>
                </c:pt>
                <c:pt idx="1222">
                  <c:v>-1.6699334775810006E-2</c:v>
                </c:pt>
                <c:pt idx="1223">
                  <c:v>-4.6126690670546195E-3</c:v>
                </c:pt>
                <c:pt idx="1224">
                  <c:v>-2.0537093855832311E-2</c:v>
                </c:pt>
                <c:pt idx="1225">
                  <c:v>3.6397870967741934E-2</c:v>
                </c:pt>
                <c:pt idx="1226">
                  <c:v>1.6133220602101615E-2</c:v>
                </c:pt>
                <c:pt idx="1227">
                  <c:v>-2.2309627774412234E-2</c:v>
                </c:pt>
                <c:pt idx="1228">
                  <c:v>-3.9423467166818174E-2</c:v>
                </c:pt>
                <c:pt idx="1229">
                  <c:v>5.9251791613598578E-3</c:v>
                </c:pt>
                <c:pt idx="1230">
                  <c:v>-4.9716275875985781E-2</c:v>
                </c:pt>
                <c:pt idx="1231">
                  <c:v>-4.1057723933202457E-2</c:v>
                </c:pt>
                <c:pt idx="1232">
                  <c:v>2.9294916998905338E-2</c:v>
                </c:pt>
                <c:pt idx="1233">
                  <c:v>6.6198021182311773E-2</c:v>
                </c:pt>
                <c:pt idx="1234">
                  <c:v>-2.7558581298590616E-2</c:v>
                </c:pt>
                <c:pt idx="1235">
                  <c:v>2.7950643500475117E-2</c:v>
                </c:pt>
                <c:pt idx="1236">
                  <c:v>-1.383865036383993E-2</c:v>
                </c:pt>
                <c:pt idx="1237">
                  <c:v>8.0304826849387709E-2</c:v>
                </c:pt>
                <c:pt idx="1238">
                  <c:v>-2.6892647382863347E-2</c:v>
                </c:pt>
                <c:pt idx="1239">
                  <c:v>-1.2201465284187488E-2</c:v>
                </c:pt>
                <c:pt idx="1240">
                  <c:v>-4.3391052117915392E-2</c:v>
                </c:pt>
                <c:pt idx="1241">
                  <c:v>-3.4157388620696415E-2</c:v>
                </c:pt>
                <c:pt idx="1242">
                  <c:v>-1.6168668320680316E-2</c:v>
                </c:pt>
                <c:pt idx="1243">
                  <c:v>9.5238038825286239E-3</c:v>
                </c:pt>
                <c:pt idx="1244">
                  <c:v>1.3000518016578843E-2</c:v>
                </c:pt>
                <c:pt idx="1245">
                  <c:v>-6.9847300289133368E-3</c:v>
                </c:pt>
                <c:pt idx="1246">
                  <c:v>-8.9323471416580008E-2</c:v>
                </c:pt>
                <c:pt idx="1247">
                  <c:v>-3.6483503924646825E-2</c:v>
                </c:pt>
                <c:pt idx="1248">
                  <c:v>4.0406653540059241E-2</c:v>
                </c:pt>
                <c:pt idx="1249">
                  <c:v>-3.5329485312762934E-2</c:v>
                </c:pt>
                <c:pt idx="1250">
                  <c:v>-5.1623357142857117E-2</c:v>
                </c:pt>
                <c:pt idx="1251">
                  <c:v>-4.5943217132285781E-2</c:v>
                </c:pt>
                <c:pt idx="1252">
                  <c:v>-2.3970116950484292E-2</c:v>
                </c:pt>
                <c:pt idx="1253">
                  <c:v>-7.0808801470588253E-2</c:v>
                </c:pt>
                <c:pt idx="1254">
                  <c:v>-7.019073189386564E-2</c:v>
                </c:pt>
                <c:pt idx="1255">
                  <c:v>-6.0851080851063832E-2</c:v>
                </c:pt>
                <c:pt idx="1256">
                  <c:v>9.0983245871921123E-2</c:v>
                </c:pt>
                <c:pt idx="1257">
                  <c:v>-3.654805246738202E-3</c:v>
                </c:pt>
                <c:pt idx="1258">
                  <c:v>-1.2338441325680067E-2</c:v>
                </c:pt>
                <c:pt idx="1259">
                  <c:v>-7.9007342964401595E-2</c:v>
                </c:pt>
                <c:pt idx="1260">
                  <c:v>1.2831096940417067E-2</c:v>
                </c:pt>
                <c:pt idx="1261">
                  <c:v>-6.7957667759340007E-2</c:v>
                </c:pt>
                <c:pt idx="1262">
                  <c:v>0.15495144660194171</c:v>
                </c:pt>
                <c:pt idx="1263">
                  <c:v>1.7737063027379454E-2</c:v>
                </c:pt>
                <c:pt idx="1264">
                  <c:v>8.4248451309160508E-3</c:v>
                </c:pt>
                <c:pt idx="1265">
                  <c:v>3.8496356409086444E-3</c:v>
                </c:pt>
                <c:pt idx="1266">
                  <c:v>-4.9037166270188663E-2</c:v>
                </c:pt>
                <c:pt idx="1267">
                  <c:v>7.8507025006254116E-2</c:v>
                </c:pt>
                <c:pt idx="1268">
                  <c:v>8.6396191401659397E-2</c:v>
                </c:pt>
                <c:pt idx="1269">
                  <c:v>-6.8101904922406392E-2</c:v>
                </c:pt>
                <c:pt idx="1270">
                  <c:v>1.115818778629279E-2</c:v>
                </c:pt>
                <c:pt idx="1271">
                  <c:v>5.5875057438027627E-2</c:v>
                </c:pt>
                <c:pt idx="1272">
                  <c:v>5.2476670805794996E-2</c:v>
                </c:pt>
                <c:pt idx="1273">
                  <c:v>-7.622349650349745E-3</c:v>
                </c:pt>
                <c:pt idx="1274">
                  <c:v>0.12726373399298904</c:v>
                </c:pt>
                <c:pt idx="1275">
                  <c:v>1.537783324762247E-2</c:v>
                </c:pt>
                <c:pt idx="1276">
                  <c:v>9.6164567340712798E-2</c:v>
                </c:pt>
              </c:numCache>
            </c:numRef>
          </c:yVal>
          <c:smooth val="0"/>
          <c:extLst>
            <c:ext xmlns:c16="http://schemas.microsoft.com/office/drawing/2014/chart" uri="{C3380CC4-5D6E-409C-BE32-E72D297353CC}">
              <c16:uniqueId val="{00000000-75B2-4BD9-87AB-8A9416115E16}"/>
            </c:ext>
          </c:extLst>
        </c:ser>
        <c:ser>
          <c:idx val="1"/>
          <c:order val="1"/>
          <c:tx>
            <c:v>Predicted Y</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Regression!$G$3:$G$1279</c:f>
              <c:numCache>
                <c:formatCode>General</c:formatCode>
                <c:ptCount val="1277"/>
                <c:pt idx="0">
                  <c:v>1.1550723876726938E-2</c:v>
                </c:pt>
                <c:pt idx="1">
                  <c:v>1.6483370799915697E-2</c:v>
                </c:pt>
                <c:pt idx="2">
                  <c:v>1.001021265956803E-2</c:v>
                </c:pt>
                <c:pt idx="3">
                  <c:v>9.5185951505068027E-3</c:v>
                </c:pt>
                <c:pt idx="4">
                  <c:v>7.5772468955974609E-3</c:v>
                </c:pt>
                <c:pt idx="5">
                  <c:v>-1.8138458073945843E-3</c:v>
                </c:pt>
                <c:pt idx="6">
                  <c:v>6.8641814955878039E-3</c:v>
                </c:pt>
                <c:pt idx="7">
                  <c:v>1.3364138780426591E-2</c:v>
                </c:pt>
                <c:pt idx="8">
                  <c:v>2.0942718622732004E-2</c:v>
                </c:pt>
                <c:pt idx="9">
                  <c:v>-7.2272370769754799E-3</c:v>
                </c:pt>
                <c:pt idx="10">
                  <c:v>1.3364026455206811E-2</c:v>
                </c:pt>
                <c:pt idx="11">
                  <c:v>2.0450187501549985E-3</c:v>
                </c:pt>
                <c:pt idx="12">
                  <c:v>6.2013944312556031E-3</c:v>
                </c:pt>
                <c:pt idx="13">
                  <c:v>1.879441836819928E-2</c:v>
                </c:pt>
                <c:pt idx="14">
                  <c:v>8.6137347478896752E-3</c:v>
                </c:pt>
                <c:pt idx="15">
                  <c:v>2.4421271950449174E-3</c:v>
                </c:pt>
                <c:pt idx="16">
                  <c:v>2.7122449449738552E-3</c:v>
                </c:pt>
                <c:pt idx="17">
                  <c:v>1.4617887319372093E-2</c:v>
                </c:pt>
                <c:pt idx="18">
                  <c:v>-2.0117517520830918E-2</c:v>
                </c:pt>
                <c:pt idx="19">
                  <c:v>1.7009386160247663E-3</c:v>
                </c:pt>
                <c:pt idx="20">
                  <c:v>-8.4060947396542695E-3</c:v>
                </c:pt>
                <c:pt idx="21">
                  <c:v>-2.9824982955504757E-3</c:v>
                </c:pt>
                <c:pt idx="22">
                  <c:v>-4.2333756789033027E-2</c:v>
                </c:pt>
                <c:pt idx="23">
                  <c:v>-8.2464972116315427E-2</c:v>
                </c:pt>
                <c:pt idx="24">
                  <c:v>5.5268500639425705E-2</c:v>
                </c:pt>
                <c:pt idx="25">
                  <c:v>-2.1286651580311134E-3</c:v>
                </c:pt>
                <c:pt idx="26">
                  <c:v>-5.4860252125925664E-2</c:v>
                </c:pt>
                <c:pt idx="27">
                  <c:v>2.6531855746610128E-2</c:v>
                </c:pt>
                <c:pt idx="28">
                  <c:v>8.5271416932039719E-3</c:v>
                </c:pt>
                <c:pt idx="29">
                  <c:v>5.3334115088023108E-3</c:v>
                </c:pt>
                <c:pt idx="30">
                  <c:v>4.4918913995541765E-2</c:v>
                </c:pt>
                <c:pt idx="31">
                  <c:v>1.1148147623275102E-2</c:v>
                </c:pt>
                <c:pt idx="32">
                  <c:v>-8.7284510415529671E-4</c:v>
                </c:pt>
                <c:pt idx="33">
                  <c:v>2.5964524664018351E-4</c:v>
                </c:pt>
                <c:pt idx="34">
                  <c:v>-4.8920935657843258E-3</c:v>
                </c:pt>
                <c:pt idx="35">
                  <c:v>5.5498164169149235E-3</c:v>
                </c:pt>
                <c:pt idx="36">
                  <c:v>2.9949399214884279E-2</c:v>
                </c:pt>
                <c:pt idx="37">
                  <c:v>1.7244954125707652E-2</c:v>
                </c:pt>
                <c:pt idx="38">
                  <c:v>-1.5653911939753146E-2</c:v>
                </c:pt>
                <c:pt idx="39">
                  <c:v>-2.3732162067594421E-2</c:v>
                </c:pt>
                <c:pt idx="40">
                  <c:v>-3.6083148611661925E-2</c:v>
                </c:pt>
                <c:pt idx="41">
                  <c:v>1.7185924969847156E-2</c:v>
                </c:pt>
                <c:pt idx="42">
                  <c:v>3.5470414509011818E-2</c:v>
                </c:pt>
                <c:pt idx="43">
                  <c:v>-1.1502789254036586E-2</c:v>
                </c:pt>
                <c:pt idx="44">
                  <c:v>1.7167232599434729E-2</c:v>
                </c:pt>
                <c:pt idx="45">
                  <c:v>1.5426018015429694E-2</c:v>
                </c:pt>
                <c:pt idx="46">
                  <c:v>2.695013450113546E-2</c:v>
                </c:pt>
                <c:pt idx="47">
                  <c:v>3.0760343715573631E-3</c:v>
                </c:pt>
                <c:pt idx="48">
                  <c:v>-1.0056379678098552E-2</c:v>
                </c:pt>
                <c:pt idx="49">
                  <c:v>-1.1151906974420586E-2</c:v>
                </c:pt>
                <c:pt idx="50">
                  <c:v>-5.4614700280748783E-4</c:v>
                </c:pt>
                <c:pt idx="51">
                  <c:v>-4.2051471949229547E-3</c:v>
                </c:pt>
                <c:pt idx="52">
                  <c:v>-1.5677134488831582E-2</c:v>
                </c:pt>
                <c:pt idx="53">
                  <c:v>1.8738299008437104E-3</c:v>
                </c:pt>
                <c:pt idx="54">
                  <c:v>-1.4026683399643053E-2</c:v>
                </c:pt>
                <c:pt idx="55">
                  <c:v>-2.8471408211233253E-2</c:v>
                </c:pt>
                <c:pt idx="56">
                  <c:v>-1.7019133587731682E-2</c:v>
                </c:pt>
                <c:pt idx="57">
                  <c:v>3.5631656313122553E-2</c:v>
                </c:pt>
                <c:pt idx="58">
                  <c:v>-3.6720689683424221E-2</c:v>
                </c:pt>
                <c:pt idx="59">
                  <c:v>4.0956456358808777E-3</c:v>
                </c:pt>
                <c:pt idx="60">
                  <c:v>1.5252990590959532E-2</c:v>
                </c:pt>
                <c:pt idx="61">
                  <c:v>-2.6795773234985651E-2</c:v>
                </c:pt>
                <c:pt idx="62">
                  <c:v>-3.830123129258972E-3</c:v>
                </c:pt>
                <c:pt idx="63">
                  <c:v>5.3883142257656794E-2</c:v>
                </c:pt>
                <c:pt idx="64">
                  <c:v>-6.0395040465610764E-3</c:v>
                </c:pt>
                <c:pt idx="65">
                  <c:v>-1.7911575295623289E-2</c:v>
                </c:pt>
                <c:pt idx="66">
                  <c:v>1.6771478242108381E-2</c:v>
                </c:pt>
                <c:pt idx="67">
                  <c:v>5.7184591071817777E-3</c:v>
                </c:pt>
                <c:pt idx="68">
                  <c:v>8.8002381941441818E-3</c:v>
                </c:pt>
                <c:pt idx="69">
                  <c:v>1.7836182583358343E-2</c:v>
                </c:pt>
                <c:pt idx="70">
                  <c:v>-2.7383032984397643E-3</c:v>
                </c:pt>
                <c:pt idx="71">
                  <c:v>1.744420578829E-2</c:v>
                </c:pt>
                <c:pt idx="72">
                  <c:v>1.3729072687476205E-2</c:v>
                </c:pt>
                <c:pt idx="73">
                  <c:v>-4.1343087606531999E-3</c:v>
                </c:pt>
                <c:pt idx="74">
                  <c:v>-3.9170284559904081E-3</c:v>
                </c:pt>
                <c:pt idx="75">
                  <c:v>-9.7584036932644395E-3</c:v>
                </c:pt>
                <c:pt idx="76">
                  <c:v>5.6110957307950321E-3</c:v>
                </c:pt>
                <c:pt idx="77">
                  <c:v>-2.9431451775155059E-2</c:v>
                </c:pt>
                <c:pt idx="78">
                  <c:v>1.3543463697411998E-2</c:v>
                </c:pt>
                <c:pt idx="79">
                  <c:v>1.8367314268150206E-2</c:v>
                </c:pt>
                <c:pt idx="80">
                  <c:v>6.7336985223186594E-3</c:v>
                </c:pt>
                <c:pt idx="81">
                  <c:v>-2.5089496201519734E-2</c:v>
                </c:pt>
                <c:pt idx="82">
                  <c:v>9.7312725372292186E-3</c:v>
                </c:pt>
                <c:pt idx="83">
                  <c:v>-1.6137361848878966E-2</c:v>
                </c:pt>
                <c:pt idx="84">
                  <c:v>-2.7062556246201337E-3</c:v>
                </c:pt>
                <c:pt idx="85">
                  <c:v>4.305955947123722E-2</c:v>
                </c:pt>
                <c:pt idx="86">
                  <c:v>-4.9736513355065088E-3</c:v>
                </c:pt>
                <c:pt idx="87">
                  <c:v>7.3055467583213254E-3</c:v>
                </c:pt>
                <c:pt idx="88">
                  <c:v>2.031109414069783E-2</c:v>
                </c:pt>
                <c:pt idx="89">
                  <c:v>1.3885336395936669E-2</c:v>
                </c:pt>
                <c:pt idx="90">
                  <c:v>1.2522749139638707E-2</c:v>
                </c:pt>
                <c:pt idx="91">
                  <c:v>-1.1381913649109643E-2</c:v>
                </c:pt>
                <c:pt idx="92">
                  <c:v>-2.1077715760114872E-3</c:v>
                </c:pt>
                <c:pt idx="93">
                  <c:v>6.7014556199644013E-3</c:v>
                </c:pt>
                <c:pt idx="94">
                  <c:v>3.2499343929787736E-4</c:v>
                </c:pt>
                <c:pt idx="95">
                  <c:v>1.4073665722708564E-2</c:v>
                </c:pt>
                <c:pt idx="96">
                  <c:v>3.8895575941683925E-3</c:v>
                </c:pt>
                <c:pt idx="97">
                  <c:v>-1.4379018195756731E-2</c:v>
                </c:pt>
                <c:pt idx="98">
                  <c:v>1.3359916366596501E-2</c:v>
                </c:pt>
                <c:pt idx="99">
                  <c:v>-3.0083979478120436E-3</c:v>
                </c:pt>
                <c:pt idx="100">
                  <c:v>-1.0519765925251457E-2</c:v>
                </c:pt>
                <c:pt idx="101">
                  <c:v>9.9752581937464406E-5</c:v>
                </c:pt>
                <c:pt idx="102">
                  <c:v>1.4486446179482994E-2</c:v>
                </c:pt>
                <c:pt idx="103">
                  <c:v>3.7958507952682956E-4</c:v>
                </c:pt>
                <c:pt idx="104">
                  <c:v>1.7388907199670005E-2</c:v>
                </c:pt>
                <c:pt idx="105">
                  <c:v>6.4503192807213762E-3</c:v>
                </c:pt>
                <c:pt idx="106">
                  <c:v>5.1063274064549261E-3</c:v>
                </c:pt>
                <c:pt idx="107">
                  <c:v>1.6276697169167152E-2</c:v>
                </c:pt>
                <c:pt idx="108">
                  <c:v>-4.0262127655019495E-3</c:v>
                </c:pt>
                <c:pt idx="109">
                  <c:v>1.1410330942715728E-2</c:v>
                </c:pt>
                <c:pt idx="110">
                  <c:v>5.4849461298378298E-3</c:v>
                </c:pt>
                <c:pt idx="111">
                  <c:v>3.4528741285244921E-3</c:v>
                </c:pt>
                <c:pt idx="112">
                  <c:v>-1.1930968570676586E-3</c:v>
                </c:pt>
                <c:pt idx="113">
                  <c:v>-1.6590286206414992E-3</c:v>
                </c:pt>
                <c:pt idx="114">
                  <c:v>-5.9914086752328706E-3</c:v>
                </c:pt>
                <c:pt idx="115">
                  <c:v>-7.2110499013528359E-3</c:v>
                </c:pt>
                <c:pt idx="116">
                  <c:v>1.3707554856349847E-2</c:v>
                </c:pt>
                <c:pt idx="117">
                  <c:v>1.6167315816993568E-3</c:v>
                </c:pt>
                <c:pt idx="118">
                  <c:v>-3.7008345611898794E-3</c:v>
                </c:pt>
                <c:pt idx="119">
                  <c:v>-9.9276825739756554E-3</c:v>
                </c:pt>
                <c:pt idx="120">
                  <c:v>-1.1987915543357505E-2</c:v>
                </c:pt>
                <c:pt idx="121">
                  <c:v>6.1733895876041143E-3</c:v>
                </c:pt>
                <c:pt idx="122">
                  <c:v>-1.8062990259995054E-2</c:v>
                </c:pt>
                <c:pt idx="123">
                  <c:v>2.121604117232239E-2</c:v>
                </c:pt>
                <c:pt idx="124">
                  <c:v>-1.2981893757917175E-2</c:v>
                </c:pt>
                <c:pt idx="125">
                  <c:v>2.1090118191213158E-2</c:v>
                </c:pt>
                <c:pt idx="126">
                  <c:v>-4.1701691543143907E-3</c:v>
                </c:pt>
                <c:pt idx="127">
                  <c:v>1.098403483322568E-2</c:v>
                </c:pt>
                <c:pt idx="128">
                  <c:v>2.7296806673798524E-2</c:v>
                </c:pt>
                <c:pt idx="129">
                  <c:v>1.0453050410763672E-2</c:v>
                </c:pt>
                <c:pt idx="130">
                  <c:v>-3.8262142002979732E-3</c:v>
                </c:pt>
                <c:pt idx="131">
                  <c:v>4.1017708303073058E-3</c:v>
                </c:pt>
                <c:pt idx="132">
                  <c:v>1.098935461995806E-2</c:v>
                </c:pt>
                <c:pt idx="133">
                  <c:v>2.1958886197750212E-3</c:v>
                </c:pt>
                <c:pt idx="134">
                  <c:v>-3.3367399861801133E-3</c:v>
                </c:pt>
                <c:pt idx="135">
                  <c:v>1.636665179739109E-2</c:v>
                </c:pt>
                <c:pt idx="136">
                  <c:v>6.2436390093185252E-4</c:v>
                </c:pt>
                <c:pt idx="137">
                  <c:v>-1.2280684857493165E-3</c:v>
                </c:pt>
                <c:pt idx="138">
                  <c:v>-1.5991856300473235E-3</c:v>
                </c:pt>
                <c:pt idx="139">
                  <c:v>1.5988738466843126E-2</c:v>
                </c:pt>
                <c:pt idx="140">
                  <c:v>-1.2201447324386178E-6</c:v>
                </c:pt>
                <c:pt idx="141">
                  <c:v>1.3458492603818494E-2</c:v>
                </c:pt>
                <c:pt idx="142">
                  <c:v>6.3454485103474727E-3</c:v>
                </c:pt>
                <c:pt idx="143">
                  <c:v>-1.3131973206544224E-2</c:v>
                </c:pt>
                <c:pt idx="144">
                  <c:v>-4.1085775559102566E-3</c:v>
                </c:pt>
                <c:pt idx="145">
                  <c:v>9.3715985029122918E-3</c:v>
                </c:pt>
                <c:pt idx="146">
                  <c:v>-1.1518013766515105E-2</c:v>
                </c:pt>
                <c:pt idx="147">
                  <c:v>2.0972284479038809E-2</c:v>
                </c:pt>
                <c:pt idx="148">
                  <c:v>8.8207746178482344E-3</c:v>
                </c:pt>
                <c:pt idx="149">
                  <c:v>1.1993273461185052E-2</c:v>
                </c:pt>
                <c:pt idx="150">
                  <c:v>2.4722525421961919E-3</c:v>
                </c:pt>
                <c:pt idx="151">
                  <c:v>2.1707547486530753E-3</c:v>
                </c:pt>
                <c:pt idx="152">
                  <c:v>-9.8101951799334855E-3</c:v>
                </c:pt>
                <c:pt idx="153">
                  <c:v>-3.0505637507852374E-4</c:v>
                </c:pt>
                <c:pt idx="154">
                  <c:v>-2.981965566943791E-3</c:v>
                </c:pt>
                <c:pt idx="155">
                  <c:v>1.959642914513247E-3</c:v>
                </c:pt>
                <c:pt idx="156">
                  <c:v>4.1746439380133575E-3</c:v>
                </c:pt>
                <c:pt idx="157">
                  <c:v>6.3647239366179421E-3</c:v>
                </c:pt>
                <c:pt idx="158">
                  <c:v>1.1987363092787274E-2</c:v>
                </c:pt>
                <c:pt idx="159">
                  <c:v>6.7788889721127846E-3</c:v>
                </c:pt>
                <c:pt idx="160">
                  <c:v>1.5814713660580401E-3</c:v>
                </c:pt>
                <c:pt idx="161">
                  <c:v>1.4661781188519438E-3</c:v>
                </c:pt>
                <c:pt idx="162">
                  <c:v>3.2334030735722873E-3</c:v>
                </c:pt>
                <c:pt idx="163">
                  <c:v>1.6209175275560692E-2</c:v>
                </c:pt>
                <c:pt idx="164">
                  <c:v>1.255560426724572E-2</c:v>
                </c:pt>
                <c:pt idx="165">
                  <c:v>1.3903640221852973E-3</c:v>
                </c:pt>
                <c:pt idx="166">
                  <c:v>7.1678481240600314E-3</c:v>
                </c:pt>
                <c:pt idx="167">
                  <c:v>-4.7408774112806E-3</c:v>
                </c:pt>
                <c:pt idx="168">
                  <c:v>1.0232904022102135E-3</c:v>
                </c:pt>
                <c:pt idx="169">
                  <c:v>-1.4807865992126793E-3</c:v>
                </c:pt>
                <c:pt idx="170">
                  <c:v>4.5753984667863245E-5</c:v>
                </c:pt>
                <c:pt idx="171">
                  <c:v>-1.1007718133226945E-2</c:v>
                </c:pt>
                <c:pt idx="172">
                  <c:v>1.0298589506272108E-2</c:v>
                </c:pt>
                <c:pt idx="173">
                  <c:v>-4.3277728503015181E-3</c:v>
                </c:pt>
                <c:pt idx="174">
                  <c:v>1.2578710676799183E-2</c:v>
                </c:pt>
                <c:pt idx="175">
                  <c:v>7.342466734185169E-3</c:v>
                </c:pt>
                <c:pt idx="176">
                  <c:v>7.9397163331356782E-3</c:v>
                </c:pt>
                <c:pt idx="177">
                  <c:v>3.0733627996389675E-4</c:v>
                </c:pt>
                <c:pt idx="178">
                  <c:v>-6.3420470853852032E-3</c:v>
                </c:pt>
                <c:pt idx="179">
                  <c:v>1.1963099017552964E-2</c:v>
                </c:pt>
                <c:pt idx="180">
                  <c:v>1.0187995186743204E-2</c:v>
                </c:pt>
                <c:pt idx="181">
                  <c:v>1.259726857225112E-2</c:v>
                </c:pt>
                <c:pt idx="182">
                  <c:v>-7.3970117447116528E-3</c:v>
                </c:pt>
                <c:pt idx="183">
                  <c:v>1.8641573527532762E-3</c:v>
                </c:pt>
                <c:pt idx="184">
                  <c:v>-1.0758591260025005E-3</c:v>
                </c:pt>
                <c:pt idx="185">
                  <c:v>-1.4323694310766904E-3</c:v>
                </c:pt>
                <c:pt idx="186">
                  <c:v>8.9525519921628384E-4</c:v>
                </c:pt>
                <c:pt idx="187">
                  <c:v>1.2148245028932924E-2</c:v>
                </c:pt>
                <c:pt idx="188">
                  <c:v>3.5582361655286292E-4</c:v>
                </c:pt>
                <c:pt idx="189">
                  <c:v>6.856833205647935E-3</c:v>
                </c:pt>
                <c:pt idx="190">
                  <c:v>-5.7950289413462794E-3</c:v>
                </c:pt>
                <c:pt idx="191">
                  <c:v>-8.6320236150943253E-3</c:v>
                </c:pt>
                <c:pt idx="192">
                  <c:v>-1.3867447802889659E-2</c:v>
                </c:pt>
                <c:pt idx="193">
                  <c:v>5.0840864660737246E-3</c:v>
                </c:pt>
                <c:pt idx="194">
                  <c:v>-3.5565104111509758E-3</c:v>
                </c:pt>
                <c:pt idx="195">
                  <c:v>-5.9923511663912229E-2</c:v>
                </c:pt>
                <c:pt idx="196">
                  <c:v>-2.2608046152576789E-3</c:v>
                </c:pt>
                <c:pt idx="197">
                  <c:v>-2.5215548797782768E-3</c:v>
                </c:pt>
                <c:pt idx="198">
                  <c:v>4.0481576023301772E-3</c:v>
                </c:pt>
                <c:pt idx="199">
                  <c:v>3.1448989650782994E-2</c:v>
                </c:pt>
                <c:pt idx="200">
                  <c:v>-4.3848437633091687E-3</c:v>
                </c:pt>
                <c:pt idx="201">
                  <c:v>-1.5303088254101191E-2</c:v>
                </c:pt>
                <c:pt idx="202">
                  <c:v>7.7934184244987312E-4</c:v>
                </c:pt>
                <c:pt idx="203">
                  <c:v>-3.3020672197991367E-2</c:v>
                </c:pt>
                <c:pt idx="204">
                  <c:v>1.3249488308449367E-2</c:v>
                </c:pt>
                <c:pt idx="205">
                  <c:v>-4.022414454903097E-2</c:v>
                </c:pt>
                <c:pt idx="206">
                  <c:v>-2.8924560794232109E-3</c:v>
                </c:pt>
                <c:pt idx="207">
                  <c:v>1.2068019111399731E-2</c:v>
                </c:pt>
                <c:pt idx="208">
                  <c:v>-2.674031930525363E-2</c:v>
                </c:pt>
                <c:pt idx="209">
                  <c:v>4.6942289870566492E-2</c:v>
                </c:pt>
                <c:pt idx="210">
                  <c:v>1.0024158815621451E-2</c:v>
                </c:pt>
                <c:pt idx="211">
                  <c:v>2.0697713957168781E-2</c:v>
                </c:pt>
                <c:pt idx="212">
                  <c:v>-1.0814410704658415E-2</c:v>
                </c:pt>
                <c:pt idx="213">
                  <c:v>9.9959660375967818E-3</c:v>
                </c:pt>
                <c:pt idx="214">
                  <c:v>2.5811994318721405E-2</c:v>
                </c:pt>
                <c:pt idx="215">
                  <c:v>2.3206610652118931E-2</c:v>
                </c:pt>
                <c:pt idx="216">
                  <c:v>-6.1001064599041548E-3</c:v>
                </c:pt>
                <c:pt idx="217">
                  <c:v>-1.1307285698547815E-2</c:v>
                </c:pt>
                <c:pt idx="218">
                  <c:v>-2.7058522844966786E-2</c:v>
                </c:pt>
                <c:pt idx="219">
                  <c:v>7.1807659457958448E-3</c:v>
                </c:pt>
                <c:pt idx="220">
                  <c:v>-2.7774278752131475E-2</c:v>
                </c:pt>
                <c:pt idx="221">
                  <c:v>1.8927539381151812E-2</c:v>
                </c:pt>
                <c:pt idx="222">
                  <c:v>1.0133776632178241E-2</c:v>
                </c:pt>
                <c:pt idx="223">
                  <c:v>-4.9154099323932228E-2</c:v>
                </c:pt>
                <c:pt idx="224">
                  <c:v>4.0807637694324408E-3</c:v>
                </c:pt>
                <c:pt idx="225">
                  <c:v>-1.4886920764438035E-2</c:v>
                </c:pt>
                <c:pt idx="226">
                  <c:v>1.3466890416286143E-2</c:v>
                </c:pt>
                <c:pt idx="227">
                  <c:v>1.1438495082163791E-2</c:v>
                </c:pt>
                <c:pt idx="228">
                  <c:v>2.0960406276649295E-2</c:v>
                </c:pt>
                <c:pt idx="229">
                  <c:v>3.2891045379248099E-2</c:v>
                </c:pt>
                <c:pt idx="230">
                  <c:v>2.4429659467311428E-3</c:v>
                </c:pt>
                <c:pt idx="231">
                  <c:v>3.7197225761283273E-2</c:v>
                </c:pt>
                <c:pt idx="232">
                  <c:v>-3.3824665159425246E-3</c:v>
                </c:pt>
                <c:pt idx="233">
                  <c:v>-7.6365623874786112E-2</c:v>
                </c:pt>
                <c:pt idx="234">
                  <c:v>2.0996504798343127E-2</c:v>
                </c:pt>
                <c:pt idx="235">
                  <c:v>-3.9191300384284908E-2</c:v>
                </c:pt>
                <c:pt idx="236">
                  <c:v>2.5292056334727326E-2</c:v>
                </c:pt>
                <c:pt idx="237">
                  <c:v>-2.3544907657679897E-3</c:v>
                </c:pt>
                <c:pt idx="238">
                  <c:v>2.2381414524551566E-3</c:v>
                </c:pt>
                <c:pt idx="239">
                  <c:v>-1.8077307889130926E-2</c:v>
                </c:pt>
                <c:pt idx="240">
                  <c:v>-2.5200174020780036E-2</c:v>
                </c:pt>
                <c:pt idx="241">
                  <c:v>-1.9895381532123516E-2</c:v>
                </c:pt>
                <c:pt idx="242">
                  <c:v>-7.2795971212615126E-3</c:v>
                </c:pt>
                <c:pt idx="243">
                  <c:v>-3.4241460787623308E-2</c:v>
                </c:pt>
                <c:pt idx="244">
                  <c:v>-2.1112439429798853E-2</c:v>
                </c:pt>
                <c:pt idx="245">
                  <c:v>-4.6241087337900263E-2</c:v>
                </c:pt>
                <c:pt idx="246">
                  <c:v>-2.6651274517239597E-2</c:v>
                </c:pt>
                <c:pt idx="247">
                  <c:v>6.3438380158827815E-2</c:v>
                </c:pt>
                <c:pt idx="248">
                  <c:v>4.4109414632331818E-2</c:v>
                </c:pt>
                <c:pt idx="249">
                  <c:v>2.0389124823773667E-3</c:v>
                </c:pt>
                <c:pt idx="250">
                  <c:v>-1.4195549495674087E-2</c:v>
                </c:pt>
                <c:pt idx="251">
                  <c:v>1.2976272834447059E-2</c:v>
                </c:pt>
                <c:pt idx="252">
                  <c:v>-1.1014295002359974E-2</c:v>
                </c:pt>
                <c:pt idx="253">
                  <c:v>4.7275126623329507E-2</c:v>
                </c:pt>
                <c:pt idx="254">
                  <c:v>2.5390120408610297E-2</c:v>
                </c:pt>
                <c:pt idx="255">
                  <c:v>1.0394152257025703E-2</c:v>
                </c:pt>
                <c:pt idx="256">
                  <c:v>-2.6929761642801673E-3</c:v>
                </c:pt>
                <c:pt idx="257">
                  <c:v>1.2305052417908685E-2</c:v>
                </c:pt>
                <c:pt idx="258">
                  <c:v>-3.6056000211355538E-3</c:v>
                </c:pt>
                <c:pt idx="259">
                  <c:v>5.3143405851330911E-3</c:v>
                </c:pt>
                <c:pt idx="260">
                  <c:v>2.2921454781764921E-2</c:v>
                </c:pt>
                <c:pt idx="261">
                  <c:v>-1.9172659404304113E-3</c:v>
                </c:pt>
                <c:pt idx="262">
                  <c:v>3.1388704671491782E-2</c:v>
                </c:pt>
                <c:pt idx="263">
                  <c:v>6.4806352775855711E-3</c:v>
                </c:pt>
                <c:pt idx="264">
                  <c:v>-8.0087836952263385E-3</c:v>
                </c:pt>
                <c:pt idx="265">
                  <c:v>-1.3005519792622284E-3</c:v>
                </c:pt>
                <c:pt idx="266">
                  <c:v>1.4824109749727763E-2</c:v>
                </c:pt>
                <c:pt idx="267">
                  <c:v>-6.6802368904769387E-3</c:v>
                </c:pt>
                <c:pt idx="268">
                  <c:v>1.8589081387473338E-3</c:v>
                </c:pt>
                <c:pt idx="269">
                  <c:v>7.9597244115530586E-3</c:v>
                </c:pt>
                <c:pt idx="270">
                  <c:v>2.3911287698594411E-2</c:v>
                </c:pt>
                <c:pt idx="271">
                  <c:v>1.3392678882782547E-2</c:v>
                </c:pt>
                <c:pt idx="272">
                  <c:v>4.7406106503011672E-3</c:v>
                </c:pt>
                <c:pt idx="273">
                  <c:v>1.6700785018512233E-2</c:v>
                </c:pt>
                <c:pt idx="274">
                  <c:v>6.4187765583670698E-3</c:v>
                </c:pt>
                <c:pt idx="275">
                  <c:v>-9.8181415751749171E-3</c:v>
                </c:pt>
                <c:pt idx="276">
                  <c:v>-1.5049709211875692E-2</c:v>
                </c:pt>
                <c:pt idx="277">
                  <c:v>1.5547083387992409E-2</c:v>
                </c:pt>
                <c:pt idx="278">
                  <c:v>8.8086309020344485E-3</c:v>
                </c:pt>
                <c:pt idx="279">
                  <c:v>2.0541922162470104E-2</c:v>
                </c:pt>
                <c:pt idx="280">
                  <c:v>-2.6141344858925247E-3</c:v>
                </c:pt>
                <c:pt idx="281">
                  <c:v>1.3089890358180555E-2</c:v>
                </c:pt>
                <c:pt idx="282">
                  <c:v>7.9127874514893139E-3</c:v>
                </c:pt>
                <c:pt idx="283">
                  <c:v>8.3760155393907323E-3</c:v>
                </c:pt>
                <c:pt idx="284">
                  <c:v>2.6985841049673785E-3</c:v>
                </c:pt>
                <c:pt idx="285">
                  <c:v>2.1975789855054589E-3</c:v>
                </c:pt>
                <c:pt idx="286">
                  <c:v>1.7511698614894322E-2</c:v>
                </c:pt>
                <c:pt idx="287">
                  <c:v>-5.9165054622248607E-3</c:v>
                </c:pt>
                <c:pt idx="288">
                  <c:v>-1.2734472867665352E-3</c:v>
                </c:pt>
                <c:pt idx="289">
                  <c:v>2.3151119677512961E-3</c:v>
                </c:pt>
                <c:pt idx="290">
                  <c:v>8.5557266781975498E-3</c:v>
                </c:pt>
                <c:pt idx="291">
                  <c:v>1.2485168437103048E-2</c:v>
                </c:pt>
                <c:pt idx="292">
                  <c:v>-1.1075394357824928E-2</c:v>
                </c:pt>
                <c:pt idx="293">
                  <c:v>-7.9919550999926867E-4</c:v>
                </c:pt>
                <c:pt idx="294">
                  <c:v>-1.3668808827228922E-2</c:v>
                </c:pt>
                <c:pt idx="295">
                  <c:v>-2.1747012704506189E-2</c:v>
                </c:pt>
                <c:pt idx="296">
                  <c:v>1.3195561617628001E-2</c:v>
                </c:pt>
                <c:pt idx="297">
                  <c:v>2.8398285325132864E-2</c:v>
                </c:pt>
                <c:pt idx="298">
                  <c:v>1.0088598573622293E-2</c:v>
                </c:pt>
                <c:pt idx="299">
                  <c:v>8.8485911768936953E-3</c:v>
                </c:pt>
                <c:pt idx="300">
                  <c:v>2.1815068006568687E-3</c:v>
                </c:pt>
                <c:pt idx="301">
                  <c:v>9.616400092607497E-3</c:v>
                </c:pt>
                <c:pt idx="302">
                  <c:v>1.3691599727950992E-2</c:v>
                </c:pt>
                <c:pt idx="303">
                  <c:v>-4.1591538780500585E-3</c:v>
                </c:pt>
                <c:pt idx="304">
                  <c:v>-5.6025097440652307E-3</c:v>
                </c:pt>
                <c:pt idx="305">
                  <c:v>1.8023189999662566E-2</c:v>
                </c:pt>
                <c:pt idx="306">
                  <c:v>-2.9320733668417049E-2</c:v>
                </c:pt>
                <c:pt idx="307">
                  <c:v>1.282105375238753E-2</c:v>
                </c:pt>
                <c:pt idx="308">
                  <c:v>6.5116519734186012E-3</c:v>
                </c:pt>
                <c:pt idx="309">
                  <c:v>-4.7890690302732457E-3</c:v>
                </c:pt>
                <c:pt idx="310">
                  <c:v>1.42163726585377E-2</c:v>
                </c:pt>
                <c:pt idx="311">
                  <c:v>1.5099200581798308E-2</c:v>
                </c:pt>
                <c:pt idx="312">
                  <c:v>1.4522744494497966E-2</c:v>
                </c:pt>
                <c:pt idx="313">
                  <c:v>6.9270311919955134E-3</c:v>
                </c:pt>
                <c:pt idx="314">
                  <c:v>5.7698162713543263E-4</c:v>
                </c:pt>
                <c:pt idx="315">
                  <c:v>8.3955062180157414E-3</c:v>
                </c:pt>
                <c:pt idx="316">
                  <c:v>4.6449733465786106E-3</c:v>
                </c:pt>
                <c:pt idx="317">
                  <c:v>7.2220940153414548E-4</c:v>
                </c:pt>
                <c:pt idx="318">
                  <c:v>-1.3914741207946377E-3</c:v>
                </c:pt>
                <c:pt idx="319">
                  <c:v>8.6204545341039083E-3</c:v>
                </c:pt>
                <c:pt idx="320">
                  <c:v>7.576320494171401E-3</c:v>
                </c:pt>
                <c:pt idx="321">
                  <c:v>6.6244239496181783E-3</c:v>
                </c:pt>
                <c:pt idx="322">
                  <c:v>4.3955742286856773E-3</c:v>
                </c:pt>
                <c:pt idx="323">
                  <c:v>4.291591456310956E-3</c:v>
                </c:pt>
                <c:pt idx="324">
                  <c:v>-5.1392169280639654E-3</c:v>
                </c:pt>
                <c:pt idx="325">
                  <c:v>-1.887757895173154E-3</c:v>
                </c:pt>
                <c:pt idx="326">
                  <c:v>8.9971894737292495E-3</c:v>
                </c:pt>
                <c:pt idx="327">
                  <c:v>1.7026252961400416E-2</c:v>
                </c:pt>
                <c:pt idx="328">
                  <c:v>-1.2131950115564403E-3</c:v>
                </c:pt>
                <c:pt idx="329">
                  <c:v>-7.4210110999453236E-5</c:v>
                </c:pt>
                <c:pt idx="330">
                  <c:v>1.1160310985410727E-2</c:v>
                </c:pt>
                <c:pt idx="331">
                  <c:v>-2.2831480894255061E-4</c:v>
                </c:pt>
                <c:pt idx="332">
                  <c:v>1.1386549951242487E-2</c:v>
                </c:pt>
                <c:pt idx="333">
                  <c:v>-1.680243342649226E-2</c:v>
                </c:pt>
                <c:pt idx="334">
                  <c:v>6.3331111058123387E-3</c:v>
                </c:pt>
                <c:pt idx="335">
                  <c:v>-1.079122981397722E-2</c:v>
                </c:pt>
                <c:pt idx="336">
                  <c:v>4.5210160687454599E-3</c:v>
                </c:pt>
                <c:pt idx="337">
                  <c:v>-1.909836547860657E-2</c:v>
                </c:pt>
                <c:pt idx="338">
                  <c:v>-1.0660253656970754E-2</c:v>
                </c:pt>
                <c:pt idx="339">
                  <c:v>4.0021379041154321E-3</c:v>
                </c:pt>
                <c:pt idx="340">
                  <c:v>-1.2741454494288137E-2</c:v>
                </c:pt>
                <c:pt idx="341">
                  <c:v>-1.1028241494961365E-2</c:v>
                </c:pt>
                <c:pt idx="342">
                  <c:v>2.0831650035920356E-3</c:v>
                </c:pt>
                <c:pt idx="343">
                  <c:v>2.4916046138715515E-2</c:v>
                </c:pt>
                <c:pt idx="344">
                  <c:v>3.7100726044209061E-3</c:v>
                </c:pt>
                <c:pt idx="345">
                  <c:v>-8.7600430530061051E-3</c:v>
                </c:pt>
                <c:pt idx="346">
                  <c:v>9.6995418343986655E-3</c:v>
                </c:pt>
                <c:pt idx="347">
                  <c:v>3.2234660927912455E-3</c:v>
                </c:pt>
                <c:pt idx="348">
                  <c:v>-1.0501011082041557E-2</c:v>
                </c:pt>
                <c:pt idx="349">
                  <c:v>-8.5559173471436395E-4</c:v>
                </c:pt>
                <c:pt idx="350">
                  <c:v>3.7529843910453511E-4</c:v>
                </c:pt>
                <c:pt idx="351">
                  <c:v>-2.3830730971900284E-2</c:v>
                </c:pt>
                <c:pt idx="352">
                  <c:v>-2.5841894493233296E-4</c:v>
                </c:pt>
                <c:pt idx="353">
                  <c:v>-1.1748712564064415E-2</c:v>
                </c:pt>
                <c:pt idx="354">
                  <c:v>-7.7660524821120481E-3</c:v>
                </c:pt>
                <c:pt idx="355">
                  <c:v>9.3096698929119263E-3</c:v>
                </c:pt>
                <c:pt idx="356">
                  <c:v>3.8676127387715857E-2</c:v>
                </c:pt>
                <c:pt idx="357">
                  <c:v>8.6865500339607955E-3</c:v>
                </c:pt>
                <c:pt idx="358">
                  <c:v>1.7688214716945934E-2</c:v>
                </c:pt>
                <c:pt idx="359">
                  <c:v>2.3074760046964574E-2</c:v>
                </c:pt>
                <c:pt idx="360">
                  <c:v>1.2982977247031294E-2</c:v>
                </c:pt>
                <c:pt idx="361">
                  <c:v>-1.1043539625622255E-2</c:v>
                </c:pt>
                <c:pt idx="362">
                  <c:v>4.1443982138580316E-3</c:v>
                </c:pt>
                <c:pt idx="363">
                  <c:v>2.282362696344355E-3</c:v>
                </c:pt>
                <c:pt idx="364">
                  <c:v>3.7732553966961192E-3</c:v>
                </c:pt>
                <c:pt idx="365">
                  <c:v>1.2663733297613194E-2</c:v>
                </c:pt>
                <c:pt idx="366">
                  <c:v>1.0635061927694034E-2</c:v>
                </c:pt>
                <c:pt idx="367">
                  <c:v>2.0132329191891514E-2</c:v>
                </c:pt>
                <c:pt idx="368">
                  <c:v>3.8454600612284227E-3</c:v>
                </c:pt>
                <c:pt idx="369">
                  <c:v>1.1141236578683434E-3</c:v>
                </c:pt>
                <c:pt idx="370">
                  <c:v>-1.5856930222682348E-3</c:v>
                </c:pt>
                <c:pt idx="371">
                  <c:v>-1.0340490528014083E-2</c:v>
                </c:pt>
                <c:pt idx="372">
                  <c:v>-2.0979916637780226E-3</c:v>
                </c:pt>
                <c:pt idx="373">
                  <c:v>1.0245083594488634E-2</c:v>
                </c:pt>
                <c:pt idx="374">
                  <c:v>2.5937943736926896E-2</c:v>
                </c:pt>
                <c:pt idx="375">
                  <c:v>-2.2463424031337236E-3</c:v>
                </c:pt>
                <c:pt idx="376">
                  <c:v>1.0205123724373046E-2</c:v>
                </c:pt>
                <c:pt idx="377">
                  <c:v>5.7089279763638343E-3</c:v>
                </c:pt>
                <c:pt idx="378">
                  <c:v>-8.3525059700277691E-4</c:v>
                </c:pt>
                <c:pt idx="379">
                  <c:v>-6.8446413935873565E-3</c:v>
                </c:pt>
                <c:pt idx="380">
                  <c:v>1.6601226690818302E-2</c:v>
                </c:pt>
                <c:pt idx="381">
                  <c:v>8.2374042784836409E-3</c:v>
                </c:pt>
                <c:pt idx="382">
                  <c:v>4.1979323030227264E-3</c:v>
                </c:pt>
                <c:pt idx="383">
                  <c:v>1.0720323568766933E-2</c:v>
                </c:pt>
                <c:pt idx="384">
                  <c:v>-1.5269140191145824E-3</c:v>
                </c:pt>
                <c:pt idx="385">
                  <c:v>-2.3603526184913497E-3</c:v>
                </c:pt>
                <c:pt idx="386">
                  <c:v>-1.4072405870765504E-2</c:v>
                </c:pt>
                <c:pt idx="387">
                  <c:v>1.7525312616803838E-2</c:v>
                </c:pt>
                <c:pt idx="388">
                  <c:v>-1.1699231614865978E-2</c:v>
                </c:pt>
                <c:pt idx="389">
                  <c:v>9.7824342297539151E-3</c:v>
                </c:pt>
                <c:pt idx="390">
                  <c:v>4.3790147385409876E-3</c:v>
                </c:pt>
                <c:pt idx="391">
                  <c:v>1.2596646158354223E-2</c:v>
                </c:pt>
                <c:pt idx="392">
                  <c:v>8.655254484090432E-5</c:v>
                </c:pt>
                <c:pt idx="393">
                  <c:v>8.7341969614481152E-3</c:v>
                </c:pt>
                <c:pt idx="394">
                  <c:v>-8.26547009806884E-3</c:v>
                </c:pt>
                <c:pt idx="395">
                  <c:v>7.1270302794021016E-3</c:v>
                </c:pt>
                <c:pt idx="396">
                  <c:v>-1.9885429043367153E-2</c:v>
                </c:pt>
                <c:pt idx="397">
                  <c:v>-2.0467587552116615E-2</c:v>
                </c:pt>
                <c:pt idx="398">
                  <c:v>-2.6598934894124057E-2</c:v>
                </c:pt>
                <c:pt idx="399">
                  <c:v>-2.1399842870477793E-2</c:v>
                </c:pt>
                <c:pt idx="400">
                  <c:v>2.9475268696757236E-4</c:v>
                </c:pt>
                <c:pt idx="401">
                  <c:v>2.597922258376692E-2</c:v>
                </c:pt>
                <c:pt idx="402">
                  <c:v>2.3605518696901466E-2</c:v>
                </c:pt>
                <c:pt idx="403">
                  <c:v>-1.2735578021682329E-2</c:v>
                </c:pt>
                <c:pt idx="404">
                  <c:v>-1.4687101704435292E-2</c:v>
                </c:pt>
                <c:pt idx="405">
                  <c:v>1.0453064108850179E-2</c:v>
                </c:pt>
                <c:pt idx="406">
                  <c:v>-2.8430708846636711E-2</c:v>
                </c:pt>
                <c:pt idx="407">
                  <c:v>1.3844954995222668E-2</c:v>
                </c:pt>
                <c:pt idx="408">
                  <c:v>3.3075929601023644E-2</c:v>
                </c:pt>
                <c:pt idx="409">
                  <c:v>5.3907304713714382E-3</c:v>
                </c:pt>
                <c:pt idx="410">
                  <c:v>3.8155011653618186E-3</c:v>
                </c:pt>
                <c:pt idx="411">
                  <c:v>7.492884928827946E-3</c:v>
                </c:pt>
                <c:pt idx="412">
                  <c:v>-1.0502523815209261E-2</c:v>
                </c:pt>
                <c:pt idx="413">
                  <c:v>-2.6001910627951305E-2</c:v>
                </c:pt>
                <c:pt idx="414">
                  <c:v>1.8807001864084766E-2</c:v>
                </c:pt>
                <c:pt idx="415">
                  <c:v>-1.8255239150311523E-2</c:v>
                </c:pt>
                <c:pt idx="416">
                  <c:v>3.3337652740567672E-2</c:v>
                </c:pt>
                <c:pt idx="417">
                  <c:v>1.8729737159468528E-2</c:v>
                </c:pt>
                <c:pt idx="418">
                  <c:v>-1.559623778767916E-2</c:v>
                </c:pt>
                <c:pt idx="419">
                  <c:v>1.1774064846119682E-2</c:v>
                </c:pt>
                <c:pt idx="420">
                  <c:v>2.4415217362477138E-2</c:v>
                </c:pt>
                <c:pt idx="421">
                  <c:v>1.4120130020125077E-2</c:v>
                </c:pt>
                <c:pt idx="422">
                  <c:v>6.8921397950091699E-3</c:v>
                </c:pt>
                <c:pt idx="423">
                  <c:v>-8.7620944680662054E-3</c:v>
                </c:pt>
                <c:pt idx="424">
                  <c:v>8.3256482802697603E-3</c:v>
                </c:pt>
                <c:pt idx="425">
                  <c:v>1.8912673492111381E-2</c:v>
                </c:pt>
                <c:pt idx="426">
                  <c:v>3.8194607557586443E-3</c:v>
                </c:pt>
                <c:pt idx="427">
                  <c:v>-7.6927790573712183E-3</c:v>
                </c:pt>
                <c:pt idx="428">
                  <c:v>1.4619808432057757E-3</c:v>
                </c:pt>
                <c:pt idx="429">
                  <c:v>5.4787705047643675E-3</c:v>
                </c:pt>
                <c:pt idx="430">
                  <c:v>7.32079227862374E-3</c:v>
                </c:pt>
                <c:pt idx="431">
                  <c:v>7.3397651979204611E-4</c:v>
                </c:pt>
                <c:pt idx="432">
                  <c:v>-1.325722319477241E-2</c:v>
                </c:pt>
                <c:pt idx="433">
                  <c:v>1.3535328032204206E-2</c:v>
                </c:pt>
                <c:pt idx="434">
                  <c:v>-1.8875310479302701E-2</c:v>
                </c:pt>
                <c:pt idx="435">
                  <c:v>1.2638246994703648E-2</c:v>
                </c:pt>
                <c:pt idx="436">
                  <c:v>1.7548121381680425E-3</c:v>
                </c:pt>
                <c:pt idx="437">
                  <c:v>-9.3738993921502305E-3</c:v>
                </c:pt>
                <c:pt idx="438">
                  <c:v>1.2173729967245837E-2</c:v>
                </c:pt>
                <c:pt idx="439">
                  <c:v>-3.4247915493731455E-2</c:v>
                </c:pt>
                <c:pt idx="440">
                  <c:v>-2.2758741695525084E-2</c:v>
                </c:pt>
                <c:pt idx="441">
                  <c:v>2.2975991615572348E-2</c:v>
                </c:pt>
                <c:pt idx="442">
                  <c:v>1.8023618292201869E-2</c:v>
                </c:pt>
                <c:pt idx="443">
                  <c:v>-1.2909922325952844E-2</c:v>
                </c:pt>
                <c:pt idx="444">
                  <c:v>-3.9182701612503271E-3</c:v>
                </c:pt>
                <c:pt idx="445">
                  <c:v>6.6015641526751467E-3</c:v>
                </c:pt>
                <c:pt idx="446">
                  <c:v>2.9853108110684368E-2</c:v>
                </c:pt>
                <c:pt idx="447">
                  <c:v>3.6079740412939968E-3</c:v>
                </c:pt>
                <c:pt idx="448">
                  <c:v>6.7312434119390415E-3</c:v>
                </c:pt>
                <c:pt idx="449">
                  <c:v>1.1812400997178769E-2</c:v>
                </c:pt>
                <c:pt idx="450">
                  <c:v>8.7083222182332675E-3</c:v>
                </c:pt>
                <c:pt idx="451">
                  <c:v>-4.844148217912536E-4</c:v>
                </c:pt>
                <c:pt idx="452">
                  <c:v>1.69428723610286E-3</c:v>
                </c:pt>
                <c:pt idx="453">
                  <c:v>1.0624407730492927E-2</c:v>
                </c:pt>
                <c:pt idx="454">
                  <c:v>-8.257176508077075E-3</c:v>
                </c:pt>
                <c:pt idx="455">
                  <c:v>1.4620134948800375E-2</c:v>
                </c:pt>
                <c:pt idx="456">
                  <c:v>-5.0479308837239872E-3</c:v>
                </c:pt>
                <c:pt idx="457">
                  <c:v>1.9477788760516292E-2</c:v>
                </c:pt>
                <c:pt idx="458">
                  <c:v>3.8895512564047054E-3</c:v>
                </c:pt>
                <c:pt idx="459">
                  <c:v>4.5390952912170348E-3</c:v>
                </c:pt>
                <c:pt idx="460">
                  <c:v>6.2284665626402167E-3</c:v>
                </c:pt>
                <c:pt idx="461">
                  <c:v>4.2105859704399777E-3</c:v>
                </c:pt>
                <c:pt idx="462">
                  <c:v>1.8868693382558387E-2</c:v>
                </c:pt>
                <c:pt idx="463">
                  <c:v>3.0088503059455532E-3</c:v>
                </c:pt>
                <c:pt idx="464">
                  <c:v>-1.4743788972165718E-3</c:v>
                </c:pt>
                <c:pt idx="465">
                  <c:v>9.0139529508944938E-3</c:v>
                </c:pt>
                <c:pt idx="466">
                  <c:v>-1.5090826491078607E-3</c:v>
                </c:pt>
                <c:pt idx="467">
                  <c:v>1.3674398191221759E-3</c:v>
                </c:pt>
                <c:pt idx="468">
                  <c:v>7.2359463443654347E-3</c:v>
                </c:pt>
                <c:pt idx="469">
                  <c:v>-1.109352562424419E-3</c:v>
                </c:pt>
                <c:pt idx="470">
                  <c:v>5.8159295874667697E-3</c:v>
                </c:pt>
                <c:pt idx="471">
                  <c:v>1.2089112700689544E-2</c:v>
                </c:pt>
                <c:pt idx="472">
                  <c:v>7.8015954868387669E-3</c:v>
                </c:pt>
                <c:pt idx="473">
                  <c:v>7.5183886556575126E-3</c:v>
                </c:pt>
                <c:pt idx="474">
                  <c:v>-5.5760070786351904E-3</c:v>
                </c:pt>
                <c:pt idx="475">
                  <c:v>-1.7139201679474958E-3</c:v>
                </c:pt>
                <c:pt idx="476">
                  <c:v>3.6347994365838652E-3</c:v>
                </c:pt>
                <c:pt idx="477">
                  <c:v>5.4639089650202789E-3</c:v>
                </c:pt>
                <c:pt idx="478">
                  <c:v>1.2143005446130709E-2</c:v>
                </c:pt>
                <c:pt idx="479">
                  <c:v>8.1307868362417157E-3</c:v>
                </c:pt>
                <c:pt idx="480">
                  <c:v>2.8983577612168641E-3</c:v>
                </c:pt>
                <c:pt idx="481">
                  <c:v>-2.3643860823809428E-5</c:v>
                </c:pt>
                <c:pt idx="482">
                  <c:v>-3.09666901955401E-2</c:v>
                </c:pt>
                <c:pt idx="483">
                  <c:v>1.1459428057120497E-2</c:v>
                </c:pt>
                <c:pt idx="484">
                  <c:v>1.1185681766487338E-2</c:v>
                </c:pt>
                <c:pt idx="485">
                  <c:v>1.0962830603130398E-2</c:v>
                </c:pt>
                <c:pt idx="486">
                  <c:v>6.1446276068663512E-3</c:v>
                </c:pt>
                <c:pt idx="487">
                  <c:v>-1.8748837830159534E-3</c:v>
                </c:pt>
                <c:pt idx="488">
                  <c:v>2.1421281757695817E-3</c:v>
                </c:pt>
                <c:pt idx="489">
                  <c:v>5.1151081514467416E-3</c:v>
                </c:pt>
                <c:pt idx="490">
                  <c:v>1.6735922317035638E-2</c:v>
                </c:pt>
                <c:pt idx="491">
                  <c:v>1.1735343524223091E-2</c:v>
                </c:pt>
                <c:pt idx="492">
                  <c:v>8.6856302919170077E-3</c:v>
                </c:pt>
                <c:pt idx="493">
                  <c:v>1.8054004101710536E-3</c:v>
                </c:pt>
                <c:pt idx="494">
                  <c:v>2.5770339004729846E-4</c:v>
                </c:pt>
                <c:pt idx="495">
                  <c:v>1.9705910131294534E-2</c:v>
                </c:pt>
                <c:pt idx="496">
                  <c:v>3.4598585022035709E-3</c:v>
                </c:pt>
                <c:pt idx="497">
                  <c:v>1.5736621309255213E-3</c:v>
                </c:pt>
                <c:pt idx="498">
                  <c:v>2.9080334441978213E-3</c:v>
                </c:pt>
                <c:pt idx="499">
                  <c:v>1.328206402995296E-2</c:v>
                </c:pt>
                <c:pt idx="500">
                  <c:v>-2.1129105952799139E-3</c:v>
                </c:pt>
                <c:pt idx="501">
                  <c:v>-1.2166789412837336E-2</c:v>
                </c:pt>
                <c:pt idx="502">
                  <c:v>1.871353071687851E-2</c:v>
                </c:pt>
                <c:pt idx="503">
                  <c:v>-8.421339476190972E-3</c:v>
                </c:pt>
                <c:pt idx="504">
                  <c:v>-3.0869939248750269E-3</c:v>
                </c:pt>
                <c:pt idx="505">
                  <c:v>1.57524998548399E-2</c:v>
                </c:pt>
                <c:pt idx="506">
                  <c:v>6.6853043986672559E-5</c:v>
                </c:pt>
                <c:pt idx="507">
                  <c:v>1.7432740019389999E-2</c:v>
                </c:pt>
                <c:pt idx="508">
                  <c:v>1.0763558273136669E-2</c:v>
                </c:pt>
                <c:pt idx="509">
                  <c:v>-4.0461244888774324E-3</c:v>
                </c:pt>
                <c:pt idx="510">
                  <c:v>9.8762943245262955E-3</c:v>
                </c:pt>
                <c:pt idx="511">
                  <c:v>1.9723215195654943E-4</c:v>
                </c:pt>
                <c:pt idx="512">
                  <c:v>1.3465205222559104E-2</c:v>
                </c:pt>
                <c:pt idx="513">
                  <c:v>1.3387269556686466E-2</c:v>
                </c:pt>
                <c:pt idx="514">
                  <c:v>4.6500336308283752E-4</c:v>
                </c:pt>
                <c:pt idx="515">
                  <c:v>6.8723071161948882E-3</c:v>
                </c:pt>
                <c:pt idx="516">
                  <c:v>-5.9233793151779691E-3</c:v>
                </c:pt>
                <c:pt idx="517">
                  <c:v>1.1486994203790235E-2</c:v>
                </c:pt>
                <c:pt idx="518">
                  <c:v>-4.5310130257269869E-2</c:v>
                </c:pt>
                <c:pt idx="519">
                  <c:v>6.533858820085065E-3</c:v>
                </c:pt>
                <c:pt idx="520">
                  <c:v>2.110557933363949E-2</c:v>
                </c:pt>
                <c:pt idx="521">
                  <c:v>-1.6465490493169244E-2</c:v>
                </c:pt>
                <c:pt idx="522">
                  <c:v>1.6470224466654557E-2</c:v>
                </c:pt>
                <c:pt idx="523">
                  <c:v>-2.4127754230739613E-2</c:v>
                </c:pt>
                <c:pt idx="524">
                  <c:v>2.7358375846326694E-2</c:v>
                </c:pt>
                <c:pt idx="525">
                  <c:v>2.6646855371862236E-2</c:v>
                </c:pt>
                <c:pt idx="526">
                  <c:v>1.2936979570353406E-2</c:v>
                </c:pt>
                <c:pt idx="527">
                  <c:v>-3.2218347663856353E-3</c:v>
                </c:pt>
                <c:pt idx="528">
                  <c:v>-7.5632079730284284E-3</c:v>
                </c:pt>
                <c:pt idx="529">
                  <c:v>2.8182029654853172E-2</c:v>
                </c:pt>
                <c:pt idx="530">
                  <c:v>4.4337420360639106E-3</c:v>
                </c:pt>
                <c:pt idx="531">
                  <c:v>-5.8536792777733114E-4</c:v>
                </c:pt>
                <c:pt idx="532">
                  <c:v>8.5420514110930035E-3</c:v>
                </c:pt>
                <c:pt idx="533">
                  <c:v>-2.9870733532851891E-3</c:v>
                </c:pt>
                <c:pt idx="534">
                  <c:v>8.0846507577818777E-3</c:v>
                </c:pt>
                <c:pt idx="535">
                  <c:v>1.9468145362190605E-3</c:v>
                </c:pt>
                <c:pt idx="536">
                  <c:v>-8.8947601723413251E-3</c:v>
                </c:pt>
                <c:pt idx="537">
                  <c:v>-5.4163245544471515E-2</c:v>
                </c:pt>
                <c:pt idx="538">
                  <c:v>-8.5826897487173721E-3</c:v>
                </c:pt>
                <c:pt idx="539">
                  <c:v>-5.4090784642334688E-2</c:v>
                </c:pt>
                <c:pt idx="540">
                  <c:v>-4.3211027122110987E-2</c:v>
                </c:pt>
                <c:pt idx="541">
                  <c:v>-8.5185798256229461E-2</c:v>
                </c:pt>
                <c:pt idx="542">
                  <c:v>3.7943850290206783E-2</c:v>
                </c:pt>
                <c:pt idx="543">
                  <c:v>7.7152443969461623E-2</c:v>
                </c:pt>
                <c:pt idx="544">
                  <c:v>-2.8080628336712432E-2</c:v>
                </c:pt>
                <c:pt idx="545">
                  <c:v>1.9924663493970329E-2</c:v>
                </c:pt>
                <c:pt idx="546">
                  <c:v>-7.043795047237339E-2</c:v>
                </c:pt>
                <c:pt idx="547">
                  <c:v>-5.407637171021621E-2</c:v>
                </c:pt>
                <c:pt idx="548">
                  <c:v>-3.0324588650954807E-2</c:v>
                </c:pt>
                <c:pt idx="549">
                  <c:v>9.8043337624713275E-3</c:v>
                </c:pt>
                <c:pt idx="550">
                  <c:v>-0.124316180880041</c:v>
                </c:pt>
                <c:pt idx="551">
                  <c:v>-4.0462219043032502E-2</c:v>
                </c:pt>
                <c:pt idx="552">
                  <c:v>-4.1843618490992912E-2</c:v>
                </c:pt>
                <c:pt idx="553">
                  <c:v>-5.8633966124155924E-2</c:v>
                </c:pt>
                <c:pt idx="554">
                  <c:v>1.0099313852603146E-2</c:v>
                </c:pt>
                <c:pt idx="555">
                  <c:v>-3.0424484209622672E-2</c:v>
                </c:pt>
                <c:pt idx="556">
                  <c:v>3.1344914485065468E-2</c:v>
                </c:pt>
                <c:pt idx="557">
                  <c:v>-0.10444950190858858</c:v>
                </c:pt>
                <c:pt idx="558">
                  <c:v>4.4874525878495476E-2</c:v>
                </c:pt>
                <c:pt idx="559">
                  <c:v>9.0451455498103947E-2</c:v>
                </c:pt>
                <c:pt idx="560">
                  <c:v>3.4345834152794533E-2</c:v>
                </c:pt>
                <c:pt idx="561">
                  <c:v>4.1880174103765475E-2</c:v>
                </c:pt>
                <c:pt idx="562">
                  <c:v>4.1429530827497381E-3</c:v>
                </c:pt>
                <c:pt idx="563">
                  <c:v>4.1787959733407917E-2</c:v>
                </c:pt>
                <c:pt idx="564">
                  <c:v>-7.9769386913953008E-2</c:v>
                </c:pt>
                <c:pt idx="565">
                  <c:v>-2.7075819939868781E-2</c:v>
                </c:pt>
                <c:pt idx="566">
                  <c:v>4.3916072815601323E-2</c:v>
                </c:pt>
                <c:pt idx="567">
                  <c:v>4.8057830239460357E-2</c:v>
                </c:pt>
                <c:pt idx="568">
                  <c:v>0.11583767490716894</c:v>
                </c:pt>
                <c:pt idx="569">
                  <c:v>-3.3965738365883992E-2</c:v>
                </c:pt>
                <c:pt idx="570">
                  <c:v>6.4664647994366956E-2</c:v>
                </c:pt>
                <c:pt idx="571">
                  <c:v>5.5220251445141245E-3</c:v>
                </c:pt>
                <c:pt idx="572">
                  <c:v>1.681708460868717E-2</c:v>
                </c:pt>
                <c:pt idx="573">
                  <c:v>-4.2624805789036437E-3</c:v>
                </c:pt>
                <c:pt idx="574">
                  <c:v>4.3383481039282893E-3</c:v>
                </c:pt>
                <c:pt idx="575">
                  <c:v>3.0107261651700825E-2</c:v>
                </c:pt>
                <c:pt idx="576">
                  <c:v>3.9698206154761221E-3</c:v>
                </c:pt>
                <c:pt idx="577">
                  <c:v>-3.7225428586072661E-2</c:v>
                </c:pt>
                <c:pt idx="578">
                  <c:v>3.9400045134611924E-3</c:v>
                </c:pt>
                <c:pt idx="579">
                  <c:v>1.6715791856415932E-2</c:v>
                </c:pt>
                <c:pt idx="580">
                  <c:v>3.3610822340853766E-3</c:v>
                </c:pt>
                <c:pt idx="581">
                  <c:v>2.9270665130845863E-2</c:v>
                </c:pt>
                <c:pt idx="582">
                  <c:v>3.7401409709951268E-2</c:v>
                </c:pt>
                <c:pt idx="583">
                  <c:v>7.2642795751410461E-3</c:v>
                </c:pt>
                <c:pt idx="584">
                  <c:v>9.7276212886427075E-3</c:v>
                </c:pt>
                <c:pt idx="585">
                  <c:v>-3.6717614224316228E-2</c:v>
                </c:pt>
                <c:pt idx="586">
                  <c:v>-3.2608992979549167E-2</c:v>
                </c:pt>
                <c:pt idx="587">
                  <c:v>3.696420727819956E-2</c:v>
                </c:pt>
                <c:pt idx="588">
                  <c:v>1.1018193663546188E-2</c:v>
                </c:pt>
                <c:pt idx="589">
                  <c:v>-1.1857813692460336E-3</c:v>
                </c:pt>
                <c:pt idx="590">
                  <c:v>2.1367242850100124E-2</c:v>
                </c:pt>
                <c:pt idx="591">
                  <c:v>6.0889063638681811E-3</c:v>
                </c:pt>
                <c:pt idx="592">
                  <c:v>1.7016746493444569E-2</c:v>
                </c:pt>
                <c:pt idx="593">
                  <c:v>-4.3969569418992882E-2</c:v>
                </c:pt>
                <c:pt idx="594">
                  <c:v>-4.3665884952746585E-2</c:v>
                </c:pt>
                <c:pt idx="595">
                  <c:v>2.5122180041422103E-2</c:v>
                </c:pt>
                <c:pt idx="596">
                  <c:v>5.6221170203862816E-2</c:v>
                </c:pt>
                <c:pt idx="597">
                  <c:v>2.3744412942725241E-2</c:v>
                </c:pt>
                <c:pt idx="598">
                  <c:v>5.0449656032573514E-3</c:v>
                </c:pt>
                <c:pt idx="599">
                  <c:v>1.2034382929530397E-2</c:v>
                </c:pt>
                <c:pt idx="600">
                  <c:v>-1.1591321433847123E-2</c:v>
                </c:pt>
                <c:pt idx="601">
                  <c:v>3.6724427799968609E-2</c:v>
                </c:pt>
                <c:pt idx="602">
                  <c:v>8.9684058939929357E-3</c:v>
                </c:pt>
                <c:pt idx="603">
                  <c:v>2.0717852857560629E-2</c:v>
                </c:pt>
                <c:pt idx="604">
                  <c:v>-1.097494576191067E-2</c:v>
                </c:pt>
                <c:pt idx="605">
                  <c:v>1.0154322574073294E-2</c:v>
                </c:pt>
                <c:pt idx="606">
                  <c:v>1.758520264401723E-2</c:v>
                </c:pt>
                <c:pt idx="607">
                  <c:v>2.2304881273108909E-2</c:v>
                </c:pt>
                <c:pt idx="608">
                  <c:v>9.3967915350720108E-3</c:v>
                </c:pt>
                <c:pt idx="609">
                  <c:v>3.2687825163888996E-2</c:v>
                </c:pt>
                <c:pt idx="610">
                  <c:v>2.2801099719263487E-2</c:v>
                </c:pt>
                <c:pt idx="611">
                  <c:v>9.5841303928827903E-3</c:v>
                </c:pt>
                <c:pt idx="612">
                  <c:v>1.9713043018316783E-3</c:v>
                </c:pt>
                <c:pt idx="613">
                  <c:v>-4.9320331073615054E-2</c:v>
                </c:pt>
                <c:pt idx="614">
                  <c:v>-2.8864422183211325E-2</c:v>
                </c:pt>
                <c:pt idx="615">
                  <c:v>-4.4175132463890029E-2</c:v>
                </c:pt>
                <c:pt idx="616">
                  <c:v>8.5876445596844153E-2</c:v>
                </c:pt>
                <c:pt idx="617">
                  <c:v>4.9152230819296556E-3</c:v>
                </c:pt>
                <c:pt idx="618">
                  <c:v>-1.8228451312511992E-2</c:v>
                </c:pt>
                <c:pt idx="619">
                  <c:v>2.4737576183471853E-2</c:v>
                </c:pt>
                <c:pt idx="620">
                  <c:v>-2.4839080513865405E-2</c:v>
                </c:pt>
                <c:pt idx="621">
                  <c:v>2.8123165109576253E-2</c:v>
                </c:pt>
                <c:pt idx="622">
                  <c:v>-1.2265694742593071E-2</c:v>
                </c:pt>
                <c:pt idx="623">
                  <c:v>-3.7958342161331503E-2</c:v>
                </c:pt>
                <c:pt idx="624">
                  <c:v>1.7905686493619406E-2</c:v>
                </c:pt>
                <c:pt idx="625">
                  <c:v>-3.0631957078221746E-2</c:v>
                </c:pt>
                <c:pt idx="626">
                  <c:v>2.1093931686419137E-2</c:v>
                </c:pt>
                <c:pt idx="627">
                  <c:v>3.5372504715683102E-2</c:v>
                </c:pt>
                <c:pt idx="628">
                  <c:v>2.4157706453387901E-2</c:v>
                </c:pt>
                <c:pt idx="629">
                  <c:v>8.7018531343544155E-3</c:v>
                </c:pt>
                <c:pt idx="630">
                  <c:v>8.3865565932050752E-3</c:v>
                </c:pt>
                <c:pt idx="631">
                  <c:v>-5.8192626404367656E-3</c:v>
                </c:pt>
                <c:pt idx="632">
                  <c:v>1.5332625322033056E-2</c:v>
                </c:pt>
                <c:pt idx="633">
                  <c:v>-1.1752417077767818E-2</c:v>
                </c:pt>
                <c:pt idx="634">
                  <c:v>3.2480200092674362E-2</c:v>
                </c:pt>
                <c:pt idx="635">
                  <c:v>-3.4641574959379265E-2</c:v>
                </c:pt>
                <c:pt idx="636">
                  <c:v>5.1401271504057933E-2</c:v>
                </c:pt>
                <c:pt idx="637">
                  <c:v>-8.0894715835546759E-3</c:v>
                </c:pt>
                <c:pt idx="638">
                  <c:v>1.0962583694536435E-2</c:v>
                </c:pt>
                <c:pt idx="639">
                  <c:v>1.9597505256258771E-3</c:v>
                </c:pt>
                <c:pt idx="640">
                  <c:v>2.7039105577714929E-2</c:v>
                </c:pt>
                <c:pt idx="641">
                  <c:v>-5.7402385191951026E-3</c:v>
                </c:pt>
                <c:pt idx="642">
                  <c:v>1.1356640722192281E-2</c:v>
                </c:pt>
                <c:pt idx="643">
                  <c:v>-2.7790144001779999E-2</c:v>
                </c:pt>
                <c:pt idx="644">
                  <c:v>2.6313168050667319E-3</c:v>
                </c:pt>
                <c:pt idx="645">
                  <c:v>1.0122578856194331E-2</c:v>
                </c:pt>
                <c:pt idx="646">
                  <c:v>-2.0780813582926714E-3</c:v>
                </c:pt>
                <c:pt idx="647">
                  <c:v>4.4909057869629374E-3</c:v>
                </c:pt>
                <c:pt idx="648">
                  <c:v>2.3841314760892102E-2</c:v>
                </c:pt>
                <c:pt idx="649">
                  <c:v>1.1888461971837343E-2</c:v>
                </c:pt>
                <c:pt idx="650">
                  <c:v>2.8389221423155099E-3</c:v>
                </c:pt>
                <c:pt idx="651">
                  <c:v>1.7196185421565598E-2</c:v>
                </c:pt>
                <c:pt idx="652">
                  <c:v>5.1165453021166018E-3</c:v>
                </c:pt>
                <c:pt idx="653">
                  <c:v>1.1217661825240628E-2</c:v>
                </c:pt>
                <c:pt idx="654">
                  <c:v>1.0682602804879357E-2</c:v>
                </c:pt>
                <c:pt idx="655">
                  <c:v>9.71851070546185E-3</c:v>
                </c:pt>
                <c:pt idx="656">
                  <c:v>-6.1719784731691782E-3</c:v>
                </c:pt>
                <c:pt idx="657">
                  <c:v>1.1461098694632117E-2</c:v>
                </c:pt>
                <c:pt idx="658">
                  <c:v>-4.1521835612379925E-4</c:v>
                </c:pt>
                <c:pt idx="659">
                  <c:v>8.5474952685890507E-3</c:v>
                </c:pt>
                <c:pt idx="660">
                  <c:v>5.2622716514142982E-3</c:v>
                </c:pt>
                <c:pt idx="661">
                  <c:v>4.8722278658889055E-3</c:v>
                </c:pt>
                <c:pt idx="662">
                  <c:v>-1.5378106497543554E-2</c:v>
                </c:pt>
                <c:pt idx="663">
                  <c:v>1.5828858883069223E-2</c:v>
                </c:pt>
                <c:pt idx="664">
                  <c:v>1.926695899909112E-2</c:v>
                </c:pt>
                <c:pt idx="665">
                  <c:v>1.1484433185732628E-2</c:v>
                </c:pt>
                <c:pt idx="666">
                  <c:v>9.3877523385124152E-3</c:v>
                </c:pt>
                <c:pt idx="667">
                  <c:v>2.0585702848483434E-2</c:v>
                </c:pt>
                <c:pt idx="668">
                  <c:v>6.9331404536707277E-3</c:v>
                </c:pt>
                <c:pt idx="669">
                  <c:v>9.7967142213885843E-3</c:v>
                </c:pt>
                <c:pt idx="670">
                  <c:v>7.19267956194007E-4</c:v>
                </c:pt>
                <c:pt idx="671">
                  <c:v>2.0880288674159541E-2</c:v>
                </c:pt>
                <c:pt idx="672">
                  <c:v>1.2757592517817159E-2</c:v>
                </c:pt>
                <c:pt idx="673">
                  <c:v>-5.5189138881882413E-2</c:v>
                </c:pt>
                <c:pt idx="674">
                  <c:v>-4.1424415879535097E-2</c:v>
                </c:pt>
                <c:pt idx="675">
                  <c:v>7.9534466673176953E-4</c:v>
                </c:pt>
                <c:pt idx="676">
                  <c:v>2.5144218641741243E-2</c:v>
                </c:pt>
                <c:pt idx="677">
                  <c:v>-3.0213139479093164E-2</c:v>
                </c:pt>
                <c:pt idx="678">
                  <c:v>7.8470398442631369E-3</c:v>
                </c:pt>
                <c:pt idx="679">
                  <c:v>2.5966128089796498E-2</c:v>
                </c:pt>
                <c:pt idx="680">
                  <c:v>3.7954520763006346E-3</c:v>
                </c:pt>
                <c:pt idx="681">
                  <c:v>-3.2647170278301392E-2</c:v>
                </c:pt>
                <c:pt idx="682">
                  <c:v>7.6713285044380528E-3</c:v>
                </c:pt>
                <c:pt idx="683">
                  <c:v>-3.7260261027089354E-2</c:v>
                </c:pt>
                <c:pt idx="684">
                  <c:v>7.5891873590844972E-3</c:v>
                </c:pt>
                <c:pt idx="685">
                  <c:v>1.5451940319098403E-2</c:v>
                </c:pt>
                <c:pt idx="686">
                  <c:v>-4.9924683852911531E-2</c:v>
                </c:pt>
                <c:pt idx="687">
                  <c:v>7.8867524532363082E-3</c:v>
                </c:pt>
                <c:pt idx="688">
                  <c:v>5.694026716167138E-2</c:v>
                </c:pt>
                <c:pt idx="689">
                  <c:v>1.1264631612172431E-2</c:v>
                </c:pt>
                <c:pt idx="690">
                  <c:v>-3.3930104554558424E-3</c:v>
                </c:pt>
                <c:pt idx="691">
                  <c:v>2.6395619138397036E-2</c:v>
                </c:pt>
                <c:pt idx="692">
                  <c:v>-2.3472031838831529E-2</c:v>
                </c:pt>
                <c:pt idx="693">
                  <c:v>1.7454545838337623E-2</c:v>
                </c:pt>
                <c:pt idx="694">
                  <c:v>2.4471021203343546E-2</c:v>
                </c:pt>
                <c:pt idx="695">
                  <c:v>-1.1077879372256788E-2</c:v>
                </c:pt>
                <c:pt idx="696">
                  <c:v>2.882027677110794E-2</c:v>
                </c:pt>
                <c:pt idx="697">
                  <c:v>1.5455181830979844E-2</c:v>
                </c:pt>
                <c:pt idx="698">
                  <c:v>2.3275652506109506E-2</c:v>
                </c:pt>
                <c:pt idx="699">
                  <c:v>1.9701211509040594E-2</c:v>
                </c:pt>
                <c:pt idx="700">
                  <c:v>-7.6943302000675442E-3</c:v>
                </c:pt>
                <c:pt idx="701">
                  <c:v>-3.0257344678032535E-2</c:v>
                </c:pt>
                <c:pt idx="702">
                  <c:v>2.3010174739643924E-2</c:v>
                </c:pt>
                <c:pt idx="703">
                  <c:v>1.9981894669637798E-3</c:v>
                </c:pt>
                <c:pt idx="704">
                  <c:v>-2.6542030055717987E-2</c:v>
                </c:pt>
                <c:pt idx="705">
                  <c:v>2.1965434871076277E-3</c:v>
                </c:pt>
                <c:pt idx="706">
                  <c:v>1.1635616044251588E-3</c:v>
                </c:pt>
                <c:pt idx="707">
                  <c:v>1.5976550808809928E-2</c:v>
                </c:pt>
                <c:pt idx="708">
                  <c:v>-1.0497277036687751E-2</c:v>
                </c:pt>
                <c:pt idx="709">
                  <c:v>-1.8453327265062394E-2</c:v>
                </c:pt>
                <c:pt idx="710">
                  <c:v>-3.0737911572089462E-2</c:v>
                </c:pt>
                <c:pt idx="711">
                  <c:v>-3.3873134949595443E-2</c:v>
                </c:pt>
                <c:pt idx="712">
                  <c:v>1.1091162273968124E-2</c:v>
                </c:pt>
                <c:pt idx="713">
                  <c:v>3.3657176057696201E-3</c:v>
                </c:pt>
                <c:pt idx="714">
                  <c:v>2.4168338975554572E-2</c:v>
                </c:pt>
                <c:pt idx="715">
                  <c:v>4.0458605060384005E-2</c:v>
                </c:pt>
                <c:pt idx="716">
                  <c:v>4.4540849149353481E-2</c:v>
                </c:pt>
                <c:pt idx="717">
                  <c:v>1.3789294622827044E-2</c:v>
                </c:pt>
                <c:pt idx="718">
                  <c:v>4.091197895936622E-2</c:v>
                </c:pt>
                <c:pt idx="719">
                  <c:v>-1.8420166226050867E-2</c:v>
                </c:pt>
                <c:pt idx="720">
                  <c:v>1.2231872241355657E-2</c:v>
                </c:pt>
                <c:pt idx="721">
                  <c:v>1.6315963676728363E-3</c:v>
                </c:pt>
                <c:pt idx="722">
                  <c:v>-3.2780635142808604E-3</c:v>
                </c:pt>
                <c:pt idx="723">
                  <c:v>2.6449687971413567E-2</c:v>
                </c:pt>
                <c:pt idx="724">
                  <c:v>7.078041267671701E-3</c:v>
                </c:pt>
                <c:pt idx="725">
                  <c:v>2.8173211467910231E-3</c:v>
                </c:pt>
                <c:pt idx="726">
                  <c:v>-2.4797729521319745E-2</c:v>
                </c:pt>
                <c:pt idx="727">
                  <c:v>1.2154184659927861E-2</c:v>
                </c:pt>
                <c:pt idx="728">
                  <c:v>-4.4769016941599077E-3</c:v>
                </c:pt>
                <c:pt idx="729">
                  <c:v>1.6138194268067525E-2</c:v>
                </c:pt>
                <c:pt idx="730">
                  <c:v>2.2795282802380142E-2</c:v>
                </c:pt>
                <c:pt idx="731">
                  <c:v>3.4508865030170189E-3</c:v>
                </c:pt>
                <c:pt idx="732">
                  <c:v>-2.8544215437185699E-4</c:v>
                </c:pt>
                <c:pt idx="733">
                  <c:v>7.8058321740597982E-3</c:v>
                </c:pt>
                <c:pt idx="734">
                  <c:v>5.8880054901379016E-3</c:v>
                </c:pt>
                <c:pt idx="735">
                  <c:v>9.1828152823035403E-3</c:v>
                </c:pt>
                <c:pt idx="736">
                  <c:v>3.2424304259645164E-3</c:v>
                </c:pt>
                <c:pt idx="737">
                  <c:v>1.3783928557132046E-2</c:v>
                </c:pt>
                <c:pt idx="738">
                  <c:v>-3.8757124260866251E-3</c:v>
                </c:pt>
                <c:pt idx="739">
                  <c:v>1.3317229018497027E-2</c:v>
                </c:pt>
                <c:pt idx="740">
                  <c:v>-2.1239708734661144E-2</c:v>
                </c:pt>
                <c:pt idx="741">
                  <c:v>3.8764744146067517E-4</c:v>
                </c:pt>
                <c:pt idx="742">
                  <c:v>1.1527750722018686E-2</c:v>
                </c:pt>
                <c:pt idx="743">
                  <c:v>-2.5010354479534768E-3</c:v>
                </c:pt>
                <c:pt idx="744">
                  <c:v>1.6820869930617575E-2</c:v>
                </c:pt>
                <c:pt idx="745">
                  <c:v>1.0536298821074387E-2</c:v>
                </c:pt>
                <c:pt idx="746">
                  <c:v>6.2248311438488036E-3</c:v>
                </c:pt>
                <c:pt idx="747">
                  <c:v>-1.6837230497841575E-2</c:v>
                </c:pt>
                <c:pt idx="748">
                  <c:v>8.7746548061117847E-3</c:v>
                </c:pt>
                <c:pt idx="749">
                  <c:v>-3.9366040188641596E-4</c:v>
                </c:pt>
                <c:pt idx="750">
                  <c:v>2.2168023784352397E-3</c:v>
                </c:pt>
                <c:pt idx="751">
                  <c:v>1.6292930301938548E-2</c:v>
                </c:pt>
                <c:pt idx="752">
                  <c:v>1.5187185901178592E-2</c:v>
                </c:pt>
                <c:pt idx="753">
                  <c:v>-4.8355642048215405E-3</c:v>
                </c:pt>
                <c:pt idx="754">
                  <c:v>4.8286377509309934E-4</c:v>
                </c:pt>
                <c:pt idx="755">
                  <c:v>1.7289809595149339E-2</c:v>
                </c:pt>
                <c:pt idx="756">
                  <c:v>-3.0482992843396738E-2</c:v>
                </c:pt>
                <c:pt idx="757">
                  <c:v>8.9373714467202818E-3</c:v>
                </c:pt>
                <c:pt idx="758">
                  <c:v>2.7822098803944817E-2</c:v>
                </c:pt>
                <c:pt idx="759">
                  <c:v>2.640501998201978E-2</c:v>
                </c:pt>
                <c:pt idx="760">
                  <c:v>-3.8035253006541807E-3</c:v>
                </c:pt>
                <c:pt idx="761">
                  <c:v>1.1822886934667988E-3</c:v>
                </c:pt>
                <c:pt idx="762">
                  <c:v>2.2081928479679913E-3</c:v>
                </c:pt>
                <c:pt idx="763">
                  <c:v>8.0560475420599128E-3</c:v>
                </c:pt>
                <c:pt idx="764">
                  <c:v>-1.0688197640584114E-2</c:v>
                </c:pt>
                <c:pt idx="765">
                  <c:v>-1.3971329534711553E-3</c:v>
                </c:pt>
                <c:pt idx="766">
                  <c:v>1.8545073988829399E-2</c:v>
                </c:pt>
                <c:pt idx="767">
                  <c:v>2.1707004720556703E-2</c:v>
                </c:pt>
                <c:pt idx="768">
                  <c:v>-4.3626607889064653E-3</c:v>
                </c:pt>
                <c:pt idx="769">
                  <c:v>5.4590277633307545E-3</c:v>
                </c:pt>
                <c:pt idx="770">
                  <c:v>7.2781807933525551E-3</c:v>
                </c:pt>
                <c:pt idx="771">
                  <c:v>-1.0474772028451821E-2</c:v>
                </c:pt>
                <c:pt idx="772">
                  <c:v>-3.6790149344336408E-2</c:v>
                </c:pt>
                <c:pt idx="773">
                  <c:v>1.278927277061692E-2</c:v>
                </c:pt>
                <c:pt idx="774">
                  <c:v>-2.0812566907620726E-2</c:v>
                </c:pt>
                <c:pt idx="775">
                  <c:v>3.1695953740375302E-2</c:v>
                </c:pt>
                <c:pt idx="776">
                  <c:v>2.5307214805518424E-2</c:v>
                </c:pt>
                <c:pt idx="777">
                  <c:v>1.9257482798062118E-4</c:v>
                </c:pt>
                <c:pt idx="778">
                  <c:v>2.1792511099118263E-2</c:v>
                </c:pt>
                <c:pt idx="779">
                  <c:v>8.6628575179457153E-3</c:v>
                </c:pt>
                <c:pt idx="780">
                  <c:v>1.0336672074579414E-2</c:v>
                </c:pt>
                <c:pt idx="781">
                  <c:v>6.7338274894904824E-3</c:v>
                </c:pt>
                <c:pt idx="782">
                  <c:v>-1.3176884546323435E-4</c:v>
                </c:pt>
                <c:pt idx="783">
                  <c:v>-3.0709231973039832E-4</c:v>
                </c:pt>
                <c:pt idx="784">
                  <c:v>1.5006032781617284E-2</c:v>
                </c:pt>
                <c:pt idx="785">
                  <c:v>-7.8998915686125659E-3</c:v>
                </c:pt>
                <c:pt idx="786">
                  <c:v>6.8033763281233079E-4</c:v>
                </c:pt>
                <c:pt idx="787">
                  <c:v>4.3932595876621265E-3</c:v>
                </c:pt>
                <c:pt idx="788">
                  <c:v>-1.4718947062606735E-2</c:v>
                </c:pt>
                <c:pt idx="789">
                  <c:v>-1.1510476903500089E-2</c:v>
                </c:pt>
                <c:pt idx="790">
                  <c:v>9.8159151751674775E-3</c:v>
                </c:pt>
                <c:pt idx="791">
                  <c:v>2.1815153957301131E-2</c:v>
                </c:pt>
                <c:pt idx="792">
                  <c:v>-3.3698988284031305E-2</c:v>
                </c:pt>
                <c:pt idx="793">
                  <c:v>3.2737824842460966E-3</c:v>
                </c:pt>
                <c:pt idx="794">
                  <c:v>3.1052266725829048E-2</c:v>
                </c:pt>
                <c:pt idx="795">
                  <c:v>-1.6689132197104838E-2</c:v>
                </c:pt>
                <c:pt idx="796">
                  <c:v>-1.963400424082962E-2</c:v>
                </c:pt>
                <c:pt idx="797">
                  <c:v>-1.0052937650839044E-2</c:v>
                </c:pt>
                <c:pt idx="798">
                  <c:v>2.6445557822351945E-2</c:v>
                </c:pt>
                <c:pt idx="799">
                  <c:v>5.5065317133240477E-3</c:v>
                </c:pt>
                <c:pt idx="800">
                  <c:v>2.0962434795967284E-2</c:v>
                </c:pt>
                <c:pt idx="801">
                  <c:v>1.2996836816523668E-2</c:v>
                </c:pt>
                <c:pt idx="802">
                  <c:v>6.1148389028631324E-3</c:v>
                </c:pt>
                <c:pt idx="803">
                  <c:v>1.0520162818856331E-2</c:v>
                </c:pt>
                <c:pt idx="804">
                  <c:v>1.6142323207246862E-2</c:v>
                </c:pt>
                <c:pt idx="805">
                  <c:v>-9.1572775260953358E-3</c:v>
                </c:pt>
                <c:pt idx="806">
                  <c:v>3.7367843819612581E-3</c:v>
                </c:pt>
                <c:pt idx="807">
                  <c:v>-1.6783437513741797E-2</c:v>
                </c:pt>
                <c:pt idx="808">
                  <c:v>3.4776001810197183E-3</c:v>
                </c:pt>
                <c:pt idx="809">
                  <c:v>1.1791139898501496E-2</c:v>
                </c:pt>
                <c:pt idx="810">
                  <c:v>-6.3048032240201396E-3</c:v>
                </c:pt>
                <c:pt idx="811">
                  <c:v>-1.7051029204302164E-2</c:v>
                </c:pt>
                <c:pt idx="812">
                  <c:v>1.9751390450898625E-2</c:v>
                </c:pt>
                <c:pt idx="813">
                  <c:v>2.6317135375360373E-2</c:v>
                </c:pt>
                <c:pt idx="814">
                  <c:v>-8.4042480054721661E-4</c:v>
                </c:pt>
                <c:pt idx="815">
                  <c:v>3.7212099881270329E-3</c:v>
                </c:pt>
                <c:pt idx="816">
                  <c:v>1.3700701201633851E-2</c:v>
                </c:pt>
                <c:pt idx="817">
                  <c:v>2.1024436129848459E-2</c:v>
                </c:pt>
                <c:pt idx="818">
                  <c:v>2.0586493872363616E-2</c:v>
                </c:pt>
                <c:pt idx="819">
                  <c:v>1.3390756805482114E-3</c:v>
                </c:pt>
                <c:pt idx="820">
                  <c:v>8.9540936655523613E-3</c:v>
                </c:pt>
                <c:pt idx="821">
                  <c:v>4.6728658131075622E-3</c:v>
                </c:pt>
                <c:pt idx="822">
                  <c:v>1.4702646071636233E-2</c:v>
                </c:pt>
                <c:pt idx="823">
                  <c:v>4.3077045580271122E-3</c:v>
                </c:pt>
                <c:pt idx="824">
                  <c:v>7.0052819956584736E-3</c:v>
                </c:pt>
                <c:pt idx="825">
                  <c:v>1.1094366681547083E-3</c:v>
                </c:pt>
                <c:pt idx="826">
                  <c:v>1.7125050300856755E-2</c:v>
                </c:pt>
                <c:pt idx="827">
                  <c:v>4.3978342409052617E-3</c:v>
                </c:pt>
                <c:pt idx="828">
                  <c:v>-7.1212099227983524E-3</c:v>
                </c:pt>
                <c:pt idx="829">
                  <c:v>-1.1631298877718493E-2</c:v>
                </c:pt>
                <c:pt idx="830">
                  <c:v>2.0565154484823382E-2</c:v>
                </c:pt>
                <c:pt idx="831">
                  <c:v>-1.1998700899162912E-2</c:v>
                </c:pt>
                <c:pt idx="832">
                  <c:v>2.2381540069423347E-2</c:v>
                </c:pt>
                <c:pt idx="833">
                  <c:v>3.3235198767824535E-3</c:v>
                </c:pt>
                <c:pt idx="834">
                  <c:v>5.5427838660652247E-4</c:v>
                </c:pt>
                <c:pt idx="835">
                  <c:v>1.1104592534663693E-2</c:v>
                </c:pt>
                <c:pt idx="836">
                  <c:v>-1.5866943948104719E-3</c:v>
                </c:pt>
                <c:pt idx="837">
                  <c:v>-7.557384863980793E-4</c:v>
                </c:pt>
                <c:pt idx="838">
                  <c:v>-3.7394216674867956E-3</c:v>
                </c:pt>
                <c:pt idx="839">
                  <c:v>1.0465278939522185E-3</c:v>
                </c:pt>
                <c:pt idx="840">
                  <c:v>-1.5584502647989806E-3</c:v>
                </c:pt>
                <c:pt idx="841">
                  <c:v>2.001396932727656E-2</c:v>
                </c:pt>
                <c:pt idx="842">
                  <c:v>9.7227954582995556E-3</c:v>
                </c:pt>
                <c:pt idx="843">
                  <c:v>-3.185103436078858E-2</c:v>
                </c:pt>
                <c:pt idx="844">
                  <c:v>-6.8190651127947458E-3</c:v>
                </c:pt>
                <c:pt idx="845">
                  <c:v>-2.2721917434496197E-2</c:v>
                </c:pt>
                <c:pt idx="846">
                  <c:v>2.6450449885065126E-2</c:v>
                </c:pt>
                <c:pt idx="847">
                  <c:v>1.9805930277523903E-2</c:v>
                </c:pt>
                <c:pt idx="848">
                  <c:v>1.6616987633995663E-4</c:v>
                </c:pt>
                <c:pt idx="849">
                  <c:v>-2.7757651390408145E-2</c:v>
                </c:pt>
                <c:pt idx="850">
                  <c:v>1.2425146044877509E-2</c:v>
                </c:pt>
                <c:pt idx="851">
                  <c:v>2.2638300877002894E-2</c:v>
                </c:pt>
                <c:pt idx="852">
                  <c:v>2.5953260204761431E-3</c:v>
                </c:pt>
                <c:pt idx="853">
                  <c:v>1.7629052358082715E-2</c:v>
                </c:pt>
                <c:pt idx="854">
                  <c:v>-4.3346668140918981E-3</c:v>
                </c:pt>
                <c:pt idx="855">
                  <c:v>6.4368341331341892E-3</c:v>
                </c:pt>
                <c:pt idx="856">
                  <c:v>5.7631523254429683E-3</c:v>
                </c:pt>
                <c:pt idx="857">
                  <c:v>4.4153769275595512E-3</c:v>
                </c:pt>
                <c:pt idx="858">
                  <c:v>-2.2991396271042092E-3</c:v>
                </c:pt>
                <c:pt idx="859">
                  <c:v>-4.7861520828675888E-3</c:v>
                </c:pt>
                <c:pt idx="860">
                  <c:v>8.302894160662504E-3</c:v>
                </c:pt>
                <c:pt idx="861">
                  <c:v>1.2056100525565876E-2</c:v>
                </c:pt>
                <c:pt idx="862">
                  <c:v>3.8500796813299336E-3</c:v>
                </c:pt>
                <c:pt idx="863">
                  <c:v>1.5595719453852354E-3</c:v>
                </c:pt>
                <c:pt idx="864">
                  <c:v>-2.4921027171396874E-6</c:v>
                </c:pt>
                <c:pt idx="865">
                  <c:v>8.1255185364453048E-3</c:v>
                </c:pt>
                <c:pt idx="866">
                  <c:v>4.2496676606234782E-3</c:v>
                </c:pt>
                <c:pt idx="867">
                  <c:v>4.9192492640585698E-3</c:v>
                </c:pt>
                <c:pt idx="868">
                  <c:v>-8.4468154054946208E-4</c:v>
                </c:pt>
                <c:pt idx="869">
                  <c:v>-1.0371147892290654E-2</c:v>
                </c:pt>
                <c:pt idx="870">
                  <c:v>-4.8514353725284893E-3</c:v>
                </c:pt>
                <c:pt idx="871">
                  <c:v>-1.1754464426558003E-2</c:v>
                </c:pt>
                <c:pt idx="872">
                  <c:v>2.4388520733682899E-2</c:v>
                </c:pt>
                <c:pt idx="873">
                  <c:v>1.2605499764725071E-2</c:v>
                </c:pt>
                <c:pt idx="874">
                  <c:v>5.2332207956782544E-3</c:v>
                </c:pt>
                <c:pt idx="875">
                  <c:v>9.4350461072693296E-3</c:v>
                </c:pt>
                <c:pt idx="876">
                  <c:v>6.3920140265411622E-3</c:v>
                </c:pt>
                <c:pt idx="877">
                  <c:v>5.4663639498935563E-3</c:v>
                </c:pt>
                <c:pt idx="878">
                  <c:v>8.22167273357397E-4</c:v>
                </c:pt>
                <c:pt idx="879">
                  <c:v>6.2171654774166906E-3</c:v>
                </c:pt>
                <c:pt idx="880">
                  <c:v>1.2931576234910907E-2</c:v>
                </c:pt>
                <c:pt idx="881">
                  <c:v>1.4554764052184916E-2</c:v>
                </c:pt>
                <c:pt idx="882">
                  <c:v>-3.7699761209552553E-4</c:v>
                </c:pt>
                <c:pt idx="883">
                  <c:v>-1.0688913611070612E-2</c:v>
                </c:pt>
                <c:pt idx="884">
                  <c:v>5.4366310470578445E-3</c:v>
                </c:pt>
                <c:pt idx="885">
                  <c:v>2.0118246158666499E-2</c:v>
                </c:pt>
                <c:pt idx="886">
                  <c:v>5.5418837043449435E-3</c:v>
                </c:pt>
                <c:pt idx="887">
                  <c:v>1.5129670008894598E-3</c:v>
                </c:pt>
                <c:pt idx="888">
                  <c:v>-2.7230063410526566E-3</c:v>
                </c:pt>
                <c:pt idx="889">
                  <c:v>1.2477552906345914E-3</c:v>
                </c:pt>
                <c:pt idx="890">
                  <c:v>-2.7873302752506428E-2</c:v>
                </c:pt>
                <c:pt idx="891">
                  <c:v>-1.1424613254264497E-2</c:v>
                </c:pt>
                <c:pt idx="892">
                  <c:v>3.0265088330535494E-2</c:v>
                </c:pt>
                <c:pt idx="893">
                  <c:v>1.4659949972477151E-2</c:v>
                </c:pt>
                <c:pt idx="894">
                  <c:v>1.0284086526870373E-2</c:v>
                </c:pt>
                <c:pt idx="895">
                  <c:v>1.3778522558178297E-2</c:v>
                </c:pt>
                <c:pt idx="896">
                  <c:v>4.7387396704042942E-3</c:v>
                </c:pt>
                <c:pt idx="897">
                  <c:v>-3.6553630441433062E-3</c:v>
                </c:pt>
                <c:pt idx="898">
                  <c:v>2.1805348780302458E-3</c:v>
                </c:pt>
                <c:pt idx="899">
                  <c:v>-1.6085619784766785E-3</c:v>
                </c:pt>
                <c:pt idx="900">
                  <c:v>6.8066511267070905E-3</c:v>
                </c:pt>
                <c:pt idx="901">
                  <c:v>-3.9541689134422698E-3</c:v>
                </c:pt>
                <c:pt idx="902">
                  <c:v>1.1591721561657723E-2</c:v>
                </c:pt>
                <c:pt idx="903">
                  <c:v>-1.0263345032170891E-3</c:v>
                </c:pt>
                <c:pt idx="904">
                  <c:v>1.0310060881407061E-2</c:v>
                </c:pt>
                <c:pt idx="905">
                  <c:v>5.512018198922517E-3</c:v>
                </c:pt>
                <c:pt idx="906">
                  <c:v>1.0971208939715704E-3</c:v>
                </c:pt>
                <c:pt idx="907">
                  <c:v>4.5527602538112995E-3</c:v>
                </c:pt>
                <c:pt idx="908">
                  <c:v>3.5223135698716876E-3</c:v>
                </c:pt>
                <c:pt idx="909">
                  <c:v>9.6424517546849341E-3</c:v>
                </c:pt>
                <c:pt idx="910">
                  <c:v>6.0571260639768511E-4</c:v>
                </c:pt>
                <c:pt idx="911">
                  <c:v>2.107245427551049E-3</c:v>
                </c:pt>
                <c:pt idx="912">
                  <c:v>-6.77939115343192E-3</c:v>
                </c:pt>
                <c:pt idx="913">
                  <c:v>-2.2212550515469325E-2</c:v>
                </c:pt>
                <c:pt idx="914">
                  <c:v>1.3666503747272305E-2</c:v>
                </c:pt>
                <c:pt idx="915">
                  <c:v>1.8412810858152221E-2</c:v>
                </c:pt>
                <c:pt idx="916">
                  <c:v>1.5952562167238494E-2</c:v>
                </c:pt>
                <c:pt idx="917">
                  <c:v>4.3852944368798314E-3</c:v>
                </c:pt>
                <c:pt idx="918">
                  <c:v>3.260301730991844E-3</c:v>
                </c:pt>
                <c:pt idx="919">
                  <c:v>-6.094604609832739E-3</c:v>
                </c:pt>
                <c:pt idx="920">
                  <c:v>1.814984761994028E-2</c:v>
                </c:pt>
                <c:pt idx="921">
                  <c:v>8.4025883069413464E-3</c:v>
                </c:pt>
                <c:pt idx="922">
                  <c:v>1.5301835246674369E-3</c:v>
                </c:pt>
                <c:pt idx="923">
                  <c:v>4.2114322751101744E-3</c:v>
                </c:pt>
                <c:pt idx="924">
                  <c:v>1.0822361855729969E-3</c:v>
                </c:pt>
                <c:pt idx="925">
                  <c:v>3.1104436230450913E-3</c:v>
                </c:pt>
                <c:pt idx="926">
                  <c:v>-5.0680359854232433E-3</c:v>
                </c:pt>
                <c:pt idx="927">
                  <c:v>-1.4098329820323003E-4</c:v>
                </c:pt>
                <c:pt idx="928">
                  <c:v>-5.613051949191082E-4</c:v>
                </c:pt>
                <c:pt idx="929">
                  <c:v>-1.1134784559437973E-2</c:v>
                </c:pt>
                <c:pt idx="930">
                  <c:v>3.7643560905716508E-3</c:v>
                </c:pt>
                <c:pt idx="931">
                  <c:v>-1.110475881097189E-2</c:v>
                </c:pt>
                <c:pt idx="932">
                  <c:v>1.4104103314564595E-2</c:v>
                </c:pt>
                <c:pt idx="933">
                  <c:v>-1.0925412042786479E-3</c:v>
                </c:pt>
                <c:pt idx="934">
                  <c:v>-2.5454065850493684E-2</c:v>
                </c:pt>
                <c:pt idx="935">
                  <c:v>-9.9412218978311706E-3</c:v>
                </c:pt>
                <c:pt idx="936">
                  <c:v>-1.024923529655159E-3</c:v>
                </c:pt>
                <c:pt idx="937">
                  <c:v>1.8403799453274489E-2</c:v>
                </c:pt>
                <c:pt idx="938">
                  <c:v>1.4919202636879439E-2</c:v>
                </c:pt>
                <c:pt idx="939">
                  <c:v>3.5980985801526122E-3</c:v>
                </c:pt>
                <c:pt idx="940">
                  <c:v>-7.3957747257057819E-3</c:v>
                </c:pt>
                <c:pt idx="941">
                  <c:v>-2.176161794849546E-2</c:v>
                </c:pt>
                <c:pt idx="942">
                  <c:v>5.3822595762851545E-3</c:v>
                </c:pt>
                <c:pt idx="943">
                  <c:v>-2.0509365141295099E-2</c:v>
                </c:pt>
                <c:pt idx="944">
                  <c:v>1.5354538567920363E-2</c:v>
                </c:pt>
                <c:pt idx="945">
                  <c:v>-1.4498270425775946E-2</c:v>
                </c:pt>
                <c:pt idx="946">
                  <c:v>6.0364891322299699E-3</c:v>
                </c:pt>
                <c:pt idx="947">
                  <c:v>2.9118984801611125E-2</c:v>
                </c:pt>
                <c:pt idx="948">
                  <c:v>1.1431954700691759E-2</c:v>
                </c:pt>
                <c:pt idx="949">
                  <c:v>-6.8433840888567883E-3</c:v>
                </c:pt>
                <c:pt idx="950">
                  <c:v>-5.2399420224758754E-3</c:v>
                </c:pt>
                <c:pt idx="951">
                  <c:v>-2.4043001302389393E-3</c:v>
                </c:pt>
                <c:pt idx="952">
                  <c:v>1.3992953158600663E-2</c:v>
                </c:pt>
                <c:pt idx="953">
                  <c:v>2.7357951043863769E-2</c:v>
                </c:pt>
                <c:pt idx="954">
                  <c:v>8.5154430726983397E-3</c:v>
                </c:pt>
                <c:pt idx="955">
                  <c:v>1.5709268381209385E-2</c:v>
                </c:pt>
                <c:pt idx="956">
                  <c:v>1.2942710586501515E-2</c:v>
                </c:pt>
                <c:pt idx="957">
                  <c:v>5.0799606996479721E-3</c:v>
                </c:pt>
                <c:pt idx="958">
                  <c:v>7.523446249134866E-3</c:v>
                </c:pt>
                <c:pt idx="959">
                  <c:v>4.9641293391326641E-3</c:v>
                </c:pt>
                <c:pt idx="960">
                  <c:v>1.1969635270621967E-2</c:v>
                </c:pt>
                <c:pt idx="961">
                  <c:v>2.5263316176149186E-3</c:v>
                </c:pt>
                <c:pt idx="962">
                  <c:v>-5.0356689124410031E-3</c:v>
                </c:pt>
                <c:pt idx="963">
                  <c:v>5.9404138996675508E-3</c:v>
                </c:pt>
                <c:pt idx="964">
                  <c:v>1.7034169065248284E-2</c:v>
                </c:pt>
                <c:pt idx="965">
                  <c:v>2.994816872912739E-3</c:v>
                </c:pt>
                <c:pt idx="966">
                  <c:v>8.7865938914958672E-3</c:v>
                </c:pt>
                <c:pt idx="967">
                  <c:v>1.4681966433267012E-2</c:v>
                </c:pt>
                <c:pt idx="968">
                  <c:v>1.6184381086787616E-2</c:v>
                </c:pt>
                <c:pt idx="969">
                  <c:v>2.7795588062876839E-3</c:v>
                </c:pt>
                <c:pt idx="970">
                  <c:v>4.1621227010443206E-3</c:v>
                </c:pt>
                <c:pt idx="971">
                  <c:v>-1.2478214422008478E-2</c:v>
                </c:pt>
                <c:pt idx="972">
                  <c:v>-2.348625054116496E-3</c:v>
                </c:pt>
                <c:pt idx="973">
                  <c:v>2.8298682611623319E-4</c:v>
                </c:pt>
                <c:pt idx="974">
                  <c:v>1.5314846729342484E-2</c:v>
                </c:pt>
                <c:pt idx="975">
                  <c:v>-1.9446404845066855E-3</c:v>
                </c:pt>
                <c:pt idx="976">
                  <c:v>1.0556555265422027E-2</c:v>
                </c:pt>
                <c:pt idx="977">
                  <c:v>1.610442412137683E-3</c:v>
                </c:pt>
                <c:pt idx="978">
                  <c:v>4.9222698710234382E-3</c:v>
                </c:pt>
                <c:pt idx="979">
                  <c:v>3.2991235845485911E-3</c:v>
                </c:pt>
                <c:pt idx="980">
                  <c:v>-1.1114916990569703E-2</c:v>
                </c:pt>
                <c:pt idx="981">
                  <c:v>8.5729631206529549E-4</c:v>
                </c:pt>
                <c:pt idx="982">
                  <c:v>-2.4532715078902489E-3</c:v>
                </c:pt>
                <c:pt idx="983">
                  <c:v>-1.2173878183467945E-2</c:v>
                </c:pt>
                <c:pt idx="984">
                  <c:v>6.4647506750448681E-3</c:v>
                </c:pt>
                <c:pt idx="985">
                  <c:v>-1.285969875502096E-2</c:v>
                </c:pt>
                <c:pt idx="986">
                  <c:v>-3.7117668420463733E-2</c:v>
                </c:pt>
                <c:pt idx="987">
                  <c:v>3.6376422610744405E-2</c:v>
                </c:pt>
                <c:pt idx="988">
                  <c:v>-1.4495689552239427E-2</c:v>
                </c:pt>
                <c:pt idx="989">
                  <c:v>3.5578657774658171E-2</c:v>
                </c:pt>
                <c:pt idx="990">
                  <c:v>2.5200342759504564E-2</c:v>
                </c:pt>
                <c:pt idx="991">
                  <c:v>1.9689687268162628E-3</c:v>
                </c:pt>
                <c:pt idx="992">
                  <c:v>6.0242698607795549E-4</c:v>
                </c:pt>
                <c:pt idx="993">
                  <c:v>1.0768018205207879E-2</c:v>
                </c:pt>
                <c:pt idx="994">
                  <c:v>-2.4258531121726601E-2</c:v>
                </c:pt>
                <c:pt idx="995">
                  <c:v>-6.6163131652670674E-4</c:v>
                </c:pt>
                <c:pt idx="996">
                  <c:v>3.4571674389454445E-2</c:v>
                </c:pt>
                <c:pt idx="997">
                  <c:v>-2.394564230659536E-2</c:v>
                </c:pt>
                <c:pt idx="998">
                  <c:v>-2.3516839151957309E-2</c:v>
                </c:pt>
                <c:pt idx="999">
                  <c:v>4.7327567557032615E-3</c:v>
                </c:pt>
                <c:pt idx="1000">
                  <c:v>2.3996783235204249E-2</c:v>
                </c:pt>
                <c:pt idx="1001">
                  <c:v>2.3024779604769667E-2</c:v>
                </c:pt>
                <c:pt idx="1002">
                  <c:v>1.3606916019694342E-2</c:v>
                </c:pt>
                <c:pt idx="1003">
                  <c:v>2.5708310648069593E-2</c:v>
                </c:pt>
                <c:pt idx="1004">
                  <c:v>-7.0193313689169228E-4</c:v>
                </c:pt>
                <c:pt idx="1005">
                  <c:v>4.0523630403461967E-3</c:v>
                </c:pt>
                <c:pt idx="1006">
                  <c:v>-5.3519626329886962E-3</c:v>
                </c:pt>
                <c:pt idx="1007">
                  <c:v>3.0381207298816638E-3</c:v>
                </c:pt>
                <c:pt idx="1008">
                  <c:v>1.2022440434672974E-2</c:v>
                </c:pt>
                <c:pt idx="1009">
                  <c:v>-4.3833763041629444E-3</c:v>
                </c:pt>
                <c:pt idx="1010">
                  <c:v>-3.4273118887093487E-2</c:v>
                </c:pt>
                <c:pt idx="1011">
                  <c:v>3.5806354522521446E-3</c:v>
                </c:pt>
                <c:pt idx="1012">
                  <c:v>-1.4585690927399735E-2</c:v>
                </c:pt>
                <c:pt idx="1013">
                  <c:v>7.3436506676640197E-3</c:v>
                </c:pt>
                <c:pt idx="1014">
                  <c:v>2.5234637798677604E-2</c:v>
                </c:pt>
                <c:pt idx="1015">
                  <c:v>3.8393665149911759E-3</c:v>
                </c:pt>
                <c:pt idx="1016">
                  <c:v>-3.5064550509353497E-2</c:v>
                </c:pt>
                <c:pt idx="1017">
                  <c:v>-3.5638430618897409E-4</c:v>
                </c:pt>
                <c:pt idx="1018">
                  <c:v>-1.556600869553975E-2</c:v>
                </c:pt>
                <c:pt idx="1019">
                  <c:v>-1.4325262321091652E-2</c:v>
                </c:pt>
                <c:pt idx="1020">
                  <c:v>-2.8684432576780154E-2</c:v>
                </c:pt>
                <c:pt idx="1021">
                  <c:v>-4.5216250334057899E-2</c:v>
                </c:pt>
                <c:pt idx="1022">
                  <c:v>6.2532060321671265E-3</c:v>
                </c:pt>
                <c:pt idx="1023">
                  <c:v>1.9442805540569767E-2</c:v>
                </c:pt>
                <c:pt idx="1024">
                  <c:v>-9.6564315050263316E-3</c:v>
                </c:pt>
                <c:pt idx="1025">
                  <c:v>-1.6645494887271996E-2</c:v>
                </c:pt>
                <c:pt idx="1026">
                  <c:v>4.2294588697016897E-2</c:v>
                </c:pt>
                <c:pt idx="1027">
                  <c:v>3.8191707284908206E-2</c:v>
                </c:pt>
                <c:pt idx="1028">
                  <c:v>2.0888094372430187E-2</c:v>
                </c:pt>
                <c:pt idx="1029">
                  <c:v>-1.0511603969056763E-2</c:v>
                </c:pt>
                <c:pt idx="1030">
                  <c:v>-1.933545611741206E-2</c:v>
                </c:pt>
                <c:pt idx="1031">
                  <c:v>1.1295178590919101E-2</c:v>
                </c:pt>
                <c:pt idx="1032">
                  <c:v>-8.5447499869746972E-3</c:v>
                </c:pt>
                <c:pt idx="1033">
                  <c:v>2.9297553649676903E-2</c:v>
                </c:pt>
                <c:pt idx="1034">
                  <c:v>4.4278084873386617E-3</c:v>
                </c:pt>
                <c:pt idx="1035">
                  <c:v>-1.6979515204231906E-2</c:v>
                </c:pt>
                <c:pt idx="1036">
                  <c:v>-3.6153401307021639E-2</c:v>
                </c:pt>
                <c:pt idx="1037">
                  <c:v>8.8335683060091798E-3</c:v>
                </c:pt>
                <c:pt idx="1038">
                  <c:v>1.2859930811232621E-2</c:v>
                </c:pt>
                <c:pt idx="1039">
                  <c:v>2.0417322537366412E-3</c:v>
                </c:pt>
                <c:pt idx="1040">
                  <c:v>-2.7469905851923812E-2</c:v>
                </c:pt>
                <c:pt idx="1041">
                  <c:v>-1.9736495725318996E-2</c:v>
                </c:pt>
                <c:pt idx="1042">
                  <c:v>-1.3871707565448054E-3</c:v>
                </c:pt>
                <c:pt idx="1043">
                  <c:v>-6.9722855387396046E-2</c:v>
                </c:pt>
                <c:pt idx="1044">
                  <c:v>6.4766181929095543E-2</c:v>
                </c:pt>
                <c:pt idx="1045">
                  <c:v>2.5686612282919598E-2</c:v>
                </c:pt>
                <c:pt idx="1046">
                  <c:v>5.6874794951486899E-3</c:v>
                </c:pt>
                <c:pt idx="1047">
                  <c:v>-1.5120322985342209E-2</c:v>
                </c:pt>
                <c:pt idx="1048">
                  <c:v>3.5282238426947041E-2</c:v>
                </c:pt>
                <c:pt idx="1049">
                  <c:v>-2.2716927551457215E-2</c:v>
                </c:pt>
                <c:pt idx="1050">
                  <c:v>-4.4592594401062545E-3</c:v>
                </c:pt>
                <c:pt idx="1051">
                  <c:v>-5.0721062372298599E-2</c:v>
                </c:pt>
                <c:pt idx="1052">
                  <c:v>1.0822227515015374E-2</c:v>
                </c:pt>
                <c:pt idx="1053">
                  <c:v>1.4686740620248445E-2</c:v>
                </c:pt>
                <c:pt idx="1054">
                  <c:v>1.3521549457076235E-2</c:v>
                </c:pt>
                <c:pt idx="1055">
                  <c:v>-3.0933406582384308E-2</c:v>
                </c:pt>
                <c:pt idx="1056">
                  <c:v>-4.1563743777825509E-3</c:v>
                </c:pt>
                <c:pt idx="1057">
                  <c:v>4.5341801016967755E-2</c:v>
                </c:pt>
                <c:pt idx="1058">
                  <c:v>2.6247382771216424E-2</c:v>
                </c:pt>
                <c:pt idx="1059">
                  <c:v>2.8145544062562845E-2</c:v>
                </c:pt>
                <c:pt idx="1060">
                  <c:v>2.4795538505033254E-2</c:v>
                </c:pt>
                <c:pt idx="1061">
                  <c:v>4.6642635965408732E-3</c:v>
                </c:pt>
                <c:pt idx="1062">
                  <c:v>1.1750133840691238E-2</c:v>
                </c:pt>
                <c:pt idx="1063">
                  <c:v>-7.5102639138592197E-3</c:v>
                </c:pt>
                <c:pt idx="1064">
                  <c:v>2.3602134764219809E-2</c:v>
                </c:pt>
                <c:pt idx="1065">
                  <c:v>9.2763036540952654E-3</c:v>
                </c:pt>
                <c:pt idx="1066">
                  <c:v>2.6827950035344088E-2</c:v>
                </c:pt>
                <c:pt idx="1067">
                  <c:v>1.0405844738635166E-2</c:v>
                </c:pt>
                <c:pt idx="1068">
                  <c:v>-8.0589946295119893E-3</c:v>
                </c:pt>
                <c:pt idx="1069">
                  <c:v>-2.1462898946178897E-2</c:v>
                </c:pt>
                <c:pt idx="1070">
                  <c:v>5.0002971231754151E-3</c:v>
                </c:pt>
                <c:pt idx="1071">
                  <c:v>1.1772867989687519E-2</c:v>
                </c:pt>
                <c:pt idx="1072">
                  <c:v>-2.9441764389144153E-2</c:v>
                </c:pt>
                <c:pt idx="1073">
                  <c:v>-6.0408759376878616E-3</c:v>
                </c:pt>
                <c:pt idx="1074">
                  <c:v>9.896003866984214E-3</c:v>
                </c:pt>
                <c:pt idx="1075">
                  <c:v>-1.0927338071895221E-2</c:v>
                </c:pt>
                <c:pt idx="1076">
                  <c:v>-8.3667013509206821E-3</c:v>
                </c:pt>
                <c:pt idx="1077">
                  <c:v>-1.5953046097550123E-2</c:v>
                </c:pt>
                <c:pt idx="1078">
                  <c:v>2.4763405576860163E-2</c:v>
                </c:pt>
                <c:pt idx="1079">
                  <c:v>-2.4222408129736184E-2</c:v>
                </c:pt>
                <c:pt idx="1080">
                  <c:v>4.0024367134270994E-3</c:v>
                </c:pt>
                <c:pt idx="1081">
                  <c:v>3.5966313573870999E-2</c:v>
                </c:pt>
                <c:pt idx="1082">
                  <c:v>8.8395695174461539E-3</c:v>
                </c:pt>
                <c:pt idx="1083">
                  <c:v>-4.024778898049361E-2</c:v>
                </c:pt>
                <c:pt idx="1084">
                  <c:v>-5.2579258054242094E-2</c:v>
                </c:pt>
                <c:pt idx="1085">
                  <c:v>1.1727724736871233E-2</c:v>
                </c:pt>
                <c:pt idx="1086">
                  <c:v>-3.7309982300459454E-2</c:v>
                </c:pt>
                <c:pt idx="1087">
                  <c:v>1.7690139350021353E-2</c:v>
                </c:pt>
                <c:pt idx="1088">
                  <c:v>1.543436763196785E-2</c:v>
                </c:pt>
                <c:pt idx="1089">
                  <c:v>-5.1106577854857442E-2</c:v>
                </c:pt>
                <c:pt idx="1090">
                  <c:v>1.4848578061416661E-2</c:v>
                </c:pt>
                <c:pt idx="1091">
                  <c:v>1.1336741194941378E-2</c:v>
                </c:pt>
                <c:pt idx="1092">
                  <c:v>4.1010017981361842E-2</c:v>
                </c:pt>
                <c:pt idx="1093">
                  <c:v>-5.9099901176575577E-2</c:v>
                </c:pt>
                <c:pt idx="1094">
                  <c:v>-1.8893919787833491E-2</c:v>
                </c:pt>
                <c:pt idx="1095">
                  <c:v>-1.8769533720376166E-2</c:v>
                </c:pt>
                <c:pt idx="1096">
                  <c:v>-1.8556427862536515E-2</c:v>
                </c:pt>
                <c:pt idx="1097">
                  <c:v>-3.7621684285638647E-2</c:v>
                </c:pt>
                <c:pt idx="1098">
                  <c:v>3.004009436747376E-2</c:v>
                </c:pt>
                <c:pt idx="1099">
                  <c:v>2.4610625187232761E-2</c:v>
                </c:pt>
                <c:pt idx="1100">
                  <c:v>1.9704892677759413E-2</c:v>
                </c:pt>
                <c:pt idx="1101">
                  <c:v>1.9052652433391723E-3</c:v>
                </c:pt>
                <c:pt idx="1102">
                  <c:v>-6.7234890571004124E-2</c:v>
                </c:pt>
                <c:pt idx="1103">
                  <c:v>1.54243076468319E-2</c:v>
                </c:pt>
                <c:pt idx="1104">
                  <c:v>-1.974720802786982E-3</c:v>
                </c:pt>
                <c:pt idx="1105">
                  <c:v>1.2905256822582017E-2</c:v>
                </c:pt>
                <c:pt idx="1106">
                  <c:v>-4.2869677696469755E-3</c:v>
                </c:pt>
                <c:pt idx="1107">
                  <c:v>2.7554078546895722E-2</c:v>
                </c:pt>
                <c:pt idx="1108">
                  <c:v>4.4584379058815043E-2</c:v>
                </c:pt>
                <c:pt idx="1109">
                  <c:v>3.5001883053832165E-2</c:v>
                </c:pt>
                <c:pt idx="1110">
                  <c:v>1.3363040542264835E-3</c:v>
                </c:pt>
                <c:pt idx="1111">
                  <c:v>-2.2082533166206713E-2</c:v>
                </c:pt>
                <c:pt idx="1112">
                  <c:v>2.076915140519792E-2</c:v>
                </c:pt>
                <c:pt idx="1113">
                  <c:v>6.5271247106962619E-4</c:v>
                </c:pt>
                <c:pt idx="1114">
                  <c:v>-1.5029271736865805E-2</c:v>
                </c:pt>
                <c:pt idx="1115">
                  <c:v>2.4560198064199859E-2</c:v>
                </c:pt>
                <c:pt idx="1116">
                  <c:v>-1.8167285797061235E-2</c:v>
                </c:pt>
                <c:pt idx="1117">
                  <c:v>-5.4912480261334752E-2</c:v>
                </c:pt>
                <c:pt idx="1118">
                  <c:v>-6.0870409239148424E-2</c:v>
                </c:pt>
                <c:pt idx="1119">
                  <c:v>-3.3698916749550722E-2</c:v>
                </c:pt>
                <c:pt idx="1120">
                  <c:v>2.172235226744792E-3</c:v>
                </c:pt>
                <c:pt idx="1121">
                  <c:v>-1.553972638201306E-2</c:v>
                </c:pt>
                <c:pt idx="1122">
                  <c:v>-2.8682177173086146E-2</c:v>
                </c:pt>
                <c:pt idx="1123">
                  <c:v>2.6600492336790443E-2</c:v>
                </c:pt>
                <c:pt idx="1124">
                  <c:v>1.1073777186881555E-2</c:v>
                </c:pt>
                <c:pt idx="1125">
                  <c:v>2.1937402554775432E-2</c:v>
                </c:pt>
                <c:pt idx="1126">
                  <c:v>2.4738922199528154E-2</c:v>
                </c:pt>
                <c:pt idx="1127">
                  <c:v>4.9364342780522277E-2</c:v>
                </c:pt>
                <c:pt idx="1128">
                  <c:v>-1.7107214138557022E-3</c:v>
                </c:pt>
                <c:pt idx="1129">
                  <c:v>-3.9233644557567789E-2</c:v>
                </c:pt>
                <c:pt idx="1130">
                  <c:v>-1.6807807895663225E-2</c:v>
                </c:pt>
                <c:pt idx="1131">
                  <c:v>-4.9971445905919545E-4</c:v>
                </c:pt>
                <c:pt idx="1132">
                  <c:v>7.5383055190680762E-3</c:v>
                </c:pt>
                <c:pt idx="1133">
                  <c:v>2.0927145810715173E-2</c:v>
                </c:pt>
                <c:pt idx="1134">
                  <c:v>1.4757238124518783E-2</c:v>
                </c:pt>
                <c:pt idx="1135">
                  <c:v>1.5873388799977777E-2</c:v>
                </c:pt>
                <c:pt idx="1136">
                  <c:v>-1.533760390756475E-3</c:v>
                </c:pt>
                <c:pt idx="1137">
                  <c:v>-1.176711083290469E-2</c:v>
                </c:pt>
                <c:pt idx="1138">
                  <c:v>-3.2453933090538914E-2</c:v>
                </c:pt>
                <c:pt idx="1139">
                  <c:v>-5.6839159529416478E-3</c:v>
                </c:pt>
                <c:pt idx="1140">
                  <c:v>2.8195523458144522E-2</c:v>
                </c:pt>
                <c:pt idx="1141">
                  <c:v>3.3474795258888711E-2</c:v>
                </c:pt>
                <c:pt idx="1142">
                  <c:v>-8.9605460179151223E-3</c:v>
                </c:pt>
                <c:pt idx="1143">
                  <c:v>3.7300262751804432E-2</c:v>
                </c:pt>
                <c:pt idx="1144">
                  <c:v>1.1292403551470667E-2</c:v>
                </c:pt>
                <c:pt idx="1145">
                  <c:v>2.1806648968438636E-2</c:v>
                </c:pt>
                <c:pt idx="1146">
                  <c:v>-1.3069109860045587E-2</c:v>
                </c:pt>
                <c:pt idx="1147">
                  <c:v>-3.858776655939449E-3</c:v>
                </c:pt>
                <c:pt idx="1148">
                  <c:v>1.0849861023160695E-3</c:v>
                </c:pt>
                <c:pt idx="1149">
                  <c:v>3.653901040441912E-2</c:v>
                </c:pt>
                <c:pt idx="1150">
                  <c:v>2.9755213811772499E-2</c:v>
                </c:pt>
                <c:pt idx="1151">
                  <c:v>1.3139342953957685E-2</c:v>
                </c:pt>
                <c:pt idx="1152">
                  <c:v>-1.7244141078601126E-3</c:v>
                </c:pt>
                <c:pt idx="1153">
                  <c:v>3.587789108992706E-3</c:v>
                </c:pt>
                <c:pt idx="1154">
                  <c:v>2.2820442797079565E-2</c:v>
                </c:pt>
                <c:pt idx="1155">
                  <c:v>-1.5268982038462654E-2</c:v>
                </c:pt>
                <c:pt idx="1156">
                  <c:v>1.9740927982404517E-2</c:v>
                </c:pt>
                <c:pt idx="1157">
                  <c:v>-8.1426652801686403E-3</c:v>
                </c:pt>
                <c:pt idx="1158">
                  <c:v>2.3145233551993567E-2</c:v>
                </c:pt>
                <c:pt idx="1159">
                  <c:v>2.2231712050342009E-2</c:v>
                </c:pt>
                <c:pt idx="1160">
                  <c:v>8.8315183537566902E-4</c:v>
                </c:pt>
                <c:pt idx="1161">
                  <c:v>2.1140114640786661E-2</c:v>
                </c:pt>
                <c:pt idx="1162">
                  <c:v>1.0961888107337645E-2</c:v>
                </c:pt>
                <c:pt idx="1163">
                  <c:v>-2.3802072457566542E-3</c:v>
                </c:pt>
                <c:pt idx="1164">
                  <c:v>-1.1964782993114512E-3</c:v>
                </c:pt>
                <c:pt idx="1165">
                  <c:v>-1.0088912177589374E-3</c:v>
                </c:pt>
                <c:pt idx="1166">
                  <c:v>-2.8665189367145242E-2</c:v>
                </c:pt>
                <c:pt idx="1167">
                  <c:v>-2.5150266346597141E-2</c:v>
                </c:pt>
                <c:pt idx="1168">
                  <c:v>-9.8385650882839757E-4</c:v>
                </c:pt>
                <c:pt idx="1169">
                  <c:v>1.3769441699977873E-2</c:v>
                </c:pt>
                <c:pt idx="1170">
                  <c:v>2.1970618942322051E-2</c:v>
                </c:pt>
                <c:pt idx="1171">
                  <c:v>-6.9694780869437103E-2</c:v>
                </c:pt>
                <c:pt idx="1172">
                  <c:v>4.9422455552806839E-3</c:v>
                </c:pt>
                <c:pt idx="1173">
                  <c:v>-1.6477149848383707E-2</c:v>
                </c:pt>
                <c:pt idx="1174">
                  <c:v>-2.7358185038902291E-2</c:v>
                </c:pt>
                <c:pt idx="1175">
                  <c:v>2.8866098991561371E-2</c:v>
                </c:pt>
                <c:pt idx="1176">
                  <c:v>-2.732428064062313E-2</c:v>
                </c:pt>
                <c:pt idx="1177">
                  <c:v>-8.0847412498947051E-3</c:v>
                </c:pt>
                <c:pt idx="1178">
                  <c:v>2.5578062602192534E-2</c:v>
                </c:pt>
                <c:pt idx="1179">
                  <c:v>3.1053109046940679E-2</c:v>
                </c:pt>
                <c:pt idx="1180">
                  <c:v>2.956330988823935E-2</c:v>
                </c:pt>
                <c:pt idx="1181">
                  <c:v>-1.8963690866205526E-2</c:v>
                </c:pt>
                <c:pt idx="1182">
                  <c:v>-4.1815756543828027E-2</c:v>
                </c:pt>
                <c:pt idx="1183">
                  <c:v>-1.9526254664502627E-3</c:v>
                </c:pt>
                <c:pt idx="1184">
                  <c:v>-2.2053637434593508E-2</c:v>
                </c:pt>
                <c:pt idx="1185">
                  <c:v>-1.2734541299228306E-2</c:v>
                </c:pt>
                <c:pt idx="1186">
                  <c:v>1.396002915826209E-2</c:v>
                </c:pt>
                <c:pt idx="1187">
                  <c:v>1.0412840878453074E-4</c:v>
                </c:pt>
                <c:pt idx="1188">
                  <c:v>-4.0210399982693705E-2</c:v>
                </c:pt>
                <c:pt idx="1189">
                  <c:v>-2.4825196349516659E-2</c:v>
                </c:pt>
                <c:pt idx="1190">
                  <c:v>-1.9914130512659847E-2</c:v>
                </c:pt>
                <c:pt idx="1191">
                  <c:v>3.7644004138243812E-3</c:v>
                </c:pt>
                <c:pt idx="1192">
                  <c:v>-1.522651856582305E-2</c:v>
                </c:pt>
                <c:pt idx="1193">
                  <c:v>1.9502931077058916E-2</c:v>
                </c:pt>
                <c:pt idx="1194">
                  <c:v>-2.4677186152966154E-2</c:v>
                </c:pt>
                <c:pt idx="1195">
                  <c:v>-1.003232259590809E-2</c:v>
                </c:pt>
                <c:pt idx="1196">
                  <c:v>6.1116179978555146E-2</c:v>
                </c:pt>
                <c:pt idx="1197">
                  <c:v>1.5081583996085633E-2</c:v>
                </c:pt>
                <c:pt idx="1198">
                  <c:v>1.1049506815863903E-2</c:v>
                </c:pt>
                <c:pt idx="1199">
                  <c:v>-2.9759403363772131E-2</c:v>
                </c:pt>
                <c:pt idx="1200">
                  <c:v>-2.7352099616882893E-2</c:v>
                </c:pt>
                <c:pt idx="1201">
                  <c:v>-2.4021133681337802E-2</c:v>
                </c:pt>
                <c:pt idx="1202">
                  <c:v>-6.4772905934331096E-4</c:v>
                </c:pt>
                <c:pt idx="1203">
                  <c:v>-3.4024825012153495E-2</c:v>
                </c:pt>
                <c:pt idx="1204">
                  <c:v>9.0381561456247275E-2</c:v>
                </c:pt>
                <c:pt idx="1205">
                  <c:v>-2.3774234453345575E-2</c:v>
                </c:pt>
                <c:pt idx="1206">
                  <c:v>5.6080973352875846E-2</c:v>
                </c:pt>
                <c:pt idx="1207">
                  <c:v>-1.9181817882645204E-2</c:v>
                </c:pt>
                <c:pt idx="1208">
                  <c:v>-5.0397552478933898E-3</c:v>
                </c:pt>
                <c:pt idx="1209">
                  <c:v>-1.394835732471519E-2</c:v>
                </c:pt>
                <c:pt idx="1210">
                  <c:v>5.4455485582304924E-2</c:v>
                </c:pt>
                <c:pt idx="1211">
                  <c:v>2.0137296180294341E-2</c:v>
                </c:pt>
                <c:pt idx="1212">
                  <c:v>1.4703330339282877E-2</c:v>
                </c:pt>
                <c:pt idx="1213">
                  <c:v>6.0887115911464956E-3</c:v>
                </c:pt>
                <c:pt idx="1214">
                  <c:v>-1.0709394769127873E-2</c:v>
                </c:pt>
                <c:pt idx="1215">
                  <c:v>3.7306866027555979E-2</c:v>
                </c:pt>
                <c:pt idx="1216">
                  <c:v>1.1322497585015072E-2</c:v>
                </c:pt>
                <c:pt idx="1217">
                  <c:v>-2.1035336642631564E-2</c:v>
                </c:pt>
                <c:pt idx="1218">
                  <c:v>-5.4963749589945932E-2</c:v>
                </c:pt>
                <c:pt idx="1219">
                  <c:v>1.8462439881348679E-2</c:v>
                </c:pt>
                <c:pt idx="1220">
                  <c:v>8.590008303764031E-3</c:v>
                </c:pt>
                <c:pt idx="1221">
                  <c:v>1.9504581527535265E-2</c:v>
                </c:pt>
                <c:pt idx="1222">
                  <c:v>-1.003114238021772E-3</c:v>
                </c:pt>
                <c:pt idx="1223">
                  <c:v>2.5439886432230847E-2</c:v>
                </c:pt>
                <c:pt idx="1224">
                  <c:v>5.118261914512983E-2</c:v>
                </c:pt>
                <c:pt idx="1225">
                  <c:v>8.4989399148860875E-3</c:v>
                </c:pt>
                <c:pt idx="1226">
                  <c:v>1.5008773540254781E-2</c:v>
                </c:pt>
                <c:pt idx="1227">
                  <c:v>-1.1612939194397036E-2</c:v>
                </c:pt>
                <c:pt idx="1228">
                  <c:v>-2.4595382897720123E-2</c:v>
                </c:pt>
                <c:pt idx="1229">
                  <c:v>2.3939164472707102E-2</c:v>
                </c:pt>
                <c:pt idx="1230">
                  <c:v>-2.7772630474484205E-3</c:v>
                </c:pt>
                <c:pt idx="1231">
                  <c:v>6.2105225591320805E-3</c:v>
                </c:pt>
                <c:pt idx="1232">
                  <c:v>1.7982798610556325E-2</c:v>
                </c:pt>
                <c:pt idx="1233">
                  <c:v>1.2463266433550772E-2</c:v>
                </c:pt>
                <c:pt idx="1234">
                  <c:v>-6.2707706581923419E-3</c:v>
                </c:pt>
                <c:pt idx="1235">
                  <c:v>-1.6911739074371226E-2</c:v>
                </c:pt>
                <c:pt idx="1236">
                  <c:v>-1.3244885243125502E-3</c:v>
                </c:pt>
                <c:pt idx="1237">
                  <c:v>6.2065418678973638E-2</c:v>
                </c:pt>
                <c:pt idx="1238">
                  <c:v>-1.9134178324671267E-2</c:v>
                </c:pt>
                <c:pt idx="1239">
                  <c:v>7.2863361508267235E-3</c:v>
                </c:pt>
                <c:pt idx="1240">
                  <c:v>-2.3122536971079823E-2</c:v>
                </c:pt>
                <c:pt idx="1241">
                  <c:v>-2.7117393144649376E-2</c:v>
                </c:pt>
                <c:pt idx="1242">
                  <c:v>8.6709694577525934E-3</c:v>
                </c:pt>
                <c:pt idx="1243">
                  <c:v>4.8742693468382132E-3</c:v>
                </c:pt>
                <c:pt idx="1244">
                  <c:v>-4.978045190879579E-3</c:v>
                </c:pt>
                <c:pt idx="1245">
                  <c:v>6.2399033482449531E-2</c:v>
                </c:pt>
                <c:pt idx="1246">
                  <c:v>-2.2318102739254372E-2</c:v>
                </c:pt>
                <c:pt idx="1247">
                  <c:v>-2.4161876752302486E-2</c:v>
                </c:pt>
                <c:pt idx="1248">
                  <c:v>-2.9299715791737062E-2</c:v>
                </c:pt>
                <c:pt idx="1249">
                  <c:v>-1.5559059712719439E-2</c:v>
                </c:pt>
                <c:pt idx="1250">
                  <c:v>-1.8673979641677548E-2</c:v>
                </c:pt>
                <c:pt idx="1251">
                  <c:v>1.5863162848252114E-2</c:v>
                </c:pt>
                <c:pt idx="1252">
                  <c:v>8.4830167388721539E-3</c:v>
                </c:pt>
                <c:pt idx="1253">
                  <c:v>-1.6219376694204292E-2</c:v>
                </c:pt>
                <c:pt idx="1254">
                  <c:v>1.5466935608272775E-2</c:v>
                </c:pt>
                <c:pt idx="1255">
                  <c:v>-4.6525911901577136E-3</c:v>
                </c:pt>
                <c:pt idx="1256">
                  <c:v>-9.6167245588484711E-3</c:v>
                </c:pt>
                <c:pt idx="1257">
                  <c:v>1.3277743282802209E-2</c:v>
                </c:pt>
                <c:pt idx="1258">
                  <c:v>1.3504240864297948E-2</c:v>
                </c:pt>
                <c:pt idx="1259">
                  <c:v>-4.2316102412666709E-3</c:v>
                </c:pt>
                <c:pt idx="1260">
                  <c:v>1.6186135258020415E-3</c:v>
                </c:pt>
                <c:pt idx="1261">
                  <c:v>-5.8941768629467775E-3</c:v>
                </c:pt>
                <c:pt idx="1262">
                  <c:v>4.3806514096138949E-2</c:v>
                </c:pt>
                <c:pt idx="1263">
                  <c:v>-8.5060361894395975E-3</c:v>
                </c:pt>
                <c:pt idx="1264">
                  <c:v>2.2535110128097224E-2</c:v>
                </c:pt>
                <c:pt idx="1265">
                  <c:v>2.2976235460693134E-2</c:v>
                </c:pt>
                <c:pt idx="1266">
                  <c:v>-5.89988119727236E-3</c:v>
                </c:pt>
                <c:pt idx="1267">
                  <c:v>1.9801624567968103E-2</c:v>
                </c:pt>
                <c:pt idx="1268">
                  <c:v>3.2744793058570231E-3</c:v>
                </c:pt>
                <c:pt idx="1269">
                  <c:v>-3.946012489351728E-2</c:v>
                </c:pt>
                <c:pt idx="1270">
                  <c:v>6.0332351777040642E-4</c:v>
                </c:pt>
                <c:pt idx="1271">
                  <c:v>3.4290641955018845E-2</c:v>
                </c:pt>
                <c:pt idx="1272">
                  <c:v>1.2779855422112699E-2</c:v>
                </c:pt>
                <c:pt idx="1273">
                  <c:v>-6.795524775328461E-3</c:v>
                </c:pt>
                <c:pt idx="1274">
                  <c:v>2.645790694246555E-2</c:v>
                </c:pt>
                <c:pt idx="1275">
                  <c:v>9.9192548109040546E-3</c:v>
                </c:pt>
                <c:pt idx="1276">
                  <c:v>-9.6296161302064859E-5</c:v>
                </c:pt>
              </c:numCache>
            </c:numRef>
          </c:yVal>
          <c:smooth val="0"/>
          <c:extLst>
            <c:ext xmlns:c16="http://schemas.microsoft.com/office/drawing/2014/chart" uri="{C3380CC4-5D6E-409C-BE32-E72D297353CC}">
              <c16:uniqueId val="{00000002-75B2-4BD9-87AB-8A9416115E16}"/>
            </c:ext>
          </c:extLst>
        </c:ser>
        <c:dLbls>
          <c:showLegendKey val="0"/>
          <c:showVal val="0"/>
          <c:showCatName val="0"/>
          <c:showSerName val="0"/>
          <c:showPercent val="0"/>
          <c:showBubbleSize val="0"/>
        </c:dLbls>
        <c:axId val="146786864"/>
        <c:axId val="214497648"/>
      </c:scatterChart>
      <c:valAx>
        <c:axId val="146786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X Variable 1</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14497648"/>
        <c:crosses val="autoZero"/>
        <c:crossBetween val="midCat"/>
      </c:valAx>
      <c:valAx>
        <c:axId val="214497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4678686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a:t>Linear Regression Apple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v>Y</c:v>
          </c:tx>
          <c:spPr>
            <a:ln w="25400" cap="rnd">
              <a:noFill/>
              <a:round/>
            </a:ln>
            <a:effectLst/>
          </c:spPr>
          <c:marker>
            <c:symbol val="circle"/>
            <c:size val="5"/>
            <c:spPr>
              <a:solidFill>
                <a:schemeClr val="accent1"/>
              </a:solidFill>
              <a:ln w="9525">
                <a:solidFill>
                  <a:schemeClr val="accent1"/>
                </a:solidFill>
              </a:ln>
              <a:effectLst/>
            </c:spPr>
          </c:marker>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Regression!$J$3:$J$1279</c:f>
              <c:numCache>
                <c:formatCode>General</c:formatCode>
                <c:ptCount val="1277"/>
                <c:pt idx="0">
                  <c:v>1.3928043866289605E-2</c:v>
                </c:pt>
                <c:pt idx="1">
                  <c:v>5.7914565582861552E-5</c:v>
                </c:pt>
                <c:pt idx="2">
                  <c:v>5.2162515459023284E-3</c:v>
                </c:pt>
                <c:pt idx="3">
                  <c:v>5.2467941594374901E-3</c:v>
                </c:pt>
                <c:pt idx="4">
                  <c:v>1.1470948713693133E-3</c:v>
                </c:pt>
                <c:pt idx="5">
                  <c:v>-7.9633341056813429E-3</c:v>
                </c:pt>
                <c:pt idx="6">
                  <c:v>8.2582118674473307E-3</c:v>
                </c:pt>
                <c:pt idx="7">
                  <c:v>9.1070281025722975E-3</c:v>
                </c:pt>
                <c:pt idx="8">
                  <c:v>9.7627430928706078E-3</c:v>
                </c:pt>
                <c:pt idx="9">
                  <c:v>-9.8369875137487364E-3</c:v>
                </c:pt>
                <c:pt idx="10">
                  <c:v>1.8279898644559624E-2</c:v>
                </c:pt>
                <c:pt idx="11">
                  <c:v>-4.2370296980994114E-3</c:v>
                </c:pt>
                <c:pt idx="12">
                  <c:v>-7.3343933710319255E-3</c:v>
                </c:pt>
                <c:pt idx="13">
                  <c:v>0</c:v>
                </c:pt>
                <c:pt idx="14">
                  <c:v>-2.820304504900139E-4</c:v>
                </c:pt>
                <c:pt idx="15">
                  <c:v>-1.5458414668547244E-2</c:v>
                </c:pt>
                <c:pt idx="16">
                  <c:v>-1.4383107314952898E-2</c:v>
                </c:pt>
                <c:pt idx="17">
                  <c:v>-1.0697651162790776E-2</c:v>
                </c:pt>
                <c:pt idx="18">
                  <c:v>-2.7209707870011486E-2</c:v>
                </c:pt>
                <c:pt idx="19">
                  <c:v>8.0951851628102769E-3</c:v>
                </c:pt>
                <c:pt idx="20">
                  <c:v>1.7978306897065025E-3</c:v>
                </c:pt>
                <c:pt idx="21">
                  <c:v>-6.998863432433975E-3</c:v>
                </c:pt>
                <c:pt idx="22">
                  <c:v>-4.1566216867469863E-2</c:v>
                </c:pt>
                <c:pt idx="23">
                  <c:v>-2.6838515306674214E-2</c:v>
                </c:pt>
                <c:pt idx="24">
                  <c:v>5.3348808370470839E-2</c:v>
                </c:pt>
                <c:pt idx="25">
                  <c:v>-1.7168459554073451E-2</c:v>
                </c:pt>
                <c:pt idx="26">
                  <c:v>-2.0088490615184574E-2</c:v>
                </c:pt>
                <c:pt idx="27">
                  <c:v>9.1041696515352481E-3</c:v>
                </c:pt>
                <c:pt idx="28">
                  <c:v>2.1766536277602517E-2</c:v>
                </c:pt>
                <c:pt idx="29">
                  <c:v>6.7304478352689405E-3</c:v>
                </c:pt>
                <c:pt idx="30">
                  <c:v>4.1400885250288774E-2</c:v>
                </c:pt>
                <c:pt idx="31">
                  <c:v>1.5136392726845768E-2</c:v>
                </c:pt>
                <c:pt idx="32">
                  <c:v>-1.7985379438385492E-3</c:v>
                </c:pt>
                <c:pt idx="33">
                  <c:v>4.5335424694323825E-3</c:v>
                </c:pt>
                <c:pt idx="34">
                  <c:v>-5.9595903488978254E-3</c:v>
                </c:pt>
                <c:pt idx="35">
                  <c:v>1.0884726172648903E-2</c:v>
                </c:pt>
                <c:pt idx="36">
                  <c:v>1.5431611677319141E-2</c:v>
                </c:pt>
                <c:pt idx="37">
                  <c:v>1.5593988518560203E-2</c:v>
                </c:pt>
                <c:pt idx="38">
                  <c:v>8.9328862564874072E-4</c:v>
                </c:pt>
                <c:pt idx="39">
                  <c:v>-4.0165347320435555E-3</c:v>
                </c:pt>
                <c:pt idx="40">
                  <c:v>-3.2149592568593878E-2</c:v>
                </c:pt>
                <c:pt idx="41">
                  <c:v>1.3946782084565151E-2</c:v>
                </c:pt>
                <c:pt idx="42">
                  <c:v>1.541005580000886E-2</c:v>
                </c:pt>
                <c:pt idx="43">
                  <c:v>-1.6693833585659405E-2</c:v>
                </c:pt>
                <c:pt idx="44">
                  <c:v>3.0867268072087861E-3</c:v>
                </c:pt>
                <c:pt idx="45">
                  <c:v>1.4132733397144527E-2</c:v>
                </c:pt>
                <c:pt idx="46">
                  <c:v>1.3092739352990053E-2</c:v>
                </c:pt>
                <c:pt idx="47">
                  <c:v>1.275724722423861E-2</c:v>
                </c:pt>
                <c:pt idx="48">
                  <c:v>-1.2432159755346136E-2</c:v>
                </c:pt>
                <c:pt idx="49">
                  <c:v>-1.0093211619644568E-2</c:v>
                </c:pt>
                <c:pt idx="50">
                  <c:v>8.4029131652659645E-4</c:v>
                </c:pt>
                <c:pt idx="51">
                  <c:v>-7.4446350940782354E-3</c:v>
                </c:pt>
                <c:pt idx="52">
                  <c:v>-1.1730227307456485E-2</c:v>
                </c:pt>
                <c:pt idx="53">
                  <c:v>-1.1413603939428509E-3</c:v>
                </c:pt>
                <c:pt idx="54">
                  <c:v>-2.8793374259295051E-2</c:v>
                </c:pt>
                <c:pt idx="55">
                  <c:v>-9.4705882352941976E-3</c:v>
                </c:pt>
                <c:pt idx="56">
                  <c:v>-1.9003028683412613E-3</c:v>
                </c:pt>
                <c:pt idx="57">
                  <c:v>3.3378852460101013E-2</c:v>
                </c:pt>
                <c:pt idx="58">
                  <c:v>-3.7022065270477432E-2</c:v>
                </c:pt>
                <c:pt idx="59">
                  <c:v>3.3482571001495509E-3</c:v>
                </c:pt>
                <c:pt idx="60">
                  <c:v>-6.9721472372839214E-3</c:v>
                </c:pt>
                <c:pt idx="61">
                  <c:v>6.0009601536245806E-3</c:v>
                </c:pt>
                <c:pt idx="62">
                  <c:v>-1.6463827248866456E-2</c:v>
                </c:pt>
                <c:pt idx="63">
                  <c:v>4.6700605368738338E-2</c:v>
                </c:pt>
                <c:pt idx="64">
                  <c:v>-9.3290068374088167E-3</c:v>
                </c:pt>
                <c:pt idx="65">
                  <c:v>-6.3753640989646435E-3</c:v>
                </c:pt>
                <c:pt idx="66">
                  <c:v>1.8365881366473161E-2</c:v>
                </c:pt>
                <c:pt idx="67">
                  <c:v>-4.4508901734104057E-3</c:v>
                </c:pt>
                <c:pt idx="68">
                  <c:v>6.8513500981558792E-3</c:v>
                </c:pt>
                <c:pt idx="69">
                  <c:v>7.9003285185323836E-3</c:v>
                </c:pt>
                <c:pt idx="70">
                  <c:v>1.4303696075065797E-3</c:v>
                </c:pt>
                <c:pt idx="71">
                  <c:v>8.3414500371364782E-3</c:v>
                </c:pt>
                <c:pt idx="72">
                  <c:v>7.4791317926425644E-3</c:v>
                </c:pt>
                <c:pt idx="73">
                  <c:v>-2.2777122159093974E-2</c:v>
                </c:pt>
                <c:pt idx="74">
                  <c:v>-1.8185935041112676E-2</c:v>
                </c:pt>
                <c:pt idx="75">
                  <c:v>-2.2098521824219317E-2</c:v>
                </c:pt>
                <c:pt idx="76">
                  <c:v>-6.9531858778398665E-3</c:v>
                </c:pt>
                <c:pt idx="77">
                  <c:v>-1.8410116496649975E-2</c:v>
                </c:pt>
                <c:pt idx="78">
                  <c:v>9.2239579196644432E-3</c:v>
                </c:pt>
                <c:pt idx="79">
                  <c:v>-7.3114795835107279E-4</c:v>
                </c:pt>
                <c:pt idx="80">
                  <c:v>-1.1402414634146258E-2</c:v>
                </c:pt>
                <c:pt idx="81">
                  <c:v>2.6398568398234127E-2</c:v>
                </c:pt>
                <c:pt idx="82">
                  <c:v>5.3001573150614274E-2</c:v>
                </c:pt>
                <c:pt idx="83">
                  <c:v>3.7094562280308098E-3</c:v>
                </c:pt>
                <c:pt idx="84">
                  <c:v>1.3475073607571593E-2</c:v>
                </c:pt>
                <c:pt idx="85">
                  <c:v>3.887793548387096E-2</c:v>
                </c:pt>
                <c:pt idx="86">
                  <c:v>-1.0259639713128383E-3</c:v>
                </c:pt>
                <c:pt idx="87">
                  <c:v>8.4328880818879404E-3</c:v>
                </c:pt>
                <c:pt idx="88">
                  <c:v>6.3789867300136733E-3</c:v>
                </c:pt>
                <c:pt idx="89">
                  <c:v>9.3214017402492438E-3</c:v>
                </c:pt>
                <c:pt idx="90">
                  <c:v>-2.5331573690821072E-3</c:v>
                </c:pt>
                <c:pt idx="91">
                  <c:v>-1.1798296636120769E-2</c:v>
                </c:pt>
                <c:pt idx="92">
                  <c:v>-3.8012206874397671E-3</c:v>
                </c:pt>
                <c:pt idx="93">
                  <c:v>1.0372397038860764E-2</c:v>
                </c:pt>
                <c:pt idx="94">
                  <c:v>-4.3084893617021938E-3</c:v>
                </c:pt>
                <c:pt idx="95">
                  <c:v>4.3271327671963317E-3</c:v>
                </c:pt>
                <c:pt idx="96">
                  <c:v>2.0212978723404989E-3</c:v>
                </c:pt>
                <c:pt idx="97">
                  <c:v>-1.0776069417643769E-2</c:v>
                </c:pt>
                <c:pt idx="98">
                  <c:v>1.2986294049421225E-2</c:v>
                </c:pt>
                <c:pt idx="99">
                  <c:v>-2.8606663588352749E-3</c:v>
                </c:pt>
                <c:pt idx="100">
                  <c:v>-3.3469054528375876E-3</c:v>
                </c:pt>
                <c:pt idx="101">
                  <c:v>6.3961617741506882E-4</c:v>
                </c:pt>
                <c:pt idx="102">
                  <c:v>-2.6635414447048794E-3</c:v>
                </c:pt>
                <c:pt idx="103">
                  <c:v>4.1128298258733048E-3</c:v>
                </c:pt>
                <c:pt idx="104">
                  <c:v>1.9415904688208779E-2</c:v>
                </c:pt>
                <c:pt idx="105">
                  <c:v>7.4619494886245833E-3</c:v>
                </c:pt>
                <c:pt idx="106">
                  <c:v>2.9004815703949855E-3</c:v>
                </c:pt>
                <c:pt idx="107">
                  <c:v>2.633868664279801E-3</c:v>
                </c:pt>
                <c:pt idx="108">
                  <c:v>-1.5298238384670851E-2</c:v>
                </c:pt>
                <c:pt idx="109">
                  <c:v>9.4161217764301432E-4</c:v>
                </c:pt>
                <c:pt idx="110">
                  <c:v>2.0899920735819262E-4</c:v>
                </c:pt>
                <c:pt idx="111">
                  <c:v>5.381681383562366E-3</c:v>
                </c:pt>
                <c:pt idx="112">
                  <c:v>-4.5213387381768336E-3</c:v>
                </c:pt>
                <c:pt idx="113">
                  <c:v>-7.9352856604482241E-3</c:v>
                </c:pt>
                <c:pt idx="114">
                  <c:v>-1.131398200284159E-2</c:v>
                </c:pt>
                <c:pt idx="115">
                  <c:v>-1.4583797858552457E-2</c:v>
                </c:pt>
                <c:pt idx="116">
                  <c:v>6.5356378956466258E-3</c:v>
                </c:pt>
                <c:pt idx="117">
                  <c:v>4.8295785423309312E-3</c:v>
                </c:pt>
                <c:pt idx="118">
                  <c:v>-6.034734312416629E-3</c:v>
                </c:pt>
                <c:pt idx="119">
                  <c:v>-1.4614249185777917E-2</c:v>
                </c:pt>
                <c:pt idx="120">
                  <c:v>-2.2354853755936831E-3</c:v>
                </c:pt>
                <c:pt idx="121">
                  <c:v>1.2241062085555235E-2</c:v>
                </c:pt>
                <c:pt idx="122">
                  <c:v>-6.100459020686894E-3</c:v>
                </c:pt>
                <c:pt idx="123">
                  <c:v>1.1895621427675385E-2</c:v>
                </c:pt>
                <c:pt idx="124">
                  <c:v>-1.3258812099793373E-2</c:v>
                </c:pt>
                <c:pt idx="125">
                  <c:v>2.1597126684925454E-2</c:v>
                </c:pt>
                <c:pt idx="126">
                  <c:v>-1.3472475146598925E-2</c:v>
                </c:pt>
                <c:pt idx="127">
                  <c:v>8.6367269488652311E-4</c:v>
                </c:pt>
                <c:pt idx="128">
                  <c:v>2.2004098802718221E-2</c:v>
                </c:pt>
                <c:pt idx="129">
                  <c:v>6.3852664907651071E-3</c:v>
                </c:pt>
                <c:pt idx="130">
                  <c:v>-1.1588316854351912E-2</c:v>
                </c:pt>
                <c:pt idx="131">
                  <c:v>5.4641909814323666E-3</c:v>
                </c:pt>
                <c:pt idx="132">
                  <c:v>8.178124835118511E-3</c:v>
                </c:pt>
                <c:pt idx="133">
                  <c:v>2.3027213732467427E-3</c:v>
                </c:pt>
                <c:pt idx="134">
                  <c:v>-9.2418753291170566E-3</c:v>
                </c:pt>
                <c:pt idx="135">
                  <c:v>1.0698287220026357E-2</c:v>
                </c:pt>
                <c:pt idx="136">
                  <c:v>-1.0897882990927175E-2</c:v>
                </c:pt>
                <c:pt idx="137">
                  <c:v>1.1017955379451695E-2</c:v>
                </c:pt>
                <c:pt idx="138">
                  <c:v>-5.7357805819167927E-3</c:v>
                </c:pt>
                <c:pt idx="139">
                  <c:v>9.2825890196177492E-3</c:v>
                </c:pt>
                <c:pt idx="140">
                  <c:v>3.1696545215829136E-3</c:v>
                </c:pt>
                <c:pt idx="141">
                  <c:v>8.0286130328108014E-3</c:v>
                </c:pt>
                <c:pt idx="142">
                  <c:v>1.9526437490364592E-3</c:v>
                </c:pt>
                <c:pt idx="143">
                  <c:v>-1.5847027727636753E-2</c:v>
                </c:pt>
                <c:pt idx="144">
                  <c:v>-8.337613687862979E-3</c:v>
                </c:pt>
                <c:pt idx="145">
                  <c:v>4.6400419413548791E-2</c:v>
                </c:pt>
                <c:pt idx="146">
                  <c:v>7.2816550538511446E-3</c:v>
                </c:pt>
                <c:pt idx="147">
                  <c:v>3.2156745438229078E-2</c:v>
                </c:pt>
                <c:pt idx="148">
                  <c:v>4.6853113075399641E-3</c:v>
                </c:pt>
                <c:pt idx="149">
                  <c:v>6.3461923076923148E-3</c:v>
                </c:pt>
                <c:pt idx="150">
                  <c:v>-1.5622032653467127E-2</c:v>
                </c:pt>
                <c:pt idx="151">
                  <c:v>1.688908484563776E-2</c:v>
                </c:pt>
                <c:pt idx="152">
                  <c:v>-1.0356512193957846E-2</c:v>
                </c:pt>
                <c:pt idx="153">
                  <c:v>9.4039158950617215E-3</c:v>
                </c:pt>
                <c:pt idx="154">
                  <c:v>4.0610005075914961E-3</c:v>
                </c:pt>
                <c:pt idx="155">
                  <c:v>-4.4728015897829336E-3</c:v>
                </c:pt>
                <c:pt idx="156">
                  <c:v>1.2092534174553108E-2</c:v>
                </c:pt>
                <c:pt idx="157">
                  <c:v>7.9811286894922676E-3</c:v>
                </c:pt>
                <c:pt idx="158">
                  <c:v>2.1832851914676758E-2</c:v>
                </c:pt>
                <c:pt idx="159">
                  <c:v>-5.9605866681123705E-3</c:v>
                </c:pt>
                <c:pt idx="160">
                  <c:v>-1.2453855858784941E-2</c:v>
                </c:pt>
                <c:pt idx="161">
                  <c:v>2.5688182132155499E-3</c:v>
                </c:pt>
                <c:pt idx="162">
                  <c:v>9.084631132900322E-3</c:v>
                </c:pt>
                <c:pt idx="163">
                  <c:v>2.5391688812864445E-3</c:v>
                </c:pt>
                <c:pt idx="164">
                  <c:v>8.5655264495704125E-3</c:v>
                </c:pt>
                <c:pt idx="165">
                  <c:v>5.2052236008442122E-3</c:v>
                </c:pt>
                <c:pt idx="166">
                  <c:v>1.4081345049515163E-2</c:v>
                </c:pt>
                <c:pt idx="167">
                  <c:v>1.4602445688689814E-2</c:v>
                </c:pt>
                <c:pt idx="168">
                  <c:v>8.3881861001842296E-3</c:v>
                </c:pt>
                <c:pt idx="169">
                  <c:v>2.5392933314777777E-3</c:v>
                </c:pt>
                <c:pt idx="170">
                  <c:v>-1.2052962800943919E-2</c:v>
                </c:pt>
                <c:pt idx="171">
                  <c:v>-1.9360774775419247E-2</c:v>
                </c:pt>
                <c:pt idx="172">
                  <c:v>-4.0568490761560116E-3</c:v>
                </c:pt>
                <c:pt idx="173">
                  <c:v>-1.3306178109186287E-2</c:v>
                </c:pt>
                <c:pt idx="174">
                  <c:v>3.1787569960782837E-2</c:v>
                </c:pt>
                <c:pt idx="175">
                  <c:v>-6.3127944107264598E-3</c:v>
                </c:pt>
                <c:pt idx="176">
                  <c:v>9.9767177885340397E-3</c:v>
                </c:pt>
                <c:pt idx="177">
                  <c:v>-1.5946879291251395E-2</c:v>
                </c:pt>
                <c:pt idx="178">
                  <c:v>-1.9626379279815528E-2</c:v>
                </c:pt>
                <c:pt idx="179">
                  <c:v>3.2600579736464094E-3</c:v>
                </c:pt>
                <c:pt idx="180">
                  <c:v>7.9634050343249385E-3</c:v>
                </c:pt>
                <c:pt idx="181">
                  <c:v>2.4518524799881595E-3</c:v>
                </c:pt>
                <c:pt idx="182">
                  <c:v>-1.7936371048102182E-2</c:v>
                </c:pt>
                <c:pt idx="183">
                  <c:v>1.3513476117942024E-2</c:v>
                </c:pt>
                <c:pt idx="184">
                  <c:v>5.6882821387940841E-3</c:v>
                </c:pt>
                <c:pt idx="185">
                  <c:v>1.2760217194570142E-2</c:v>
                </c:pt>
                <c:pt idx="186">
                  <c:v>4.3337680516927282E-3</c:v>
                </c:pt>
                <c:pt idx="187">
                  <c:v>1.4057583132971447E-2</c:v>
                </c:pt>
                <c:pt idx="188">
                  <c:v>-3.0708313765445239E-3</c:v>
                </c:pt>
                <c:pt idx="189">
                  <c:v>1.2321249724972503E-2</c:v>
                </c:pt>
                <c:pt idx="190">
                  <c:v>3.1732057696464977E-3</c:v>
                </c:pt>
                <c:pt idx="191">
                  <c:v>-1.2219395094895629E-2</c:v>
                </c:pt>
                <c:pt idx="192">
                  <c:v>-2.5223722575057991E-2</c:v>
                </c:pt>
                <c:pt idx="193">
                  <c:v>6.4353177108026505E-3</c:v>
                </c:pt>
                <c:pt idx="194">
                  <c:v>8.1381148274011876E-3</c:v>
                </c:pt>
                <c:pt idx="195">
                  <c:v>-4.8523035624127131E-2</c:v>
                </c:pt>
                <c:pt idx="196">
                  <c:v>2.7503243939898434E-2</c:v>
                </c:pt>
                <c:pt idx="197">
                  <c:v>3.3572452590508984E-3</c:v>
                </c:pt>
                <c:pt idx="198">
                  <c:v>-1.0083251761923408E-2</c:v>
                </c:pt>
                <c:pt idx="199">
                  <c:v>1.5393103380737358E-2</c:v>
                </c:pt>
                <c:pt idx="200">
                  <c:v>-1.9973027081007105E-2</c:v>
                </c:pt>
                <c:pt idx="201">
                  <c:v>9.1800238685393702E-4</c:v>
                </c:pt>
                <c:pt idx="202">
                  <c:v>7.933578059865689E-3</c:v>
                </c:pt>
                <c:pt idx="203">
                  <c:v>-1.8017162492093813E-2</c:v>
                </c:pt>
                <c:pt idx="204">
                  <c:v>3.1367316869758556E-2</c:v>
                </c:pt>
                <c:pt idx="205">
                  <c:v>-2.1967654197029566E-2</c:v>
                </c:pt>
                <c:pt idx="206">
                  <c:v>-8.3138851384360352E-3</c:v>
                </c:pt>
                <c:pt idx="207">
                  <c:v>1.5238592505366976E-2</c:v>
                </c:pt>
                <c:pt idx="208">
                  <c:v>-3.6680559575152843E-2</c:v>
                </c:pt>
                <c:pt idx="209">
                  <c:v>2.7137164182322187E-2</c:v>
                </c:pt>
                <c:pt idx="210">
                  <c:v>1.000553282911221E-2</c:v>
                </c:pt>
                <c:pt idx="211">
                  <c:v>-4.3369093022248929E-2</c:v>
                </c:pt>
                <c:pt idx="212">
                  <c:v>-2.5053685992771444E-2</c:v>
                </c:pt>
                <c:pt idx="213">
                  <c:v>-1.1649554348515891E-2</c:v>
                </c:pt>
                <c:pt idx="214">
                  <c:v>2.0057448494453307E-2</c:v>
                </c:pt>
                <c:pt idx="215">
                  <c:v>1.9468835267271938E-2</c:v>
                </c:pt>
                <c:pt idx="216">
                  <c:v>-2.1097209659914455E-2</c:v>
                </c:pt>
                <c:pt idx="217">
                  <c:v>-3.1865744940583904E-2</c:v>
                </c:pt>
                <c:pt idx="218">
                  <c:v>-3.7035155778894401E-2</c:v>
                </c:pt>
                <c:pt idx="219">
                  <c:v>1.1845681535340278E-2</c:v>
                </c:pt>
                <c:pt idx="220">
                  <c:v>-2.8416669558191686E-2</c:v>
                </c:pt>
                <c:pt idx="221">
                  <c:v>1.1200169860396061E-2</c:v>
                </c:pt>
                <c:pt idx="222">
                  <c:v>-2.6246719160104987E-3</c:v>
                </c:pt>
                <c:pt idx="223">
                  <c:v>-6.1210547368421124E-2</c:v>
                </c:pt>
                <c:pt idx="224">
                  <c:v>7.6246007204037484E-3</c:v>
                </c:pt>
                <c:pt idx="225">
                  <c:v>-2.6651043824649126E-2</c:v>
                </c:pt>
                <c:pt idx="226">
                  <c:v>-4.0013718074454179E-3</c:v>
                </c:pt>
                <c:pt idx="227">
                  <c:v>-1.5668089631127407E-2</c:v>
                </c:pt>
                <c:pt idx="228">
                  <c:v>3.0435543826844932E-2</c:v>
                </c:pt>
                <c:pt idx="229">
                  <c:v>3.3554054966424524E-2</c:v>
                </c:pt>
                <c:pt idx="230">
                  <c:v>-1.2974991503887048E-2</c:v>
                </c:pt>
                <c:pt idx="231">
                  <c:v>2.3129492401330713E-2</c:v>
                </c:pt>
                <c:pt idx="232">
                  <c:v>-1.902857989684132E-2</c:v>
                </c:pt>
                <c:pt idx="233">
                  <c:v>-5.078751148466451E-2</c:v>
                </c:pt>
                <c:pt idx="234">
                  <c:v>1.0072240569917096E-2</c:v>
                </c:pt>
                <c:pt idx="235">
                  <c:v>-4.8936560056797272E-2</c:v>
                </c:pt>
                <c:pt idx="236">
                  <c:v>4.0363660606060524E-2</c:v>
                </c:pt>
                <c:pt idx="237">
                  <c:v>-7.3401606119034525E-3</c:v>
                </c:pt>
                <c:pt idx="238">
                  <c:v>5.2823946141970204E-4</c:v>
                </c:pt>
                <c:pt idx="239">
                  <c:v>-8.7395387708478142E-3</c:v>
                </c:pt>
                <c:pt idx="240">
                  <c:v>-2.1005940828402375E-2</c:v>
                </c:pt>
                <c:pt idx="241">
                  <c:v>-4.2304020363944256E-4</c:v>
                </c:pt>
                <c:pt idx="242">
                  <c:v>3.7489175535392184E-3</c:v>
                </c:pt>
                <c:pt idx="243">
                  <c:v>-3.3734987951807245E-2</c:v>
                </c:pt>
                <c:pt idx="244">
                  <c:v>-2.2069776661834146E-2</c:v>
                </c:pt>
                <c:pt idx="245">
                  <c:v>-5.5527272727272828E-2</c:v>
                </c:pt>
                <c:pt idx="246">
                  <c:v>1.0125683975737495E-3</c:v>
                </c:pt>
                <c:pt idx="247">
                  <c:v>5.0842830725749757E-2</c:v>
                </c:pt>
                <c:pt idx="248">
                  <c:v>1.0651976659444898E-2</c:v>
                </c:pt>
                <c:pt idx="249">
                  <c:v>6.5396825396825467E-3</c:v>
                </c:pt>
                <c:pt idx="250">
                  <c:v>-2.2960953762694851E-2</c:v>
                </c:pt>
                <c:pt idx="251">
                  <c:v>-7.0437110207243775E-2</c:v>
                </c:pt>
                <c:pt idx="252">
                  <c:v>3.8200028842895737E-3</c:v>
                </c:pt>
                <c:pt idx="253">
                  <c:v>2.8852113748010777E-2</c:v>
                </c:pt>
                <c:pt idx="254">
                  <c:v>5.7834567796492316E-3</c:v>
                </c:pt>
                <c:pt idx="255">
                  <c:v>1.1567237538572812E-2</c:v>
                </c:pt>
                <c:pt idx="256">
                  <c:v>7.9979381583944274E-3</c:v>
                </c:pt>
                <c:pt idx="257">
                  <c:v>2.4918295081968115E-3</c:v>
                </c:pt>
                <c:pt idx="258">
                  <c:v>-1.3278361766657273E-2</c:v>
                </c:pt>
                <c:pt idx="259">
                  <c:v>-3.8449053313938334E-3</c:v>
                </c:pt>
                <c:pt idx="260">
                  <c:v>1.8699646803762727E-2</c:v>
                </c:pt>
                <c:pt idx="261">
                  <c:v>7.3164097204075395E-3</c:v>
                </c:pt>
                <c:pt idx="262">
                  <c:v>2.1400804705598055E-2</c:v>
                </c:pt>
                <c:pt idx="263">
                  <c:v>-6.9206095238096097E-3</c:v>
                </c:pt>
                <c:pt idx="264">
                  <c:v>-1.4449280367002543E-2</c:v>
                </c:pt>
                <c:pt idx="265">
                  <c:v>-2.5943562812500061E-4</c:v>
                </c:pt>
                <c:pt idx="266">
                  <c:v>8.8897281162804882E-3</c:v>
                </c:pt>
                <c:pt idx="267">
                  <c:v>1.9937998969334447E-3</c:v>
                </c:pt>
                <c:pt idx="268">
                  <c:v>2.9527442301941174E-3</c:v>
                </c:pt>
                <c:pt idx="269">
                  <c:v>4.48E-2</c:v>
                </c:pt>
                <c:pt idx="270">
                  <c:v>1.7519142419601921E-2</c:v>
                </c:pt>
                <c:pt idx="271">
                  <c:v>5.1171392450784061E-3</c:v>
                </c:pt>
                <c:pt idx="272">
                  <c:v>2.6952322618479917E-3</c:v>
                </c:pt>
                <c:pt idx="273">
                  <c:v>3.2554780895889757E-2</c:v>
                </c:pt>
                <c:pt idx="274">
                  <c:v>1.0355154460256762E-2</c:v>
                </c:pt>
                <c:pt idx="275">
                  <c:v>-1.2882909264605063E-2</c:v>
                </c:pt>
                <c:pt idx="276">
                  <c:v>-1.9779513678863735E-2</c:v>
                </c:pt>
                <c:pt idx="277">
                  <c:v>1.219007012982852E-2</c:v>
                </c:pt>
                <c:pt idx="278">
                  <c:v>-5.5539080840945124E-3</c:v>
                </c:pt>
                <c:pt idx="279">
                  <c:v>7.5837268626112219E-3</c:v>
                </c:pt>
                <c:pt idx="280">
                  <c:v>-9.8021588190676159E-3</c:v>
                </c:pt>
                <c:pt idx="281">
                  <c:v>9.0742556561544223E-3</c:v>
                </c:pt>
                <c:pt idx="282">
                  <c:v>-8.9926540145986115E-3</c:v>
                </c:pt>
                <c:pt idx="283">
                  <c:v>8.7207349610165588E-3</c:v>
                </c:pt>
                <c:pt idx="284">
                  <c:v>3.5632921651197209E-3</c:v>
                </c:pt>
                <c:pt idx="285">
                  <c:v>-1.2805820423612375E-3</c:v>
                </c:pt>
                <c:pt idx="286">
                  <c:v>1.503674087889016E-2</c:v>
                </c:pt>
                <c:pt idx="287">
                  <c:v>-2.5838079333071143E-3</c:v>
                </c:pt>
                <c:pt idx="288">
                  <c:v>-2.8783603533079111E-3</c:v>
                </c:pt>
                <c:pt idx="289">
                  <c:v>6.4084056851958218E-3</c:v>
                </c:pt>
                <c:pt idx="290">
                  <c:v>-2.2950893852643849E-4</c:v>
                </c:pt>
                <c:pt idx="291">
                  <c:v>8.0904521459719218E-3</c:v>
                </c:pt>
                <c:pt idx="292">
                  <c:v>1.4229608646374669E-3</c:v>
                </c:pt>
                <c:pt idx="293">
                  <c:v>-7.2183924697421303E-3</c:v>
                </c:pt>
                <c:pt idx="294">
                  <c:v>-4.5800881662563771E-3</c:v>
                </c:pt>
                <c:pt idx="295">
                  <c:v>-2.0417484797089346E-2</c:v>
                </c:pt>
                <c:pt idx="296">
                  <c:v>3.0354601674278912E-2</c:v>
                </c:pt>
                <c:pt idx="297">
                  <c:v>2.5699446676176501E-2</c:v>
                </c:pt>
                <c:pt idx="298">
                  <c:v>1.2500000000000001E-2</c:v>
                </c:pt>
                <c:pt idx="299">
                  <c:v>9.0534540466392175E-3</c:v>
                </c:pt>
                <c:pt idx="300">
                  <c:v>5.1659382345161011E-3</c:v>
                </c:pt>
                <c:pt idx="301">
                  <c:v>5.1392802752813441E-3</c:v>
                </c:pt>
                <c:pt idx="302">
                  <c:v>1.3724456109268982E-2</c:v>
                </c:pt>
                <c:pt idx="303">
                  <c:v>-1.1255704326808431E-2</c:v>
                </c:pt>
                <c:pt idx="304">
                  <c:v>2.0351222044809582E-2</c:v>
                </c:pt>
                <c:pt idx="305">
                  <c:v>2.7997010251615474E-2</c:v>
                </c:pt>
                <c:pt idx="306">
                  <c:v>-1.9606839758510141E-2</c:v>
                </c:pt>
                <c:pt idx="307">
                  <c:v>7.8329070614144595E-4</c:v>
                </c:pt>
                <c:pt idx="308">
                  <c:v>-1.5183157358172583E-2</c:v>
                </c:pt>
                <c:pt idx="309">
                  <c:v>1.0595814569536357E-3</c:v>
                </c:pt>
                <c:pt idx="310">
                  <c:v>4.657338018678835E-3</c:v>
                </c:pt>
                <c:pt idx="311">
                  <c:v>9.5348469683399547E-3</c:v>
                </c:pt>
                <c:pt idx="312">
                  <c:v>-2.8699853892714092E-3</c:v>
                </c:pt>
                <c:pt idx="313">
                  <c:v>1.130359540119508E-2</c:v>
                </c:pt>
                <c:pt idx="314">
                  <c:v>7.9689107373868678E-3</c:v>
                </c:pt>
                <c:pt idx="315">
                  <c:v>8.5220189341143684E-3</c:v>
                </c:pt>
                <c:pt idx="316">
                  <c:v>-1.5269025508155896E-4</c:v>
                </c:pt>
                <c:pt idx="317">
                  <c:v>1.9855452601568142E-2</c:v>
                </c:pt>
                <c:pt idx="318">
                  <c:v>-8.1869805037148493E-3</c:v>
                </c:pt>
                <c:pt idx="319">
                  <c:v>1.0922166737353221E-2</c:v>
                </c:pt>
                <c:pt idx="320">
                  <c:v>-8.2151453038528319E-3</c:v>
                </c:pt>
                <c:pt idx="321">
                  <c:v>-3.1124297813740227E-3</c:v>
                </c:pt>
                <c:pt idx="322">
                  <c:v>4.431503676100187E-3</c:v>
                </c:pt>
                <c:pt idx="323">
                  <c:v>4.0100269122632587E-4</c:v>
                </c:pt>
                <c:pt idx="324">
                  <c:v>1.7941285674703114E-2</c:v>
                </c:pt>
                <c:pt idx="325">
                  <c:v>-1.4277077870756443E-3</c:v>
                </c:pt>
                <c:pt idx="326">
                  <c:v>7.8883399891534096E-3</c:v>
                </c:pt>
                <c:pt idx="327">
                  <c:v>1.4332574057920107E-2</c:v>
                </c:pt>
                <c:pt idx="328">
                  <c:v>-2.5559413580246966E-3</c:v>
                </c:pt>
                <c:pt idx="329">
                  <c:v>-9.3313735918387798E-3</c:v>
                </c:pt>
                <c:pt idx="330">
                  <c:v>-2.4402148341713943E-3</c:v>
                </c:pt>
                <c:pt idx="331">
                  <c:v>-6.5557536812427325E-3</c:v>
                </c:pt>
                <c:pt idx="332">
                  <c:v>3.3586172236504924E-2</c:v>
                </c:pt>
                <c:pt idx="333">
                  <c:v>-1.9062320963172968E-4</c:v>
                </c:pt>
                <c:pt idx="334">
                  <c:v>5.0038315860431717E-3</c:v>
                </c:pt>
                <c:pt idx="335">
                  <c:v>-3.1295974204561497E-2</c:v>
                </c:pt>
                <c:pt idx="336">
                  <c:v>7.7831125471873406E-3</c:v>
                </c:pt>
                <c:pt idx="337">
                  <c:v>-1.9331707415354508E-2</c:v>
                </c:pt>
                <c:pt idx="338">
                  <c:v>-7.4294207995808147E-3</c:v>
                </c:pt>
                <c:pt idx="339">
                  <c:v>-1.4870220154499857E-2</c:v>
                </c:pt>
                <c:pt idx="340">
                  <c:v>-4.9184439266538343E-2</c:v>
                </c:pt>
                <c:pt idx="341">
                  <c:v>-6.9255977017485468E-3</c:v>
                </c:pt>
                <c:pt idx="342">
                  <c:v>-7.5103265380535242E-4</c:v>
                </c:pt>
                <c:pt idx="343">
                  <c:v>1.9541525322563404E-2</c:v>
                </c:pt>
                <c:pt idx="344">
                  <c:v>-1.5691706267353816E-2</c:v>
                </c:pt>
                <c:pt idx="345">
                  <c:v>-1.8242059305282582E-2</c:v>
                </c:pt>
                <c:pt idx="346">
                  <c:v>9.2632735557263753E-3</c:v>
                </c:pt>
                <c:pt idx="347">
                  <c:v>-3.0234099989202698E-3</c:v>
                </c:pt>
                <c:pt idx="348">
                  <c:v>-2.631863909198218E-2</c:v>
                </c:pt>
                <c:pt idx="349">
                  <c:v>2.22464956118687E-3</c:v>
                </c:pt>
                <c:pt idx="350">
                  <c:v>-7.1031966060643601E-3</c:v>
                </c:pt>
                <c:pt idx="351">
                  <c:v>-1.3972725240330875E-2</c:v>
                </c:pt>
                <c:pt idx="352">
                  <c:v>8.6724634395193931E-3</c:v>
                </c:pt>
                <c:pt idx="353">
                  <c:v>-9.6656366319895787E-3</c:v>
                </c:pt>
                <c:pt idx="354">
                  <c:v>-3.5748057328446933E-3</c:v>
                </c:pt>
                <c:pt idx="355">
                  <c:v>-9.1118446873883344E-4</c:v>
                </c:pt>
                <c:pt idx="356">
                  <c:v>5.0387572950579815E-2</c:v>
                </c:pt>
                <c:pt idx="357">
                  <c:v>-6.5118298241805331E-3</c:v>
                </c:pt>
                <c:pt idx="358">
                  <c:v>1.8734957395673959E-2</c:v>
                </c:pt>
                <c:pt idx="359">
                  <c:v>2.8416707488428724E-2</c:v>
                </c:pt>
                <c:pt idx="360">
                  <c:v>1.5901173367419294E-2</c:v>
                </c:pt>
                <c:pt idx="361">
                  <c:v>-4.6700400287386576E-3</c:v>
                </c:pt>
                <c:pt idx="362">
                  <c:v>3.8669761045006675E-3</c:v>
                </c:pt>
                <c:pt idx="363">
                  <c:v>-1.6178695761246947E-2</c:v>
                </c:pt>
                <c:pt idx="364">
                  <c:v>7.0477054127338788E-3</c:v>
                </c:pt>
                <c:pt idx="365">
                  <c:v>1.6329767395739467E-2</c:v>
                </c:pt>
                <c:pt idx="366">
                  <c:v>1.8515623187643483E-2</c:v>
                </c:pt>
                <c:pt idx="367">
                  <c:v>3.4555490166485363E-3</c:v>
                </c:pt>
                <c:pt idx="368">
                  <c:v>-7.8354645472967169E-3</c:v>
                </c:pt>
                <c:pt idx="369">
                  <c:v>-1.3079074183519083E-3</c:v>
                </c:pt>
                <c:pt idx="370">
                  <c:v>-5.5404454735756027E-4</c:v>
                </c:pt>
                <c:pt idx="371">
                  <c:v>-3.326049622579224E-3</c:v>
                </c:pt>
                <c:pt idx="372">
                  <c:v>1.2742013192253423E-2</c:v>
                </c:pt>
                <c:pt idx="373">
                  <c:v>-8.0383447216874106E-3</c:v>
                </c:pt>
                <c:pt idx="374">
                  <c:v>2.2599195594894071E-2</c:v>
                </c:pt>
                <c:pt idx="375">
                  <c:v>-8.6626765762661869E-3</c:v>
                </c:pt>
                <c:pt idx="376">
                  <c:v>9.2845239206688791E-3</c:v>
                </c:pt>
                <c:pt idx="377">
                  <c:v>3.4439197166470582E-4</c:v>
                </c:pt>
                <c:pt idx="378">
                  <c:v>-1.2490837964461699E-2</c:v>
                </c:pt>
                <c:pt idx="379">
                  <c:v>-8.0175291672233955E-3</c:v>
                </c:pt>
                <c:pt idx="380">
                  <c:v>1.3303273359503501E-2</c:v>
                </c:pt>
                <c:pt idx="381">
                  <c:v>7.2330341448389231E-3</c:v>
                </c:pt>
                <c:pt idx="382">
                  <c:v>-4.2299936890462268E-3</c:v>
                </c:pt>
                <c:pt idx="383">
                  <c:v>8.1007657811957411E-3</c:v>
                </c:pt>
                <c:pt idx="384">
                  <c:v>2.4498996021343447E-3</c:v>
                </c:pt>
                <c:pt idx="385">
                  <c:v>-2.6393861408551579E-3</c:v>
                </c:pt>
                <c:pt idx="386">
                  <c:v>-2.4505757912164151E-4</c:v>
                </c:pt>
                <c:pt idx="387">
                  <c:v>8.774470588235354E-3</c:v>
                </c:pt>
                <c:pt idx="388">
                  <c:v>-1.0398950790571073E-2</c:v>
                </c:pt>
                <c:pt idx="389">
                  <c:v>2.3619033581891772E-2</c:v>
                </c:pt>
                <c:pt idx="390">
                  <c:v>-3.7897340961437569E-3</c:v>
                </c:pt>
                <c:pt idx="391">
                  <c:v>5.8747050609139449E-3</c:v>
                </c:pt>
                <c:pt idx="392">
                  <c:v>-6.7499832447699103E-3</c:v>
                </c:pt>
                <c:pt idx="393">
                  <c:v>4.7234047565722333E-3</c:v>
                </c:pt>
                <c:pt idx="394">
                  <c:v>1.4390673917656822E-3</c:v>
                </c:pt>
                <c:pt idx="395">
                  <c:v>3.6692872900802254E-2</c:v>
                </c:pt>
                <c:pt idx="396">
                  <c:v>-1.1644062471120924E-2</c:v>
                </c:pt>
                <c:pt idx="397">
                  <c:v>-3.9130398845456695E-2</c:v>
                </c:pt>
                <c:pt idx="398">
                  <c:v>-3.6685622536855943E-2</c:v>
                </c:pt>
                <c:pt idx="399">
                  <c:v>-8.485317268845485E-3</c:v>
                </c:pt>
                <c:pt idx="400">
                  <c:v>-4.5845449459436891E-3</c:v>
                </c:pt>
                <c:pt idx="401">
                  <c:v>2.4512521887057596E-2</c:v>
                </c:pt>
                <c:pt idx="402">
                  <c:v>5.4945455643265976E-3</c:v>
                </c:pt>
                <c:pt idx="403">
                  <c:v>-8.3457921838889539E-3</c:v>
                </c:pt>
                <c:pt idx="404">
                  <c:v>7.0133655347834689E-3</c:v>
                </c:pt>
                <c:pt idx="405">
                  <c:v>1.0645706683002486E-2</c:v>
                </c:pt>
                <c:pt idx="406">
                  <c:v>1.4766882953989374E-3</c:v>
                </c:pt>
                <c:pt idx="407">
                  <c:v>4.030236743134373E-3</c:v>
                </c:pt>
                <c:pt idx="408">
                  <c:v>3.1035813589191233E-2</c:v>
                </c:pt>
                <c:pt idx="409">
                  <c:v>1.2344886759945981E-3</c:v>
                </c:pt>
                <c:pt idx="410">
                  <c:v>1.0005690250271359E-2</c:v>
                </c:pt>
                <c:pt idx="411">
                  <c:v>9.3901120354919867E-4</c:v>
                </c:pt>
                <c:pt idx="412">
                  <c:v>-1.7636905715335459E-2</c:v>
                </c:pt>
                <c:pt idx="413">
                  <c:v>-1.704623089514316E-2</c:v>
                </c:pt>
                <c:pt idx="414">
                  <c:v>9.7153405226853198E-3</c:v>
                </c:pt>
                <c:pt idx="415">
                  <c:v>-1.8089059944193259E-2</c:v>
                </c:pt>
                <c:pt idx="416">
                  <c:v>2.1558019733149629E-2</c:v>
                </c:pt>
                <c:pt idx="417">
                  <c:v>7.9616498800958585E-3</c:v>
                </c:pt>
                <c:pt idx="418">
                  <c:v>-1.7748438946546596E-2</c:v>
                </c:pt>
                <c:pt idx="419">
                  <c:v>9.4947831030288837E-3</c:v>
                </c:pt>
                <c:pt idx="420">
                  <c:v>1.732328806564621E-2</c:v>
                </c:pt>
                <c:pt idx="421">
                  <c:v>9.6698301886792518E-3</c:v>
                </c:pt>
                <c:pt idx="422">
                  <c:v>3.6906890223651302E-3</c:v>
                </c:pt>
                <c:pt idx="423">
                  <c:v>-4.5615156313817832E-3</c:v>
                </c:pt>
                <c:pt idx="424">
                  <c:v>1.968581314878887E-2</c:v>
                </c:pt>
                <c:pt idx="425">
                  <c:v>3.0861630454014567E-2</c:v>
                </c:pt>
                <c:pt idx="426">
                  <c:v>-2.1352330580919392E-2</c:v>
                </c:pt>
                <c:pt idx="427">
                  <c:v>-1.0318200000000001E-2</c:v>
                </c:pt>
                <c:pt idx="428">
                  <c:v>1.0242098199459792E-2</c:v>
                </c:pt>
                <c:pt idx="429">
                  <c:v>5.0008545189724881E-3</c:v>
                </c:pt>
                <c:pt idx="430">
                  <c:v>4.2974758761869722E-3</c:v>
                </c:pt>
                <c:pt idx="431">
                  <c:v>-2.8376740297765117E-3</c:v>
                </c:pt>
                <c:pt idx="432">
                  <c:v>-1.0976637257627002E-2</c:v>
                </c:pt>
                <c:pt idx="433">
                  <c:v>9.4999042612451227E-3</c:v>
                </c:pt>
                <c:pt idx="434">
                  <c:v>-1.1220178256345291E-2</c:v>
                </c:pt>
                <c:pt idx="435">
                  <c:v>6.6346189588722161E-3</c:v>
                </c:pt>
                <c:pt idx="436">
                  <c:v>2.4545090909091466E-3</c:v>
                </c:pt>
                <c:pt idx="437">
                  <c:v>1.6323570012643565E-3</c:v>
                </c:pt>
                <c:pt idx="438">
                  <c:v>1.8877393168941374E-2</c:v>
                </c:pt>
                <c:pt idx="439">
                  <c:v>-8.930607937775472E-3</c:v>
                </c:pt>
                <c:pt idx="440">
                  <c:v>-2.0756765368183785E-2</c:v>
                </c:pt>
                <c:pt idx="441">
                  <c:v>3.300832424148048E-2</c:v>
                </c:pt>
                <c:pt idx="442">
                  <c:v>2.7920758730722115E-3</c:v>
                </c:pt>
                <c:pt idx="443">
                  <c:v>-1.9887567598222112E-3</c:v>
                </c:pt>
                <c:pt idx="444">
                  <c:v>5.3582143173070817E-3</c:v>
                </c:pt>
                <c:pt idx="445">
                  <c:v>3.964198564066412E-3</c:v>
                </c:pt>
                <c:pt idx="446">
                  <c:v>2.2024324030160983E-2</c:v>
                </c:pt>
                <c:pt idx="447">
                  <c:v>8.3708780145246228E-3</c:v>
                </c:pt>
                <c:pt idx="448">
                  <c:v>6.343159007004091E-3</c:v>
                </c:pt>
                <c:pt idx="449">
                  <c:v>-1.2775515038707223E-2</c:v>
                </c:pt>
                <c:pt idx="450">
                  <c:v>7.3702705124099478E-3</c:v>
                </c:pt>
                <c:pt idx="451">
                  <c:v>-2.1268450742582853E-3</c:v>
                </c:pt>
                <c:pt idx="452">
                  <c:v>1.2489910268807825E-2</c:v>
                </c:pt>
                <c:pt idx="453">
                  <c:v>1.5325025002946642E-2</c:v>
                </c:pt>
                <c:pt idx="454">
                  <c:v>3.8978436905317687E-3</c:v>
                </c:pt>
                <c:pt idx="455">
                  <c:v>9.9545143344233113E-3</c:v>
                </c:pt>
                <c:pt idx="456">
                  <c:v>-5.5212139466069704E-3</c:v>
                </c:pt>
                <c:pt idx="457">
                  <c:v>1.7519312098711767E-2</c:v>
                </c:pt>
                <c:pt idx="458">
                  <c:v>6.2646512003880503E-3</c:v>
                </c:pt>
                <c:pt idx="459">
                  <c:v>-1.6909683897658345E-2</c:v>
                </c:pt>
                <c:pt idx="460">
                  <c:v>1.0132407421676858E-2</c:v>
                </c:pt>
                <c:pt idx="461">
                  <c:v>9.3026531418435553E-3</c:v>
                </c:pt>
                <c:pt idx="462">
                  <c:v>3.1217425061069979E-2</c:v>
                </c:pt>
                <c:pt idx="463">
                  <c:v>-1.0880970468161275E-3</c:v>
                </c:pt>
                <c:pt idx="464">
                  <c:v>-1.0892822916606117E-3</c:v>
                </c:pt>
                <c:pt idx="465">
                  <c:v>7.6722517898001391E-3</c:v>
                </c:pt>
                <c:pt idx="466">
                  <c:v>-1.93197810719515E-4</c:v>
                </c:pt>
                <c:pt idx="467">
                  <c:v>-1.5076577910602329E-3</c:v>
                </c:pt>
                <c:pt idx="468">
                  <c:v>1.2582269264371782E-2</c:v>
                </c:pt>
                <c:pt idx="469">
                  <c:v>-1.605750408216419E-3</c:v>
                </c:pt>
                <c:pt idx="470">
                  <c:v>1.0033301267057825E-2</c:v>
                </c:pt>
                <c:pt idx="471">
                  <c:v>-2.6543317535534779E-4</c:v>
                </c:pt>
                <c:pt idx="472">
                  <c:v>8.0400336177193065E-3</c:v>
                </c:pt>
                <c:pt idx="473">
                  <c:v>7.9006926065023474E-3</c:v>
                </c:pt>
                <c:pt idx="474">
                  <c:v>-8.8091977247987275E-3</c:v>
                </c:pt>
                <c:pt idx="475">
                  <c:v>-6.9669501553980993E-3</c:v>
                </c:pt>
                <c:pt idx="476">
                  <c:v>-4.1715953707520993E-3</c:v>
                </c:pt>
                <c:pt idx="477">
                  <c:v>4.5697095025666801E-4</c:v>
                </c:pt>
                <c:pt idx="478">
                  <c:v>1.6101450758675324E-2</c:v>
                </c:pt>
                <c:pt idx="479">
                  <c:v>-5.0948377149195416E-3</c:v>
                </c:pt>
                <c:pt idx="480">
                  <c:v>3.8407261318197969E-3</c:v>
                </c:pt>
                <c:pt idx="481">
                  <c:v>2.5130531879054164E-3</c:v>
                </c:pt>
                <c:pt idx="482">
                  <c:v>-3.3524123179891036E-2</c:v>
                </c:pt>
                <c:pt idx="483">
                  <c:v>1.0684882670974763E-2</c:v>
                </c:pt>
                <c:pt idx="484">
                  <c:v>1.0418661342363109E-2</c:v>
                </c:pt>
                <c:pt idx="485">
                  <c:v>1.398841460287604E-2</c:v>
                </c:pt>
                <c:pt idx="486">
                  <c:v>9.4212198554859197E-3</c:v>
                </c:pt>
                <c:pt idx="487">
                  <c:v>-5.1851555555555463E-3</c:v>
                </c:pt>
                <c:pt idx="488">
                  <c:v>7.817870206467374E-4</c:v>
                </c:pt>
                <c:pt idx="489">
                  <c:v>-3.8316878662504783E-3</c:v>
                </c:pt>
                <c:pt idx="490">
                  <c:v>1.3742594667264274E-2</c:v>
                </c:pt>
                <c:pt idx="491">
                  <c:v>2.0408193337012992E-2</c:v>
                </c:pt>
                <c:pt idx="492">
                  <c:v>9.2780072202165095E-3</c:v>
                </c:pt>
                <c:pt idx="493">
                  <c:v>8.2262042929873885E-4</c:v>
                </c:pt>
                <c:pt idx="494">
                  <c:v>-1.0721515827941523E-3</c:v>
                </c:pt>
                <c:pt idx="495">
                  <c:v>9.7674847942754491E-3</c:v>
                </c:pt>
                <c:pt idx="496">
                  <c:v>-6.0234983088900381E-3</c:v>
                </c:pt>
                <c:pt idx="497">
                  <c:v>1.4829087798096515E-2</c:v>
                </c:pt>
                <c:pt idx="498">
                  <c:v>4.5665108775644038E-4</c:v>
                </c:pt>
                <c:pt idx="499">
                  <c:v>2.2119190446761177E-2</c:v>
                </c:pt>
                <c:pt idx="500">
                  <c:v>-5.7021297843107104E-3</c:v>
                </c:pt>
                <c:pt idx="501">
                  <c:v>1.6237131658596443E-3</c:v>
                </c:pt>
                <c:pt idx="502">
                  <c:v>2.1763874639088545E-2</c:v>
                </c:pt>
                <c:pt idx="503">
                  <c:v>3.0718337313485515E-3</c:v>
                </c:pt>
                <c:pt idx="504">
                  <c:v>-1.1307366954261931E-2</c:v>
                </c:pt>
                <c:pt idx="505">
                  <c:v>2.0592899129503357E-2</c:v>
                </c:pt>
                <c:pt idx="506">
                  <c:v>-8.9380737585120912E-3</c:v>
                </c:pt>
                <c:pt idx="507">
                  <c:v>3.3921079096498989E-2</c:v>
                </c:pt>
                <c:pt idx="508">
                  <c:v>1.093612839307726E-2</c:v>
                </c:pt>
                <c:pt idx="509">
                  <c:v>3.3483836870989402E-3</c:v>
                </c:pt>
                <c:pt idx="510">
                  <c:v>1.623666968365196E-2</c:v>
                </c:pt>
                <c:pt idx="511">
                  <c:v>-1.5314189504988123E-2</c:v>
                </c:pt>
                <c:pt idx="512">
                  <c:v>5.5795669564324092E-3</c:v>
                </c:pt>
                <c:pt idx="513">
                  <c:v>8.5461654841821784E-3</c:v>
                </c:pt>
                <c:pt idx="514">
                  <c:v>2.9089576466546536E-3</c:v>
                </c:pt>
                <c:pt idx="515">
                  <c:v>4.3821809718821618E-3</c:v>
                </c:pt>
                <c:pt idx="516">
                  <c:v>-2.0716178820373008E-3</c:v>
                </c:pt>
                <c:pt idx="517">
                  <c:v>7.3288497485336484E-3</c:v>
                </c:pt>
                <c:pt idx="518">
                  <c:v>-3.18189039812646E-2</c:v>
                </c:pt>
                <c:pt idx="519">
                  <c:v>8.192001653770228E-3</c:v>
                </c:pt>
                <c:pt idx="520">
                  <c:v>3.7907881307539866E-2</c:v>
                </c:pt>
                <c:pt idx="521">
                  <c:v>-1.2051175390309478E-2</c:v>
                </c:pt>
                <c:pt idx="522">
                  <c:v>1.216646877977325E-3</c:v>
                </c:pt>
                <c:pt idx="523">
                  <c:v>-5.1818167246893025E-2</c:v>
                </c:pt>
                <c:pt idx="524">
                  <c:v>3.6181427650927245E-2</c:v>
                </c:pt>
                <c:pt idx="525">
                  <c:v>2.6037842453938566E-2</c:v>
                </c:pt>
                <c:pt idx="526">
                  <c:v>-2.9363873492726485E-3</c:v>
                </c:pt>
                <c:pt idx="527">
                  <c:v>-6.2005764652477656E-4</c:v>
                </c:pt>
                <c:pt idx="528">
                  <c:v>-2.5405602573509933E-2</c:v>
                </c:pt>
                <c:pt idx="529">
                  <c:v>2.9982864090212259E-2</c:v>
                </c:pt>
                <c:pt idx="530">
                  <c:v>-6.5822248063726104E-3</c:v>
                </c:pt>
                <c:pt idx="531">
                  <c:v>8.461144119202289E-3</c:v>
                </c:pt>
                <c:pt idx="532">
                  <c:v>1.6964989457231533E-3</c:v>
                </c:pt>
                <c:pt idx="533">
                  <c:v>-2.8884671525150424E-2</c:v>
                </c:pt>
                <c:pt idx="534">
                  <c:v>1.4713394962627861E-2</c:v>
                </c:pt>
                <c:pt idx="535">
                  <c:v>8.2187624999999539E-3</c:v>
                </c:pt>
                <c:pt idx="536">
                  <c:v>-1.2429122990061305E-2</c:v>
                </c:pt>
                <c:pt idx="537">
                  <c:v>-6.7039069324450015E-2</c:v>
                </c:pt>
                <c:pt idx="538">
                  <c:v>1.2413388618357257E-2</c:v>
                </c:pt>
                <c:pt idx="539">
                  <c:v>-4.7914973999070791E-2</c:v>
                </c:pt>
                <c:pt idx="540">
                  <c:v>-1.8950867273932821E-2</c:v>
                </c:pt>
                <c:pt idx="541">
                  <c:v>-8.4809673858137966E-2</c:v>
                </c:pt>
                <c:pt idx="542">
                  <c:v>9.725566050670395E-2</c:v>
                </c:pt>
                <c:pt idx="543">
                  <c:v>7.5775867932549298E-2</c:v>
                </c:pt>
                <c:pt idx="544">
                  <c:v>-2.3808765153932942E-2</c:v>
                </c:pt>
                <c:pt idx="545">
                  <c:v>-3.1035487369645816E-3</c:v>
                </c:pt>
                <c:pt idx="546">
                  <c:v>-4.5749825896717389E-2</c:v>
                </c:pt>
                <c:pt idx="547">
                  <c:v>-6.4716312056737585E-2</c:v>
                </c:pt>
                <c:pt idx="548">
                  <c:v>5.0767833175355458E-2</c:v>
                </c:pt>
                <c:pt idx="549">
                  <c:v>9.0207110329386712E-4</c:v>
                </c:pt>
                <c:pt idx="550">
                  <c:v>-7.7327988618018664E-2</c:v>
                </c:pt>
                <c:pt idx="551">
                  <c:v>3.4969179730105875E-2</c:v>
                </c:pt>
                <c:pt idx="552">
                  <c:v>-8.6602056001989919E-2</c:v>
                </c:pt>
                <c:pt idx="553">
                  <c:v>2.2979954915973638E-2</c:v>
                </c:pt>
                <c:pt idx="554">
                  <c:v>-3.1271431962691318E-2</c:v>
                </c:pt>
                <c:pt idx="555">
                  <c:v>3.1780439057756307E-2</c:v>
                </c:pt>
                <c:pt idx="556">
                  <c:v>-8.4889445814296366E-4</c:v>
                </c:pt>
                <c:pt idx="557">
                  <c:v>-7.7271594053615736E-2</c:v>
                </c:pt>
                <c:pt idx="558">
                  <c:v>3.6303051560855844E-2</c:v>
                </c:pt>
                <c:pt idx="559">
                  <c:v>6.0881705872397975E-2</c:v>
                </c:pt>
                <c:pt idx="560">
                  <c:v>-1.6869375872382852E-2</c:v>
                </c:pt>
                <c:pt idx="561">
                  <c:v>2.5271766586536321E-2</c:v>
                </c:pt>
                <c:pt idx="562">
                  <c:v>-7.9525064292779463E-3</c:v>
                </c:pt>
                <c:pt idx="563">
                  <c:v>1.9382643066401178E-2</c:v>
                </c:pt>
                <c:pt idx="564">
                  <c:v>-3.5602534096947303E-2</c:v>
                </c:pt>
                <c:pt idx="565">
                  <c:v>-2.4989874239350857E-2</c:v>
                </c:pt>
                <c:pt idx="566">
                  <c:v>1.0235533165274695E-2</c:v>
                </c:pt>
                <c:pt idx="567">
                  <c:v>3.3360740801305737E-2</c:v>
                </c:pt>
                <c:pt idx="568">
                  <c:v>7.9314454501855813E-2</c:v>
                </c:pt>
                <c:pt idx="569">
                  <c:v>-2.9763649767960892E-2</c:v>
                </c:pt>
                <c:pt idx="570">
                  <c:v>2.2684099038870503E-2</c:v>
                </c:pt>
                <c:pt idx="571">
                  <c:v>-1.4514923058507447E-3</c:v>
                </c:pt>
                <c:pt idx="572">
                  <c:v>4.3569021558182972E-2</c:v>
                </c:pt>
                <c:pt idx="573">
                  <c:v>8.5713999999999912E-3</c:v>
                </c:pt>
                <c:pt idx="574">
                  <c:v>1.7634603898997236E-2</c:v>
                </c:pt>
                <c:pt idx="575">
                  <c:v>-9.3604285703886275E-3</c:v>
                </c:pt>
                <c:pt idx="576">
                  <c:v>-2.3674845991431343E-2</c:v>
                </c:pt>
                <c:pt idx="577">
                  <c:v>-6.0083177834151071E-3</c:v>
                </c:pt>
                <c:pt idx="578">
                  <c:v>-9.6641667873171265E-3</c:v>
                </c:pt>
                <c:pt idx="579">
                  <c:v>8.2599763610965941E-3</c:v>
                </c:pt>
                <c:pt idx="580">
                  <c:v>4.821169461284947E-3</c:v>
                </c:pt>
                <c:pt idx="581">
                  <c:v>1.659442929605634E-2</c:v>
                </c:pt>
                <c:pt idx="582">
                  <c:v>1.1639461106009805E-2</c:v>
                </c:pt>
                <c:pt idx="583">
                  <c:v>-1.2276414155034498E-3</c:v>
                </c:pt>
                <c:pt idx="584">
                  <c:v>1.8368207704075861E-2</c:v>
                </c:pt>
                <c:pt idx="585">
                  <c:v>-1.2794841020688123E-2</c:v>
                </c:pt>
                <c:pt idx="586">
                  <c:v>1.0200915283842744E-2</c:v>
                </c:pt>
                <c:pt idx="587">
                  <c:v>2.0368585107642584E-2</c:v>
                </c:pt>
                <c:pt idx="588">
                  <c:v>1.8301349126297647E-2</c:v>
                </c:pt>
                <c:pt idx="589">
                  <c:v>9.1859418008638817E-3</c:v>
                </c:pt>
                <c:pt idx="590">
                  <c:v>7.9810566585316774E-3</c:v>
                </c:pt>
                <c:pt idx="591">
                  <c:v>8.0486581312049135E-3</c:v>
                </c:pt>
                <c:pt idx="592">
                  <c:v>3.1580589897290789E-2</c:v>
                </c:pt>
                <c:pt idx="593">
                  <c:v>-1.7871177089809464E-2</c:v>
                </c:pt>
                <c:pt idx="594">
                  <c:v>-2.4475361831820808E-2</c:v>
                </c:pt>
                <c:pt idx="595">
                  <c:v>-1.3661291552690198E-2</c:v>
                </c:pt>
                <c:pt idx="596">
                  <c:v>4.2683548055707003E-2</c:v>
                </c:pt>
                <c:pt idx="597">
                  <c:v>5.9392276678138234E-3</c:v>
                </c:pt>
                <c:pt idx="598">
                  <c:v>5.2375710249819209E-3</c:v>
                </c:pt>
                <c:pt idx="599">
                  <c:v>6.2524063724240199E-3</c:v>
                </c:pt>
                <c:pt idx="600">
                  <c:v>-9.0692774861071135E-3</c:v>
                </c:pt>
                <c:pt idx="601">
                  <c:v>2.4479881856283275E-2</c:v>
                </c:pt>
                <c:pt idx="602">
                  <c:v>-2.2751109737248833E-2</c:v>
                </c:pt>
                <c:pt idx="603">
                  <c:v>1.9926993361068512E-3</c:v>
                </c:pt>
                <c:pt idx="604">
                  <c:v>7.8290623921101633E-3</c:v>
                </c:pt>
                <c:pt idx="605">
                  <c:v>-4.6985121378230231E-3</c:v>
                </c:pt>
                <c:pt idx="606">
                  <c:v>9.4413847364280094E-3</c:v>
                </c:pt>
                <c:pt idx="607">
                  <c:v>1.2190191738113842E-2</c:v>
                </c:pt>
                <c:pt idx="608">
                  <c:v>-8.3160228138237841E-4</c:v>
                </c:pt>
                <c:pt idx="609">
                  <c:v>-3.2060419516733839E-3</c:v>
                </c:pt>
                <c:pt idx="610">
                  <c:v>2.1339080962694757E-2</c:v>
                </c:pt>
                <c:pt idx="611">
                  <c:v>5.7229856169568596E-3</c:v>
                </c:pt>
                <c:pt idx="612">
                  <c:v>4.7449795992061353E-2</c:v>
                </c:pt>
                <c:pt idx="613">
                  <c:v>4.0529003518919738E-3</c:v>
                </c:pt>
                <c:pt idx="614">
                  <c:v>-1.3140179360913521E-2</c:v>
                </c:pt>
                <c:pt idx="615">
                  <c:v>-3.3273381294964106E-2</c:v>
                </c:pt>
                <c:pt idx="616">
                  <c:v>5.4643636909227307E-2</c:v>
                </c:pt>
                <c:pt idx="617">
                  <c:v>1.0499061298561679E-2</c:v>
                </c:pt>
                <c:pt idx="618">
                  <c:v>-1.0530728098678889E-2</c:v>
                </c:pt>
                <c:pt idx="619">
                  <c:v>9.1915766860182716E-3</c:v>
                </c:pt>
                <c:pt idx="620">
                  <c:v>-9.3052668935138371E-3</c:v>
                </c:pt>
                <c:pt idx="621">
                  <c:v>3.6033483645852876E-2</c:v>
                </c:pt>
                <c:pt idx="622">
                  <c:v>2.7472527472527475E-3</c:v>
                </c:pt>
                <c:pt idx="623">
                  <c:v>-1.1780789041095849E-2</c:v>
                </c:pt>
                <c:pt idx="624">
                  <c:v>1.0285533342316605E-2</c:v>
                </c:pt>
                <c:pt idx="625">
                  <c:v>-3.0624856281387967E-2</c:v>
                </c:pt>
                <c:pt idx="626">
                  <c:v>1.9334714791224387E-2</c:v>
                </c:pt>
                <c:pt idx="627">
                  <c:v>1.3996912263838444E-2</c:v>
                </c:pt>
                <c:pt idx="628">
                  <c:v>7.4770268128508304E-3</c:v>
                </c:pt>
                <c:pt idx="629">
                  <c:v>5.8447518098191731E-3</c:v>
                </c:pt>
                <c:pt idx="630">
                  <c:v>1.4621632432432473E-2</c:v>
                </c:pt>
                <c:pt idx="631">
                  <c:v>3.4895074346500696E-3</c:v>
                </c:pt>
                <c:pt idx="632">
                  <c:v>2.2111881503503815E-2</c:v>
                </c:pt>
                <c:pt idx="633">
                  <c:v>-9.6350918468279499E-3</c:v>
                </c:pt>
                <c:pt idx="634">
                  <c:v>2.0244401534005439E-2</c:v>
                </c:pt>
                <c:pt idx="635">
                  <c:v>-2.4931918212429158E-2</c:v>
                </c:pt>
                <c:pt idx="636">
                  <c:v>4.3757930989368671E-2</c:v>
                </c:pt>
                <c:pt idx="637">
                  <c:v>-2.4522659349887045E-2</c:v>
                </c:pt>
                <c:pt idx="638">
                  <c:v>4.4013255663430811E-3</c:v>
                </c:pt>
                <c:pt idx="639">
                  <c:v>-5.877045829296248E-3</c:v>
                </c:pt>
                <c:pt idx="640">
                  <c:v>2.8573629416642335E-2</c:v>
                </c:pt>
                <c:pt idx="641">
                  <c:v>-2.5006972446928549E-2</c:v>
                </c:pt>
                <c:pt idx="642">
                  <c:v>3.1543398863718461E-3</c:v>
                </c:pt>
                <c:pt idx="643">
                  <c:v>-6.1960309532932384E-2</c:v>
                </c:pt>
                <c:pt idx="644">
                  <c:v>2.9921647591537846E-2</c:v>
                </c:pt>
                <c:pt idx="645">
                  <c:v>7.0163377122649485E-3</c:v>
                </c:pt>
                <c:pt idx="646">
                  <c:v>-6.5435663761359234E-3</c:v>
                </c:pt>
                <c:pt idx="647">
                  <c:v>4.6666666666666671E-3</c:v>
                </c:pt>
                <c:pt idx="648">
                  <c:v>9.2342423357664238E-2</c:v>
                </c:pt>
                <c:pt idx="649">
                  <c:v>5.1659570361868641E-2</c:v>
                </c:pt>
                <c:pt idx="650">
                  <c:v>8.6183274108593277E-3</c:v>
                </c:pt>
                <c:pt idx="651">
                  <c:v>2.2449957620325174E-3</c:v>
                </c:pt>
                <c:pt idx="652">
                  <c:v>9.3940433929456234E-3</c:v>
                </c:pt>
                <c:pt idx="653">
                  <c:v>2.5361197639248104E-2</c:v>
                </c:pt>
                <c:pt idx="654">
                  <c:v>-5.3443221528320269E-3</c:v>
                </c:pt>
                <c:pt idx="655">
                  <c:v>-5.595000099378359E-3</c:v>
                </c:pt>
                <c:pt idx="656">
                  <c:v>-1.3150870651506052E-2</c:v>
                </c:pt>
                <c:pt idx="657">
                  <c:v>3.5589059220146449E-2</c:v>
                </c:pt>
                <c:pt idx="658">
                  <c:v>3.495604299571672E-3</c:v>
                </c:pt>
                <c:pt idx="659">
                  <c:v>1.0733240255451765E-2</c:v>
                </c:pt>
                <c:pt idx="660">
                  <c:v>-1.4733432417878266E-2</c:v>
                </c:pt>
                <c:pt idx="661">
                  <c:v>1.4254143859958105E-2</c:v>
                </c:pt>
                <c:pt idx="662">
                  <c:v>-2.0045955554432596E-3</c:v>
                </c:pt>
                <c:pt idx="663">
                  <c:v>3.0345546436285065E-2</c:v>
                </c:pt>
                <c:pt idx="664">
                  <c:v>7.9111189496560749E-2</c:v>
                </c:pt>
                <c:pt idx="665">
                  <c:v>-3.1080581638360586E-2</c:v>
                </c:pt>
                <c:pt idx="666">
                  <c:v>1.1888754595902063E-2</c:v>
                </c:pt>
                <c:pt idx="667">
                  <c:v>7.6280076081786845E-3</c:v>
                </c:pt>
                <c:pt idx="668">
                  <c:v>-8.8877046009366491E-3</c:v>
                </c:pt>
                <c:pt idx="669">
                  <c:v>1.2439282113424013E-2</c:v>
                </c:pt>
                <c:pt idx="670">
                  <c:v>4.060191972719996E-2</c:v>
                </c:pt>
                <c:pt idx="671">
                  <c:v>3.63814490954147E-2</c:v>
                </c:pt>
                <c:pt idx="672">
                  <c:v>-7.7621864310541966E-2</c:v>
                </c:pt>
                <c:pt idx="673">
                  <c:v>-5.3896491879395159E-2</c:v>
                </c:pt>
                <c:pt idx="674">
                  <c:v>-5.0970292329474448E-2</c:v>
                </c:pt>
                <c:pt idx="675">
                  <c:v>2.904787263838194E-2</c:v>
                </c:pt>
                <c:pt idx="676">
                  <c:v>2.6436968677520548E-2</c:v>
                </c:pt>
                <c:pt idx="677">
                  <c:v>-4.8105690859872992E-2</c:v>
                </c:pt>
                <c:pt idx="678">
                  <c:v>1.3092519856856347E-3</c:v>
                </c:pt>
                <c:pt idx="679">
                  <c:v>3.1467930339365992E-2</c:v>
                </c:pt>
                <c:pt idx="680">
                  <c:v>-2.6197912174462712E-2</c:v>
                </c:pt>
                <c:pt idx="681">
                  <c:v>-4.7817424772608919E-2</c:v>
                </c:pt>
                <c:pt idx="682">
                  <c:v>6.1976029329420465E-3</c:v>
                </c:pt>
                <c:pt idx="683">
                  <c:v>-5.3079718241309422E-2</c:v>
                </c:pt>
                <c:pt idx="684">
                  <c:v>7.7864921772862833E-2</c:v>
                </c:pt>
                <c:pt idx="685">
                  <c:v>-9.4071441249557134E-3</c:v>
                </c:pt>
                <c:pt idx="686">
                  <c:v>-5.7785386370218877E-2</c:v>
                </c:pt>
                <c:pt idx="687">
                  <c:v>3.0997452334267421E-2</c:v>
                </c:pt>
                <c:pt idx="688">
                  <c:v>6.0684330904731097E-2</c:v>
                </c:pt>
                <c:pt idx="689">
                  <c:v>-3.9996434397070639E-3</c:v>
                </c:pt>
                <c:pt idx="690">
                  <c:v>-6.634674640733096E-3</c:v>
                </c:pt>
                <c:pt idx="691">
                  <c:v>3.3834238212195805E-2</c:v>
                </c:pt>
                <c:pt idx="692">
                  <c:v>-4.0377422988587409E-2</c:v>
                </c:pt>
                <c:pt idx="693">
                  <c:v>9.0353885112533089E-3</c:v>
                </c:pt>
                <c:pt idx="694">
                  <c:v>1.5714098298161727E-2</c:v>
                </c:pt>
                <c:pt idx="695">
                  <c:v>-9.3344341227597372E-3</c:v>
                </c:pt>
                <c:pt idx="696">
                  <c:v>1.4220877310568585E-2</c:v>
                </c:pt>
                <c:pt idx="697">
                  <c:v>-8.344094623655882E-3</c:v>
                </c:pt>
                <c:pt idx="698">
                  <c:v>4.1464252615061085E-2</c:v>
                </c:pt>
                <c:pt idx="699">
                  <c:v>4.3394961575794887E-2</c:v>
                </c:pt>
                <c:pt idx="700">
                  <c:v>-3.4086350301421361E-2</c:v>
                </c:pt>
                <c:pt idx="701">
                  <c:v>-1.8842966942148792E-2</c:v>
                </c:pt>
                <c:pt idx="702">
                  <c:v>2.1563325290066392E-2</c:v>
                </c:pt>
                <c:pt idx="703">
                  <c:v>-1.0883905102934634E-2</c:v>
                </c:pt>
                <c:pt idx="704">
                  <c:v>-3.1343798193929628E-2</c:v>
                </c:pt>
                <c:pt idx="705">
                  <c:v>4.0447591405704643E-3</c:v>
                </c:pt>
                <c:pt idx="706">
                  <c:v>6.6855148141854726E-3</c:v>
                </c:pt>
                <c:pt idx="707">
                  <c:v>-9.0251002730974365E-3</c:v>
                </c:pt>
                <c:pt idx="708">
                  <c:v>-2.0448466538778843E-2</c:v>
                </c:pt>
                <c:pt idx="709">
                  <c:v>1.2981282115932248E-2</c:v>
                </c:pt>
                <c:pt idx="710">
                  <c:v>-3.8098104391689064E-3</c:v>
                </c:pt>
                <c:pt idx="711">
                  <c:v>-2.3294219296978259E-2</c:v>
                </c:pt>
                <c:pt idx="712">
                  <c:v>-1.1657959998452646E-2</c:v>
                </c:pt>
                <c:pt idx="713">
                  <c:v>-1.7558050019053632E-2</c:v>
                </c:pt>
                <c:pt idx="714">
                  <c:v>5.0408119783630452E-3</c:v>
                </c:pt>
                <c:pt idx="715">
                  <c:v>4.0853500242440284E-2</c:v>
                </c:pt>
                <c:pt idx="716">
                  <c:v>3.3380042346066542E-2</c:v>
                </c:pt>
                <c:pt idx="717">
                  <c:v>3.1369479390490956E-3</c:v>
                </c:pt>
                <c:pt idx="718">
                  <c:v>1.8424611223799923E-2</c:v>
                </c:pt>
                <c:pt idx="719">
                  <c:v>-4.1078813278008268E-2</c:v>
                </c:pt>
                <c:pt idx="720">
                  <c:v>1.4192981024846906E-2</c:v>
                </c:pt>
                <c:pt idx="721">
                  <c:v>2.0735565820708748E-2</c:v>
                </c:pt>
                <c:pt idx="722">
                  <c:v>-1.5047734115170529E-3</c:v>
                </c:pt>
                <c:pt idx="723">
                  <c:v>-4.3536837851024159E-3</c:v>
                </c:pt>
                <c:pt idx="724">
                  <c:v>5.297721246177594E-3</c:v>
                </c:pt>
                <c:pt idx="725">
                  <c:v>-7.8628354363153539E-3</c:v>
                </c:pt>
                <c:pt idx="726">
                  <c:v>-8.5996542568109215E-3</c:v>
                </c:pt>
                <c:pt idx="727">
                  <c:v>8.9293565415207929E-3</c:v>
                </c:pt>
                <c:pt idx="728">
                  <c:v>-1.2306127885250541E-2</c:v>
                </c:pt>
                <c:pt idx="729">
                  <c:v>-2.7905751834784144E-2</c:v>
                </c:pt>
                <c:pt idx="730">
                  <c:v>1.4397321941978012E-2</c:v>
                </c:pt>
                <c:pt idx="731">
                  <c:v>8.8273212766596752E-3</c:v>
                </c:pt>
                <c:pt idx="732">
                  <c:v>3.4314231792056549E-3</c:v>
                </c:pt>
                <c:pt idx="733">
                  <c:v>3.4538778878868297E-2</c:v>
                </c:pt>
                <c:pt idx="734">
                  <c:v>8.3463761945893004E-3</c:v>
                </c:pt>
                <c:pt idx="735">
                  <c:v>1.2293067012614334E-2</c:v>
                </c:pt>
                <c:pt idx="736">
                  <c:v>-7.4481786135406416E-3</c:v>
                </c:pt>
                <c:pt idx="737">
                  <c:v>-2.3654160255370173E-3</c:v>
                </c:pt>
                <c:pt idx="738">
                  <c:v>1.6842490668669653E-2</c:v>
                </c:pt>
                <c:pt idx="739">
                  <c:v>1.2864516856207417E-3</c:v>
                </c:pt>
                <c:pt idx="740">
                  <c:v>-3.2361672146162979E-2</c:v>
                </c:pt>
                <c:pt idx="741">
                  <c:v>1.6016597510373501E-2</c:v>
                </c:pt>
                <c:pt idx="742">
                  <c:v>1.3885322224944257E-3</c:v>
                </c:pt>
                <c:pt idx="743">
                  <c:v>1.4192479840007828E-2</c:v>
                </c:pt>
                <c:pt idx="744">
                  <c:v>2.4690430261876489E-2</c:v>
                </c:pt>
                <c:pt idx="745">
                  <c:v>1.1694450617865075E-2</c:v>
                </c:pt>
                <c:pt idx="746">
                  <c:v>4.6557798908817541E-4</c:v>
                </c:pt>
                <c:pt idx="747">
                  <c:v>-3.0552185066180921E-2</c:v>
                </c:pt>
                <c:pt idx="748">
                  <c:v>5.2711599409172978E-2</c:v>
                </c:pt>
                <c:pt idx="749">
                  <c:v>4.179036515621448E-3</c:v>
                </c:pt>
                <c:pt idx="750">
                  <c:v>-6.3559093112616934E-3</c:v>
                </c:pt>
                <c:pt idx="751">
                  <c:v>2.0331997088608077E-2</c:v>
                </c:pt>
                <c:pt idx="752">
                  <c:v>3.0300752656886663E-2</c:v>
                </c:pt>
                <c:pt idx="753">
                  <c:v>-1.7892074946206239E-2</c:v>
                </c:pt>
                <c:pt idx="754">
                  <c:v>-1.1063578535719449E-2</c:v>
                </c:pt>
                <c:pt idx="755">
                  <c:v>-4.1765959997525004E-3</c:v>
                </c:pt>
                <c:pt idx="756">
                  <c:v>-3.4676489374580989E-2</c:v>
                </c:pt>
                <c:pt idx="757">
                  <c:v>-9.0774925058381972E-3</c:v>
                </c:pt>
                <c:pt idx="758">
                  <c:v>5.0109614389997918E-3</c:v>
                </c:pt>
                <c:pt idx="759">
                  <c:v>3.1707634530167887E-2</c:v>
                </c:pt>
                <c:pt idx="760">
                  <c:v>-2.4465688826246508E-2</c:v>
                </c:pt>
                <c:pt idx="761">
                  <c:v>-5.340986061754165E-3</c:v>
                </c:pt>
                <c:pt idx="762">
                  <c:v>2.0233073929961363E-3</c:v>
                </c:pt>
                <c:pt idx="763">
                  <c:v>1.5843492382863172E-2</c:v>
                </c:pt>
                <c:pt idx="764">
                  <c:v>-1.5443455303284665E-2</c:v>
                </c:pt>
                <c:pt idx="765">
                  <c:v>-7.7651809890136739E-3</c:v>
                </c:pt>
                <c:pt idx="766">
                  <c:v>6.8868759343156888E-3</c:v>
                </c:pt>
                <c:pt idx="767">
                  <c:v>3.9950247475509314E-2</c:v>
                </c:pt>
                <c:pt idx="768">
                  <c:v>1.8535096744355078E-2</c:v>
                </c:pt>
                <c:pt idx="769">
                  <c:v>4.982395105535626E-2</c:v>
                </c:pt>
                <c:pt idx="770">
                  <c:v>3.7044731534821526E-3</c:v>
                </c:pt>
                <c:pt idx="771">
                  <c:v>-1.1839344909220374E-3</c:v>
                </c:pt>
                <c:pt idx="772">
                  <c:v>-2.7260609292506875E-2</c:v>
                </c:pt>
                <c:pt idx="773">
                  <c:v>-2.6447834677527624E-2</c:v>
                </c:pt>
                <c:pt idx="774">
                  <c:v>-1.5313273719895899E-2</c:v>
                </c:pt>
                <c:pt idx="775">
                  <c:v>1.4803708411214951E-2</c:v>
                </c:pt>
                <c:pt idx="776">
                  <c:v>2.210196779200057E-4</c:v>
                </c:pt>
                <c:pt idx="777">
                  <c:v>3.9776666167378703E-3</c:v>
                </c:pt>
                <c:pt idx="778">
                  <c:v>7.7036168517179253E-3</c:v>
                </c:pt>
                <c:pt idx="779">
                  <c:v>-9.6105347094051375E-3</c:v>
                </c:pt>
                <c:pt idx="780">
                  <c:v>4.337249168104346E-3</c:v>
                </c:pt>
                <c:pt idx="781">
                  <c:v>-1.0247328731053525E-3</c:v>
                </c:pt>
                <c:pt idx="782">
                  <c:v>-4.2497216954784159E-3</c:v>
                </c:pt>
                <c:pt idx="783">
                  <c:v>-1.1405357383606544E-2</c:v>
                </c:pt>
                <c:pt idx="784">
                  <c:v>8.4852917684275272E-3</c:v>
                </c:pt>
                <c:pt idx="785">
                  <c:v>-3.1293858170571301E-2</c:v>
                </c:pt>
                <c:pt idx="786">
                  <c:v>-1.5619070476190506E-2</c:v>
                </c:pt>
                <c:pt idx="787">
                  <c:v>8.0495977101299795E-3</c:v>
                </c:pt>
                <c:pt idx="788">
                  <c:v>-1.7122311996225683E-2</c:v>
                </c:pt>
                <c:pt idx="789">
                  <c:v>-3.320047782206384E-2</c:v>
                </c:pt>
                <c:pt idx="790">
                  <c:v>9.5345829099130648E-3</c:v>
                </c:pt>
                <c:pt idx="791">
                  <c:v>-2.0810148538336027E-3</c:v>
                </c:pt>
                <c:pt idx="792">
                  <c:v>-1.6762945139557325E-2</c:v>
                </c:pt>
                <c:pt idx="793">
                  <c:v>9.4624686993219301E-3</c:v>
                </c:pt>
                <c:pt idx="794">
                  <c:v>3.7656597979797868E-2</c:v>
                </c:pt>
                <c:pt idx="795">
                  <c:v>-2.8035245602826973E-2</c:v>
                </c:pt>
                <c:pt idx="796">
                  <c:v>-2.4517250613208034E-2</c:v>
                </c:pt>
                <c:pt idx="797">
                  <c:v>-6.3244106776180996E-3</c:v>
                </c:pt>
                <c:pt idx="798">
                  <c:v>-4.1331624037064694E-4</c:v>
                </c:pt>
                <c:pt idx="799">
                  <c:v>-1.5711576945340304E-2</c:v>
                </c:pt>
                <c:pt idx="800">
                  <c:v>2.2347332792970982E-2</c:v>
                </c:pt>
                <c:pt idx="801">
                  <c:v>6.9849534557489511E-3</c:v>
                </c:pt>
                <c:pt idx="802">
                  <c:v>-1.7463677024125396E-2</c:v>
                </c:pt>
                <c:pt idx="803">
                  <c:v>8.3887207908850368E-3</c:v>
                </c:pt>
                <c:pt idx="804">
                  <c:v>3.5334757092998659E-2</c:v>
                </c:pt>
                <c:pt idx="805">
                  <c:v>-1.3126444227361377E-2</c:v>
                </c:pt>
                <c:pt idx="806">
                  <c:v>-9.4317289133802017E-3</c:v>
                </c:pt>
                <c:pt idx="807">
                  <c:v>-2.4251261985301011E-2</c:v>
                </c:pt>
                <c:pt idx="808">
                  <c:v>3.5863218751238436E-3</c:v>
                </c:pt>
                <c:pt idx="809">
                  <c:v>2.4931438129619579E-2</c:v>
                </c:pt>
                <c:pt idx="810">
                  <c:v>-4.135263048159199E-3</c:v>
                </c:pt>
                <c:pt idx="811">
                  <c:v>-2.6705740107474268E-2</c:v>
                </c:pt>
                <c:pt idx="812">
                  <c:v>6.7759494162961866E-3</c:v>
                </c:pt>
                <c:pt idx="813">
                  <c:v>1.0801861417563141E-2</c:v>
                </c:pt>
                <c:pt idx="814">
                  <c:v>-1.2659276405108515E-2</c:v>
                </c:pt>
                <c:pt idx="815">
                  <c:v>1.2821588437086133E-2</c:v>
                </c:pt>
                <c:pt idx="816">
                  <c:v>1.6522827512982695E-2</c:v>
                </c:pt>
                <c:pt idx="817">
                  <c:v>1.6981966133528207E-3</c:v>
                </c:pt>
                <c:pt idx="818">
                  <c:v>2.1231911974685293E-2</c:v>
                </c:pt>
                <c:pt idx="819">
                  <c:v>-5.2964268774704087E-3</c:v>
                </c:pt>
                <c:pt idx="820">
                  <c:v>2.479531868719197E-2</c:v>
                </c:pt>
                <c:pt idx="821">
                  <c:v>6.5917488931776218E-3</c:v>
                </c:pt>
                <c:pt idx="822">
                  <c:v>2.0955323090400824E-2</c:v>
                </c:pt>
                <c:pt idx="823">
                  <c:v>-6.0369753686400024E-4</c:v>
                </c:pt>
                <c:pt idx="824">
                  <c:v>1.8876472079787494E-2</c:v>
                </c:pt>
                <c:pt idx="825">
                  <c:v>-8.2999480020756848E-3</c:v>
                </c:pt>
                <c:pt idx="826">
                  <c:v>3.5868777080545204E-3</c:v>
                </c:pt>
                <c:pt idx="827">
                  <c:v>-5.8824123779059054E-3</c:v>
                </c:pt>
                <c:pt idx="828">
                  <c:v>1.1310082065391408E-2</c:v>
                </c:pt>
                <c:pt idx="829">
                  <c:v>-1.9700806704167993E-2</c:v>
                </c:pt>
                <c:pt idx="830">
                  <c:v>5.137443297541215E-3</c:v>
                </c:pt>
                <c:pt idx="831">
                  <c:v>-6.6144696805570573E-3</c:v>
                </c:pt>
                <c:pt idx="832">
                  <c:v>2.0202768758996265E-2</c:v>
                </c:pt>
                <c:pt idx="833">
                  <c:v>1.3349625256253877E-3</c:v>
                </c:pt>
                <c:pt idx="834">
                  <c:v>-5.1847790972808809E-3</c:v>
                </c:pt>
                <c:pt idx="835">
                  <c:v>1.6082220476244732E-2</c:v>
                </c:pt>
                <c:pt idx="836">
                  <c:v>-3.4366541845339278E-2</c:v>
                </c:pt>
                <c:pt idx="837">
                  <c:v>1.9729397630364686E-3</c:v>
                </c:pt>
                <c:pt idx="838">
                  <c:v>-6.4373753791399924E-3</c:v>
                </c:pt>
                <c:pt idx="839">
                  <c:v>-1.5168876969755642E-2</c:v>
                </c:pt>
                <c:pt idx="840">
                  <c:v>-1.0139303641005449E-2</c:v>
                </c:pt>
                <c:pt idx="841">
                  <c:v>2.3144945055476967E-2</c:v>
                </c:pt>
                <c:pt idx="842">
                  <c:v>-1.1004982300115608E-2</c:v>
                </c:pt>
                <c:pt idx="843">
                  <c:v>-4.5668834072518746E-2</c:v>
                </c:pt>
                <c:pt idx="844">
                  <c:v>-8.0970040485829446E-4</c:v>
                </c:pt>
                <c:pt idx="845">
                  <c:v>9.5623985484213567E-3</c:v>
                </c:pt>
                <c:pt idx="846">
                  <c:v>1.3405024668405503E-2</c:v>
                </c:pt>
                <c:pt idx="847">
                  <c:v>4.5148514851484607E-3</c:v>
                </c:pt>
                <c:pt idx="848">
                  <c:v>-2.0501655890238137E-3</c:v>
                </c:pt>
                <c:pt idx="849">
                  <c:v>-2.6864681208354575E-2</c:v>
                </c:pt>
                <c:pt idx="850">
                  <c:v>1.6807396336232627E-2</c:v>
                </c:pt>
                <c:pt idx="851">
                  <c:v>2.0681920769418147E-2</c:v>
                </c:pt>
                <c:pt idx="852">
                  <c:v>-1.4160522609920147E-2</c:v>
                </c:pt>
                <c:pt idx="853">
                  <c:v>1.4363923270154325E-2</c:v>
                </c:pt>
                <c:pt idx="854">
                  <c:v>-6.7282193709904316E-3</c:v>
                </c:pt>
                <c:pt idx="855">
                  <c:v>-4.0957546006281037E-3</c:v>
                </c:pt>
                <c:pt idx="856">
                  <c:v>-6.880749653895242E-3</c:v>
                </c:pt>
                <c:pt idx="857">
                  <c:v>-3.9021900135382654E-3</c:v>
                </c:pt>
                <c:pt idx="858">
                  <c:v>-6.3959305021436567E-3</c:v>
                </c:pt>
                <c:pt idx="859">
                  <c:v>3.2185468556368683E-3</c:v>
                </c:pt>
                <c:pt idx="860">
                  <c:v>-4.8925248636510557E-3</c:v>
                </c:pt>
                <c:pt idx="861">
                  <c:v>1.6925912791166387E-2</c:v>
                </c:pt>
                <c:pt idx="862">
                  <c:v>3.4081002363176116E-3</c:v>
                </c:pt>
                <c:pt idx="863">
                  <c:v>4.8183334094523203E-3</c:v>
                </c:pt>
                <c:pt idx="864">
                  <c:v>-1.4936090047449233E-3</c:v>
                </c:pt>
                <c:pt idx="865">
                  <c:v>-3.8576445565496266E-3</c:v>
                </c:pt>
                <c:pt idx="866">
                  <c:v>1.019521860582635E-2</c:v>
                </c:pt>
                <c:pt idx="867">
                  <c:v>1.6585839461743072E-2</c:v>
                </c:pt>
                <c:pt idx="868">
                  <c:v>3.3091657178825969E-3</c:v>
                </c:pt>
                <c:pt idx="869">
                  <c:v>-4.3721103157209219E-3</c:v>
                </c:pt>
                <c:pt idx="870">
                  <c:v>7.0108164789486676E-3</c:v>
                </c:pt>
                <c:pt idx="871">
                  <c:v>-3.1367452990801732E-3</c:v>
                </c:pt>
                <c:pt idx="872">
                  <c:v>1.4044527688921138E-2</c:v>
                </c:pt>
                <c:pt idx="873">
                  <c:v>1.2412010428668255E-2</c:v>
                </c:pt>
                <c:pt idx="874">
                  <c:v>5.0832995415025636E-3</c:v>
                </c:pt>
                <c:pt idx="875">
                  <c:v>-7.3632578809206366E-3</c:v>
                </c:pt>
                <c:pt idx="876">
                  <c:v>-3.7466654711027999E-4</c:v>
                </c:pt>
                <c:pt idx="877">
                  <c:v>1.0419001261704613E-2</c:v>
                </c:pt>
                <c:pt idx="878">
                  <c:v>1.0163167429603015E-2</c:v>
                </c:pt>
                <c:pt idx="879">
                  <c:v>3.1578762305630279E-3</c:v>
                </c:pt>
                <c:pt idx="880">
                  <c:v>9.5167492159552673E-3</c:v>
                </c:pt>
                <c:pt idx="881">
                  <c:v>1.5736135565024113E-2</c:v>
                </c:pt>
                <c:pt idx="882">
                  <c:v>2.4773226433836087E-2</c:v>
                </c:pt>
                <c:pt idx="883">
                  <c:v>-1.3654668354344994E-2</c:v>
                </c:pt>
                <c:pt idx="884">
                  <c:v>8.2638648359391349E-3</c:v>
                </c:pt>
                <c:pt idx="885">
                  <c:v>2.4238227670752996E-2</c:v>
                </c:pt>
                <c:pt idx="886">
                  <c:v>-1.4910114873327288E-2</c:v>
                </c:pt>
                <c:pt idx="887">
                  <c:v>2.8258050602360998E-2</c:v>
                </c:pt>
                <c:pt idx="888">
                  <c:v>7.6974946240041938E-3</c:v>
                </c:pt>
                <c:pt idx="889">
                  <c:v>-5.2264672599012995E-3</c:v>
                </c:pt>
                <c:pt idx="890">
                  <c:v>-3.172576301980095E-2</c:v>
                </c:pt>
                <c:pt idx="891">
                  <c:v>-2.0173426086957198E-3</c:v>
                </c:pt>
                <c:pt idx="892">
                  <c:v>1.4429052690622087E-2</c:v>
                </c:pt>
                <c:pt idx="893">
                  <c:v>2.8173091652394571E-3</c:v>
                </c:pt>
                <c:pt idx="894">
                  <c:v>1.1031937631465916E-2</c:v>
                </c:pt>
                <c:pt idx="895">
                  <c:v>4.8797084741502598E-3</c:v>
                </c:pt>
                <c:pt idx="896">
                  <c:v>5.7327239297841294E-3</c:v>
                </c:pt>
                <c:pt idx="897">
                  <c:v>-2.8902877846797015E-2</c:v>
                </c:pt>
                <c:pt idx="898">
                  <c:v>-8.2864444207791954E-4</c:v>
                </c:pt>
                <c:pt idx="899">
                  <c:v>-2.1424908128758022E-3</c:v>
                </c:pt>
                <c:pt idx="900">
                  <c:v>1.3713782597527958E-2</c:v>
                </c:pt>
                <c:pt idx="901">
                  <c:v>-3.7578778097986194E-3</c:v>
                </c:pt>
                <c:pt idx="902">
                  <c:v>1.0013071943118693E-2</c:v>
                </c:pt>
                <c:pt idx="903">
                  <c:v>-1.9692265371297219E-3</c:v>
                </c:pt>
                <c:pt idx="904">
                  <c:v>-4.2862295356164816E-3</c:v>
                </c:pt>
                <c:pt idx="905">
                  <c:v>-1.025001666211147E-3</c:v>
                </c:pt>
                <c:pt idx="906">
                  <c:v>1.6416211007172351E-3</c:v>
                </c:pt>
                <c:pt idx="907">
                  <c:v>-2.6631999089974669E-3</c:v>
                </c:pt>
                <c:pt idx="908">
                  <c:v>9.5856896353496744E-4</c:v>
                </c:pt>
                <c:pt idx="909">
                  <c:v>1.9016341486882284E-2</c:v>
                </c:pt>
                <c:pt idx="910">
                  <c:v>-2.8865408949012936E-3</c:v>
                </c:pt>
                <c:pt idx="911">
                  <c:v>1.1377427491867393E-2</c:v>
                </c:pt>
                <c:pt idx="912">
                  <c:v>-2.8622313216329718E-3</c:v>
                </c:pt>
                <c:pt idx="913">
                  <c:v>-3.1842482673381522E-2</c:v>
                </c:pt>
                <c:pt idx="914">
                  <c:v>1.6617272403070132E-2</c:v>
                </c:pt>
                <c:pt idx="915">
                  <c:v>5.9006781619550894E-3</c:v>
                </c:pt>
                <c:pt idx="916">
                  <c:v>7.6865957479143711E-3</c:v>
                </c:pt>
                <c:pt idx="917">
                  <c:v>2.4088391249684074E-3</c:v>
                </c:pt>
                <c:pt idx="918">
                  <c:v>-9.745624587752813E-3</c:v>
                </c:pt>
                <c:pt idx="919">
                  <c:v>-5.8645767766265389E-3</c:v>
                </c:pt>
                <c:pt idx="920">
                  <c:v>1.0306509636737448E-2</c:v>
                </c:pt>
                <c:pt idx="921">
                  <c:v>2.4563785234899237E-2</c:v>
                </c:pt>
                <c:pt idx="922">
                  <c:v>1.1135726159159603E-3</c:v>
                </c:pt>
                <c:pt idx="923">
                  <c:v>6.8049007811959673E-3</c:v>
                </c:pt>
                <c:pt idx="924">
                  <c:v>-7.1488921540541564E-4</c:v>
                </c:pt>
                <c:pt idx="925">
                  <c:v>7.8694461455984886E-3</c:v>
                </c:pt>
                <c:pt idx="926">
                  <c:v>1.2970219958893874E-2</c:v>
                </c:pt>
                <c:pt idx="927">
                  <c:v>-9.4915978976073071E-3</c:v>
                </c:pt>
                <c:pt idx="928">
                  <c:v>-3.1513601147546205E-3</c:v>
                </c:pt>
                <c:pt idx="929">
                  <c:v>-2.8193516129032186E-2</c:v>
                </c:pt>
                <c:pt idx="930">
                  <c:v>-1.858852756461129E-3</c:v>
                </c:pt>
                <c:pt idx="931">
                  <c:v>-1.1905606442077563E-2</c:v>
                </c:pt>
                <c:pt idx="932">
                  <c:v>-8.0772752837553641E-4</c:v>
                </c:pt>
                <c:pt idx="933">
                  <c:v>2.5599905340880505E-3</c:v>
                </c:pt>
                <c:pt idx="934">
                  <c:v>-3.3732050556885135E-2</c:v>
                </c:pt>
                <c:pt idx="935">
                  <c:v>9.0396381980598615E-4</c:v>
                </c:pt>
                <c:pt idx="936">
                  <c:v>3.6128953330804383E-3</c:v>
                </c:pt>
                <c:pt idx="937">
                  <c:v>1.5230163002357116E-2</c:v>
                </c:pt>
                <c:pt idx="938">
                  <c:v>-6.7506992192581062E-3</c:v>
                </c:pt>
                <c:pt idx="939">
                  <c:v>-1.3044280844588621E-3</c:v>
                </c:pt>
                <c:pt idx="940">
                  <c:v>-1.5260885301018155E-2</c:v>
                </c:pt>
                <c:pt idx="941">
                  <c:v>-5.4450191972077048E-3</c:v>
                </c:pt>
                <c:pt idx="942">
                  <c:v>8.3526566410285219E-3</c:v>
                </c:pt>
                <c:pt idx="943">
                  <c:v>-1.2251217812857601E-2</c:v>
                </c:pt>
                <c:pt idx="944">
                  <c:v>-9.866032834362833E-4</c:v>
                </c:pt>
                <c:pt idx="945">
                  <c:v>-1.6012909707001661E-2</c:v>
                </c:pt>
                <c:pt idx="946">
                  <c:v>-1.4340812447458248E-4</c:v>
                </c:pt>
                <c:pt idx="947">
                  <c:v>2.5740280879470355E-2</c:v>
                </c:pt>
                <c:pt idx="948">
                  <c:v>6.7803789568066141E-3</c:v>
                </c:pt>
                <c:pt idx="949">
                  <c:v>-1.2219641826144868E-2</c:v>
                </c:pt>
                <c:pt idx="950">
                  <c:v>6.747676762559167E-3</c:v>
                </c:pt>
                <c:pt idx="951">
                  <c:v>-1.3893674897540341E-2</c:v>
                </c:pt>
                <c:pt idx="952">
                  <c:v>6.1596995836980797E-3</c:v>
                </c:pt>
                <c:pt idx="953">
                  <c:v>1.168111313995409E-2</c:v>
                </c:pt>
                <c:pt idx="954">
                  <c:v>-2.2258259101112909E-3</c:v>
                </c:pt>
                <c:pt idx="955">
                  <c:v>2.4816995987807566E-2</c:v>
                </c:pt>
                <c:pt idx="956">
                  <c:v>1.1495830606619588E-2</c:v>
                </c:pt>
                <c:pt idx="957">
                  <c:v>7.3975119179061667E-4</c:v>
                </c:pt>
                <c:pt idx="958">
                  <c:v>5.9136080359330784E-3</c:v>
                </c:pt>
                <c:pt idx="959">
                  <c:v>-6.7473377413676339E-3</c:v>
                </c:pt>
                <c:pt idx="960">
                  <c:v>4.3718659577823048E-3</c:v>
                </c:pt>
                <c:pt idx="961">
                  <c:v>2.0089064218993085E-4</c:v>
                </c:pt>
                <c:pt idx="962">
                  <c:v>3.0798473280673907E-3</c:v>
                </c:pt>
                <c:pt idx="963">
                  <c:v>-1.7354197560543481E-2</c:v>
                </c:pt>
                <c:pt idx="964">
                  <c:v>1.2022850074562899E-2</c:v>
                </c:pt>
                <c:pt idx="965">
                  <c:v>-2.2149203901295927E-3</c:v>
                </c:pt>
                <c:pt idx="966">
                  <c:v>1.1637259205239914E-2</c:v>
                </c:pt>
                <c:pt idx="967">
                  <c:v>7.9127801576753688E-3</c:v>
                </c:pt>
                <c:pt idx="968">
                  <c:v>2.0451048681209374E-3</c:v>
                </c:pt>
                <c:pt idx="969">
                  <c:v>-3.1601488126943925E-3</c:v>
                </c:pt>
                <c:pt idx="970">
                  <c:v>-7.9915921539767641E-3</c:v>
                </c:pt>
                <c:pt idx="971">
                  <c:v>-1.1983555499005508E-3</c:v>
                </c:pt>
                <c:pt idx="972">
                  <c:v>-7.0657043843300382E-3</c:v>
                </c:pt>
                <c:pt idx="973">
                  <c:v>-3.5580959659863216E-3</c:v>
                </c:pt>
                <c:pt idx="974">
                  <c:v>1.3070148160688742E-2</c:v>
                </c:pt>
                <c:pt idx="975">
                  <c:v>-2.8595664979572293E-3</c:v>
                </c:pt>
                <c:pt idx="976">
                  <c:v>7.0694810314862301E-3</c:v>
                </c:pt>
                <c:pt idx="977">
                  <c:v>1.7947066225165498E-2</c:v>
                </c:pt>
                <c:pt idx="978">
                  <c:v>2.5632599183994589E-2</c:v>
                </c:pt>
                <c:pt idx="979">
                  <c:v>2.5562950544736486E-2</c:v>
                </c:pt>
                <c:pt idx="980">
                  <c:v>-3.4636196452581943E-3</c:v>
                </c:pt>
                <c:pt idx="981">
                  <c:v>-2.2963940633190113E-3</c:v>
                </c:pt>
                <c:pt idx="982">
                  <c:v>-7.3405474339035522E-3</c:v>
                </c:pt>
                <c:pt idx="983">
                  <c:v>-1.2534435747691304E-3</c:v>
                </c:pt>
                <c:pt idx="984">
                  <c:v>3.8903809967491543E-3</c:v>
                </c:pt>
                <c:pt idx="985">
                  <c:v>4.6815368247535238E-2</c:v>
                </c:pt>
                <c:pt idx="986">
                  <c:v>-5.2185283071060039E-2</c:v>
                </c:pt>
                <c:pt idx="987">
                  <c:v>3.3261930412563638E-2</c:v>
                </c:pt>
                <c:pt idx="988">
                  <c:v>1.6460736094117494E-3</c:v>
                </c:pt>
                <c:pt idx="989">
                  <c:v>2.915581717749539E-2</c:v>
                </c:pt>
                <c:pt idx="990">
                  <c:v>1.8038815731738659E-2</c:v>
                </c:pt>
                <c:pt idx="991">
                  <c:v>1.6150577582333625E-2</c:v>
                </c:pt>
                <c:pt idx="992">
                  <c:v>1.7151849130367855E-3</c:v>
                </c:pt>
                <c:pt idx="993">
                  <c:v>3.3730881592853305E-2</c:v>
                </c:pt>
                <c:pt idx="994">
                  <c:v>-3.2409425585507495E-2</c:v>
                </c:pt>
                <c:pt idx="995">
                  <c:v>-7.9885306704701212E-4</c:v>
                </c:pt>
                <c:pt idx="996">
                  <c:v>2.3813591320806356E-2</c:v>
                </c:pt>
                <c:pt idx="997">
                  <c:v>-5.2153090429234147E-2</c:v>
                </c:pt>
                <c:pt idx="998">
                  <c:v>-9.709845630370811E-3</c:v>
                </c:pt>
                <c:pt idx="999">
                  <c:v>1.9491318157186365E-2</c:v>
                </c:pt>
                <c:pt idx="1000">
                  <c:v>8.6266904712834179E-3</c:v>
                </c:pt>
                <c:pt idx="1001">
                  <c:v>1.6239095663856146E-2</c:v>
                </c:pt>
                <c:pt idx="1002">
                  <c:v>7.0514072089369493E-3</c:v>
                </c:pt>
                <c:pt idx="1003">
                  <c:v>1.7335863512018899E-2</c:v>
                </c:pt>
                <c:pt idx="1004">
                  <c:v>-4.6070269847461763E-3</c:v>
                </c:pt>
                <c:pt idx="1005">
                  <c:v>7.8067807081153592E-4</c:v>
                </c:pt>
                <c:pt idx="1006">
                  <c:v>-7.6893352221020098E-3</c:v>
                </c:pt>
                <c:pt idx="1007">
                  <c:v>-1.4599023293818594E-3</c:v>
                </c:pt>
                <c:pt idx="1008">
                  <c:v>2.6992087645593143E-2</c:v>
                </c:pt>
                <c:pt idx="1009">
                  <c:v>-1.6536187468209292E-2</c:v>
                </c:pt>
                <c:pt idx="1010">
                  <c:v>-3.8472267476909676E-2</c:v>
                </c:pt>
                <c:pt idx="1011">
                  <c:v>1.1001853115260487E-3</c:v>
                </c:pt>
                <c:pt idx="1012">
                  <c:v>-2.2037116212835318E-2</c:v>
                </c:pt>
                <c:pt idx="1013">
                  <c:v>1.9162555959752095E-2</c:v>
                </c:pt>
                <c:pt idx="1014">
                  <c:v>2.2051925752300978E-2</c:v>
                </c:pt>
                <c:pt idx="1015">
                  <c:v>-1.9304792735202218E-3</c:v>
                </c:pt>
                <c:pt idx="1016">
                  <c:v>-2.5258863495613001E-2</c:v>
                </c:pt>
                <c:pt idx="1017">
                  <c:v>9.9217347944837125E-4</c:v>
                </c:pt>
                <c:pt idx="1018">
                  <c:v>-8.8041224652825826E-3</c:v>
                </c:pt>
                <c:pt idx="1019">
                  <c:v>-1.7764729411764706E-2</c:v>
                </c:pt>
                <c:pt idx="1020">
                  <c:v>-1.53311657762886E-2</c:v>
                </c:pt>
                <c:pt idx="1021">
                  <c:v>-2.6760698537412662E-2</c:v>
                </c:pt>
                <c:pt idx="1022">
                  <c:v>-6.4992374328399606E-3</c:v>
                </c:pt>
                <c:pt idx="1023">
                  <c:v>2.8431275089477296E-2</c:v>
                </c:pt>
                <c:pt idx="1024">
                  <c:v>-6.4220366972477299E-3</c:v>
                </c:pt>
                <c:pt idx="1025">
                  <c:v>2.0067775070503658E-2</c:v>
                </c:pt>
                <c:pt idx="1026">
                  <c:v>2.6854123541253584E-2</c:v>
                </c:pt>
                <c:pt idx="1027">
                  <c:v>2.2625710563570611E-2</c:v>
                </c:pt>
                <c:pt idx="1028">
                  <c:v>4.2526580154203008E-3</c:v>
                </c:pt>
                <c:pt idx="1029">
                  <c:v>-1.5450872675250365E-3</c:v>
                </c:pt>
                <c:pt idx="1030">
                  <c:v>-1.604770211021786E-2</c:v>
                </c:pt>
                <c:pt idx="1031">
                  <c:v>6.8732994414789795E-3</c:v>
                </c:pt>
                <c:pt idx="1032">
                  <c:v>-6.5371109190263815E-3</c:v>
                </c:pt>
                <c:pt idx="1033">
                  <c:v>2.5155809122595005E-2</c:v>
                </c:pt>
                <c:pt idx="1034">
                  <c:v>-1.0849213106801339E-2</c:v>
                </c:pt>
                <c:pt idx="1035">
                  <c:v>-1.0393918745801655E-2</c:v>
                </c:pt>
                <c:pt idx="1036">
                  <c:v>-2.8782028331897882E-2</c:v>
                </c:pt>
                <c:pt idx="1037">
                  <c:v>2.1509267536274992E-2</c:v>
                </c:pt>
                <c:pt idx="1038">
                  <c:v>5.1471310455219058E-3</c:v>
                </c:pt>
                <c:pt idx="1039">
                  <c:v>-4.7716437088748424E-3</c:v>
                </c:pt>
                <c:pt idx="1040">
                  <c:v>-7.0747354678988199E-3</c:v>
                </c:pt>
                <c:pt idx="1041">
                  <c:v>-2.85008291160888E-2</c:v>
                </c:pt>
                <c:pt idx="1042">
                  <c:v>3.3943327286782687E-3</c:v>
                </c:pt>
                <c:pt idx="1043">
                  <c:v>-7.8289184173156279E-2</c:v>
                </c:pt>
                <c:pt idx="1044">
                  <c:v>7.3797311917717795E-2</c:v>
                </c:pt>
                <c:pt idx="1045">
                  <c:v>-4.7607300966975496E-3</c:v>
                </c:pt>
                <c:pt idx="1046">
                  <c:v>1.005764148237012E-2</c:v>
                </c:pt>
                <c:pt idx="1047">
                  <c:v>-1.882197969924719E-3</c:v>
                </c:pt>
                <c:pt idx="1048">
                  <c:v>2.4819040238573196E-2</c:v>
                </c:pt>
                <c:pt idx="1049">
                  <c:v>-2.362436028002398E-2</c:v>
                </c:pt>
                <c:pt idx="1050">
                  <c:v>-6.8697426326905725E-3</c:v>
                </c:pt>
                <c:pt idx="1051">
                  <c:v>-2.7791344100199945E-2</c:v>
                </c:pt>
                <c:pt idx="1052">
                  <c:v>1.6748450338501721E-2</c:v>
                </c:pt>
                <c:pt idx="1053">
                  <c:v>-7.926672230038968E-3</c:v>
                </c:pt>
                <c:pt idx="1054">
                  <c:v>-7.9276156291064118E-3</c:v>
                </c:pt>
                <c:pt idx="1055">
                  <c:v>-4.7064722390065164E-2</c:v>
                </c:pt>
                <c:pt idx="1056">
                  <c:v>-3.6315814519296678E-3</c:v>
                </c:pt>
                <c:pt idx="1057">
                  <c:v>4.0755528459464431E-2</c:v>
                </c:pt>
                <c:pt idx="1058">
                  <c:v>9.9331293868234263E-3</c:v>
                </c:pt>
                <c:pt idx="1059">
                  <c:v>1.1979030250431637E-2</c:v>
                </c:pt>
                <c:pt idx="1060">
                  <c:v>1.8690424854850941E-2</c:v>
                </c:pt>
                <c:pt idx="1061">
                  <c:v>1.2231668161937133E-2</c:v>
                </c:pt>
                <c:pt idx="1062">
                  <c:v>1.49840497548199E-2</c:v>
                </c:pt>
                <c:pt idx="1063">
                  <c:v>1.8274855102242606E-2</c:v>
                </c:pt>
                <c:pt idx="1064">
                  <c:v>1.6485484818022762E-2</c:v>
                </c:pt>
                <c:pt idx="1065">
                  <c:v>-9.834408504876789E-3</c:v>
                </c:pt>
                <c:pt idx="1066">
                  <c:v>2.6253145452205907E-2</c:v>
                </c:pt>
                <c:pt idx="1067">
                  <c:v>1.05269170804583E-2</c:v>
                </c:pt>
                <c:pt idx="1068">
                  <c:v>-3.9765163151522899E-3</c:v>
                </c:pt>
                <c:pt idx="1069">
                  <c:v>-2.1423735299679211E-2</c:v>
                </c:pt>
                <c:pt idx="1070">
                  <c:v>3.1029592777277455E-3</c:v>
                </c:pt>
                <c:pt idx="1071">
                  <c:v>1.6784057297998482E-2</c:v>
                </c:pt>
                <c:pt idx="1072">
                  <c:v>-2.895774084507036E-2</c:v>
                </c:pt>
                <c:pt idx="1073">
                  <c:v>-6.9621547519022383E-3</c:v>
                </c:pt>
                <c:pt idx="1074">
                  <c:v>3.6223123715282061E-3</c:v>
                </c:pt>
                <c:pt idx="1075">
                  <c:v>-1.7871649888646309E-2</c:v>
                </c:pt>
                <c:pt idx="1076">
                  <c:v>-4.0898759490893164E-3</c:v>
                </c:pt>
                <c:pt idx="1077">
                  <c:v>-3.7495832936655046E-3</c:v>
                </c:pt>
                <c:pt idx="1078">
                  <c:v>1.9296230475513654E-2</c:v>
                </c:pt>
                <c:pt idx="1079">
                  <c:v>-3.9268533561966149E-2</c:v>
                </c:pt>
                <c:pt idx="1080">
                  <c:v>6.7106272170648004E-3</c:v>
                </c:pt>
                <c:pt idx="1081">
                  <c:v>2.2663864436701889E-2</c:v>
                </c:pt>
                <c:pt idx="1082">
                  <c:v>8.8888957362189393E-4</c:v>
                </c:pt>
                <c:pt idx="1083">
                  <c:v>-1.4504747747208604E-2</c:v>
                </c:pt>
                <c:pt idx="1084">
                  <c:v>-3.2079849666232452E-2</c:v>
                </c:pt>
                <c:pt idx="1085">
                  <c:v>7.0134374073187586E-3</c:v>
                </c:pt>
                <c:pt idx="1086">
                  <c:v>-3.9075476117103318E-2</c:v>
                </c:pt>
                <c:pt idx="1087">
                  <c:v>2.1422589406129539E-2</c:v>
                </c:pt>
                <c:pt idx="1088">
                  <c:v>1.6263711145996944E-2</c:v>
                </c:pt>
                <c:pt idx="1089">
                  <c:v>-3.1697906122044289E-2</c:v>
                </c:pt>
                <c:pt idx="1090">
                  <c:v>9.1888643716288142E-3</c:v>
                </c:pt>
                <c:pt idx="1091">
                  <c:v>9.6111543323865074E-3</c:v>
                </c:pt>
                <c:pt idx="1092">
                  <c:v>2.6179044606739553E-2</c:v>
                </c:pt>
                <c:pt idx="1093">
                  <c:v>-4.7848707433065359E-2</c:v>
                </c:pt>
                <c:pt idx="1094">
                  <c:v>-6.9226462060972913E-3</c:v>
                </c:pt>
                <c:pt idx="1095">
                  <c:v>3.8082426041289763E-3</c:v>
                </c:pt>
                <c:pt idx="1096">
                  <c:v>-1.2988708513664906E-2</c:v>
                </c:pt>
                <c:pt idx="1097">
                  <c:v>-6.9902254071661243E-2</c:v>
                </c:pt>
                <c:pt idx="1098">
                  <c:v>1.2747719752112729E-2</c:v>
                </c:pt>
                <c:pt idx="1099">
                  <c:v>6.6395119064806543E-3</c:v>
                </c:pt>
                <c:pt idx="1100">
                  <c:v>2.2741311795094962E-2</c:v>
                </c:pt>
                <c:pt idx="1101">
                  <c:v>-1.3502586232012745E-2</c:v>
                </c:pt>
                <c:pt idx="1102">
                  <c:v>-4.7463402895604891E-2</c:v>
                </c:pt>
                <c:pt idx="1103">
                  <c:v>-5.6477621658649335E-3</c:v>
                </c:pt>
                <c:pt idx="1104">
                  <c:v>-9.346488154331414E-3</c:v>
                </c:pt>
                <c:pt idx="1105">
                  <c:v>2.1917447952842246E-2</c:v>
                </c:pt>
                <c:pt idx="1106">
                  <c:v>-1.6902244398867266E-2</c:v>
                </c:pt>
                <c:pt idx="1107">
                  <c:v>-7.5127794017876403E-3</c:v>
                </c:pt>
                <c:pt idx="1108">
                  <c:v>5.8228401326358557E-2</c:v>
                </c:pt>
                <c:pt idx="1109">
                  <c:v>2.5311287057647035E-2</c:v>
                </c:pt>
                <c:pt idx="1110">
                  <c:v>5.5677665595064239E-3</c:v>
                </c:pt>
                <c:pt idx="1111">
                  <c:v>-1.3809153321246865E-2</c:v>
                </c:pt>
                <c:pt idx="1112">
                  <c:v>-6.2910639749569576E-3</c:v>
                </c:pt>
                <c:pt idx="1113">
                  <c:v>8.8498982511878968E-4</c:v>
                </c:pt>
                <c:pt idx="1114">
                  <c:v>-1.8227525118870443E-2</c:v>
                </c:pt>
                <c:pt idx="1115">
                  <c:v>2.9303746617094006E-2</c:v>
                </c:pt>
                <c:pt idx="1116">
                  <c:v>-1.0095571273447687E-2</c:v>
                </c:pt>
                <c:pt idx="1117">
                  <c:v>-4.6233362167074236E-2</c:v>
                </c:pt>
                <c:pt idx="1118">
                  <c:v>-5.2822954468370181E-2</c:v>
                </c:pt>
                <c:pt idx="1119">
                  <c:v>1.9568752147542607E-3</c:v>
                </c:pt>
                <c:pt idx="1120">
                  <c:v>8.713197299136272E-3</c:v>
                </c:pt>
                <c:pt idx="1121">
                  <c:v>-1.6456855426301216E-2</c:v>
                </c:pt>
                <c:pt idx="1122">
                  <c:v>-1.5218011580587373E-2</c:v>
                </c:pt>
                <c:pt idx="1123">
                  <c:v>2.5755291917528601E-2</c:v>
                </c:pt>
                <c:pt idx="1124">
                  <c:v>1.026828826665113E-2</c:v>
                </c:pt>
                <c:pt idx="1125">
                  <c:v>1.5060569073551284E-2</c:v>
                </c:pt>
                <c:pt idx="1126">
                  <c:v>2.2511232586035376E-2</c:v>
                </c:pt>
                <c:pt idx="1127">
                  <c:v>2.0014318227919322E-2</c:v>
                </c:pt>
                <c:pt idx="1128">
                  <c:v>-3.9943378555220644E-3</c:v>
                </c:pt>
                <c:pt idx="1129">
                  <c:v>-3.2857228141236053E-2</c:v>
                </c:pt>
                <c:pt idx="1130">
                  <c:v>-1.52776800018634E-3</c:v>
                </c:pt>
                <c:pt idx="1131">
                  <c:v>-8.8160801457194196E-3</c:v>
                </c:pt>
                <c:pt idx="1132">
                  <c:v>1.2716929498812826E-2</c:v>
                </c:pt>
                <c:pt idx="1133">
                  <c:v>2.5985351644469776E-2</c:v>
                </c:pt>
                <c:pt idx="1134">
                  <c:v>1.3724704051303698E-2</c:v>
                </c:pt>
                <c:pt idx="1135">
                  <c:v>1.374835715150041E-2</c:v>
                </c:pt>
                <c:pt idx="1136">
                  <c:v>2.8225458771356077E-3</c:v>
                </c:pt>
                <c:pt idx="1137">
                  <c:v>6.1781424614292218E-4</c:v>
                </c:pt>
                <c:pt idx="1138">
                  <c:v>-1.9003773977901185E-2</c:v>
                </c:pt>
                <c:pt idx="1139">
                  <c:v>7.6228894460141534E-3</c:v>
                </c:pt>
                <c:pt idx="1140">
                  <c:v>3.9561333431963691E-2</c:v>
                </c:pt>
                <c:pt idx="1141">
                  <c:v>6.4094405555443542E-3</c:v>
                </c:pt>
                <c:pt idx="1142">
                  <c:v>-1.8707754454433009E-2</c:v>
                </c:pt>
                <c:pt idx="1143">
                  <c:v>2.1633295316837393E-2</c:v>
                </c:pt>
                <c:pt idx="1144">
                  <c:v>2.2366365218580184E-2</c:v>
                </c:pt>
                <c:pt idx="1145">
                  <c:v>5.7605113268607696E-3</c:v>
                </c:pt>
                <c:pt idx="1146">
                  <c:v>-8.8809061643663791E-3</c:v>
                </c:pt>
                <c:pt idx="1147">
                  <c:v>-1.13628988819849E-2</c:v>
                </c:pt>
                <c:pt idx="1148">
                  <c:v>2.1017142421422249E-3</c:v>
                </c:pt>
                <c:pt idx="1149">
                  <c:v>2.8837291534443629E-2</c:v>
                </c:pt>
                <c:pt idx="1150">
                  <c:v>2.7137272955466227E-2</c:v>
                </c:pt>
                <c:pt idx="1151">
                  <c:v>-1.4265070259703411E-3</c:v>
                </c:pt>
                <c:pt idx="1152">
                  <c:v>-5.6517547249162756E-3</c:v>
                </c:pt>
                <c:pt idx="1153">
                  <c:v>4.6220485463317586E-3</c:v>
                </c:pt>
                <c:pt idx="1154">
                  <c:v>3.2143739919018588E-2</c:v>
                </c:pt>
                <c:pt idx="1155">
                  <c:v>-1.6866382051273558E-2</c:v>
                </c:pt>
                <c:pt idx="1156">
                  <c:v>1.9361484372707603E-2</c:v>
                </c:pt>
                <c:pt idx="1157">
                  <c:v>-1.4125089082319133E-2</c:v>
                </c:pt>
                <c:pt idx="1158">
                  <c:v>2.2314284299127293E-2</c:v>
                </c:pt>
                <c:pt idx="1159">
                  <c:v>1.4193732701312859E-2</c:v>
                </c:pt>
                <c:pt idx="1160">
                  <c:v>-1.4112137058828107E-3</c:v>
                </c:pt>
                <c:pt idx="1161">
                  <c:v>1.001058137984882E-2</c:v>
                </c:pt>
                <c:pt idx="1162">
                  <c:v>7.3460527671163275E-3</c:v>
                </c:pt>
                <c:pt idx="1163">
                  <c:v>-5.7848130905496349E-5</c:v>
                </c:pt>
                <c:pt idx="1164">
                  <c:v>5.6722577838222415E-3</c:v>
                </c:pt>
                <c:pt idx="1165">
                  <c:v>-4.1438906474819933E-3</c:v>
                </c:pt>
                <c:pt idx="1166">
                  <c:v>-1.930299381207308E-2</c:v>
                </c:pt>
                <c:pt idx="1167">
                  <c:v>-1.5380988680759078E-2</c:v>
                </c:pt>
                <c:pt idx="1168">
                  <c:v>1.4364675432550955E-3</c:v>
                </c:pt>
                <c:pt idx="1169">
                  <c:v>8.7257467064294335E-3</c:v>
                </c:pt>
                <c:pt idx="1170">
                  <c:v>1.0605569443094974E-2</c:v>
                </c:pt>
                <c:pt idx="1171">
                  <c:v>-5.5226667136151382E-2</c:v>
                </c:pt>
                <c:pt idx="1172">
                  <c:v>6.0813592087382816E-3</c:v>
                </c:pt>
                <c:pt idx="1173">
                  <c:v>-1.1225602565052679E-2</c:v>
                </c:pt>
                <c:pt idx="1174">
                  <c:v>-2.2893138580165277E-2</c:v>
                </c:pt>
                <c:pt idx="1175">
                  <c:v>1.985444982031704E-2</c:v>
                </c:pt>
                <c:pt idx="1176">
                  <c:v>-2.0532075117370915E-2</c:v>
                </c:pt>
                <c:pt idx="1177">
                  <c:v>-1.054511401198235E-2</c:v>
                </c:pt>
                <c:pt idx="1178">
                  <c:v>-1.1626921060662078E-3</c:v>
                </c:pt>
                <c:pt idx="1179">
                  <c:v>5.3673176756810995E-3</c:v>
                </c:pt>
                <c:pt idx="1180">
                  <c:v>2.6500257113911109E-2</c:v>
                </c:pt>
                <c:pt idx="1181">
                  <c:v>1.942465115419759E-3</c:v>
                </c:pt>
                <c:pt idx="1182">
                  <c:v>-3.1957480873951644E-2</c:v>
                </c:pt>
                <c:pt idx="1183">
                  <c:v>-9.0444477247322635E-4</c:v>
                </c:pt>
                <c:pt idx="1184">
                  <c:v>-2.2243693071206987E-2</c:v>
                </c:pt>
                <c:pt idx="1185">
                  <c:v>-1.2565365465527577E-2</c:v>
                </c:pt>
                <c:pt idx="1186">
                  <c:v>2.7392646539316039E-2</c:v>
                </c:pt>
                <c:pt idx="1187">
                  <c:v>2.568449904893752E-2</c:v>
                </c:pt>
                <c:pt idx="1188">
                  <c:v>-3.1524031562832899E-2</c:v>
                </c:pt>
                <c:pt idx="1189">
                  <c:v>-7.8094432402730169E-3</c:v>
                </c:pt>
                <c:pt idx="1190">
                  <c:v>-1.0119703550238767E-2</c:v>
                </c:pt>
                <c:pt idx="1191">
                  <c:v>2.0579987422691837E-2</c:v>
                </c:pt>
                <c:pt idx="1192">
                  <c:v>-3.3390112826040617E-2</c:v>
                </c:pt>
                <c:pt idx="1193">
                  <c:v>-1.0430730225079326E-2</c:v>
                </c:pt>
                <c:pt idx="1194">
                  <c:v>-3.2991148542457993E-2</c:v>
                </c:pt>
                <c:pt idx="1195">
                  <c:v>-2.1729841603410637E-2</c:v>
                </c:pt>
                <c:pt idx="1196">
                  <c:v>4.9345138952203466E-2</c:v>
                </c:pt>
                <c:pt idx="1197">
                  <c:v>-6.6192650253000399E-3</c:v>
                </c:pt>
                <c:pt idx="1198">
                  <c:v>1.2077399288250214E-2</c:v>
                </c:pt>
                <c:pt idx="1199">
                  <c:v>-2.2426479972930232E-2</c:v>
                </c:pt>
                <c:pt idx="1200">
                  <c:v>-1.4872983752707333E-2</c:v>
                </c:pt>
                <c:pt idx="1201">
                  <c:v>-3.7032047244438798E-3</c:v>
                </c:pt>
                <c:pt idx="1202">
                  <c:v>-5.5038529880135746E-3</c:v>
                </c:pt>
                <c:pt idx="1203">
                  <c:v>-2.9756341919200062E-2</c:v>
                </c:pt>
                <c:pt idx="1204">
                  <c:v>6.9042096857467414E-2</c:v>
                </c:pt>
                <c:pt idx="1205">
                  <c:v>-2.2451604496592142E-2</c:v>
                </c:pt>
                <c:pt idx="1206">
                  <c:v>3.133194712324635E-2</c:v>
                </c:pt>
                <c:pt idx="1207">
                  <c:v>-2.6118653305428122E-2</c:v>
                </c:pt>
                <c:pt idx="1208">
                  <c:v>9.386703234008054E-3</c:v>
                </c:pt>
                <c:pt idx="1209">
                  <c:v>-1.0488672619531696E-3</c:v>
                </c:pt>
                <c:pt idx="1210">
                  <c:v>3.0237328698723649E-2</c:v>
                </c:pt>
                <c:pt idx="1211">
                  <c:v>1.9702384405158313E-2</c:v>
                </c:pt>
                <c:pt idx="1212">
                  <c:v>5.7965955305907041E-3</c:v>
                </c:pt>
                <c:pt idx="1213">
                  <c:v>-1.9144143256432058E-2</c:v>
                </c:pt>
                <c:pt idx="1214">
                  <c:v>8.778955484211754E-4</c:v>
                </c:pt>
                <c:pt idx="1215">
                  <c:v>3.3468334010829909E-2</c:v>
                </c:pt>
                <c:pt idx="1216">
                  <c:v>1.2535896773677422E-2</c:v>
                </c:pt>
                <c:pt idx="1217">
                  <c:v>-3.9528017287490176E-2</c:v>
                </c:pt>
                <c:pt idx="1218">
                  <c:v>-4.6257127484198531E-2</c:v>
                </c:pt>
                <c:pt idx="1219">
                  <c:v>2.1116429974894259E-4</c:v>
                </c:pt>
                <c:pt idx="1220">
                  <c:v>-3.504817467937716E-2</c:v>
                </c:pt>
                <c:pt idx="1221">
                  <c:v>2.406828806018297E-2</c:v>
                </c:pt>
                <c:pt idx="1222">
                  <c:v>-1.3603047828415323E-2</c:v>
                </c:pt>
                <c:pt idx="1223">
                  <c:v>1.9783429602888061E-2</c:v>
                </c:pt>
                <c:pt idx="1224">
                  <c:v>3.2427087495501064E-2</c:v>
                </c:pt>
                <c:pt idx="1225">
                  <c:v>2.1601932854110974E-2</c:v>
                </c:pt>
                <c:pt idx="1226">
                  <c:v>2.1816472968943592E-2</c:v>
                </c:pt>
                <c:pt idx="1227">
                  <c:v>-2.0299540005915419E-2</c:v>
                </c:pt>
                <c:pt idx="1228">
                  <c:v>-1.8105088912187827E-2</c:v>
                </c:pt>
                <c:pt idx="1229">
                  <c:v>4.0155741863622238E-2</c:v>
                </c:pt>
                <c:pt idx="1230">
                  <c:v>-1.41159085301808E-2</c:v>
                </c:pt>
                <c:pt idx="1231">
                  <c:v>-1.3518906139613419E-2</c:v>
                </c:pt>
                <c:pt idx="1232">
                  <c:v>8.911037301321801E-3</c:v>
                </c:pt>
                <c:pt idx="1233">
                  <c:v>-7.6279626823946263E-3</c:v>
                </c:pt>
                <c:pt idx="1234">
                  <c:v>-2.1374142288101295E-2</c:v>
                </c:pt>
                <c:pt idx="1235">
                  <c:v>-5.8564558760950472E-3</c:v>
                </c:pt>
                <c:pt idx="1236">
                  <c:v>-2.002910208748861E-2</c:v>
                </c:pt>
                <c:pt idx="1237">
                  <c:v>4.8161338677284511E-2</c:v>
                </c:pt>
                <c:pt idx="1238">
                  <c:v>-1.5181161147910884E-2</c:v>
                </c:pt>
                <c:pt idx="1239">
                  <c:v>1.2400636566152055E-2</c:v>
                </c:pt>
                <c:pt idx="1240">
                  <c:v>-4.7370709958158772E-3</c:v>
                </c:pt>
                <c:pt idx="1241">
                  <c:v>-3.3181510625752614E-2</c:v>
                </c:pt>
                <c:pt idx="1242">
                  <c:v>1.1955763246984021E-3</c:v>
                </c:pt>
                <c:pt idx="1243">
                  <c:v>-1.4052402261501533E-4</c:v>
                </c:pt>
                <c:pt idx="1244">
                  <c:v>2.5291626395716822E-3</c:v>
                </c:pt>
                <c:pt idx="1245">
                  <c:v>4.765243968435405E-2</c:v>
                </c:pt>
                <c:pt idx="1246">
                  <c:v>-2.7759157190635399E-2</c:v>
                </c:pt>
                <c:pt idx="1247">
                  <c:v>-2.917099982782248E-2</c:v>
                </c:pt>
                <c:pt idx="1248">
                  <c:v>-3.1323073975458464E-2</c:v>
                </c:pt>
                <c:pt idx="1249">
                  <c:v>-1.1559009268285632E-2</c:v>
                </c:pt>
                <c:pt idx="1250">
                  <c:v>-2.7533135759506226E-2</c:v>
                </c:pt>
                <c:pt idx="1251">
                  <c:v>1.2101354837517056E-2</c:v>
                </c:pt>
                <c:pt idx="1252">
                  <c:v>1.0302376607080119E-2</c:v>
                </c:pt>
                <c:pt idx="1253">
                  <c:v>-2.5530389630202287E-2</c:v>
                </c:pt>
                <c:pt idx="1254">
                  <c:v>3.5136496106577906E-3</c:v>
                </c:pt>
                <c:pt idx="1255">
                  <c:v>-1.3015732492931619E-2</c:v>
                </c:pt>
                <c:pt idx="1256">
                  <c:v>-1.2955965342114007E-2</c:v>
                </c:pt>
                <c:pt idx="1257">
                  <c:v>3.2815532976255423E-3</c:v>
                </c:pt>
                <c:pt idx="1258">
                  <c:v>1.4562689368034109E-2</c:v>
                </c:pt>
                <c:pt idx="1259">
                  <c:v>-2.6020878308419395E-2</c:v>
                </c:pt>
                <c:pt idx="1260">
                  <c:v>1.8913862549561524E-3</c:v>
                </c:pt>
                <c:pt idx="1261">
                  <c:v>-8.8098405288250178E-3</c:v>
                </c:pt>
                <c:pt idx="1262">
                  <c:v>3.5394007850265696E-2</c:v>
                </c:pt>
                <c:pt idx="1263">
                  <c:v>-1.6096113925835934E-3</c:v>
                </c:pt>
                <c:pt idx="1264">
                  <c:v>7.6002229233925311E-3</c:v>
                </c:pt>
                <c:pt idx="1265">
                  <c:v>2.003813333333342E-2</c:v>
                </c:pt>
                <c:pt idx="1266">
                  <c:v>-1.3818389086555588E-2</c:v>
                </c:pt>
                <c:pt idx="1267">
                  <c:v>2.1207324253634235E-2</c:v>
                </c:pt>
                <c:pt idx="1268">
                  <c:v>1.4759363424173177E-2</c:v>
                </c:pt>
                <c:pt idx="1269">
                  <c:v>-2.002634746247306E-2</c:v>
                </c:pt>
                <c:pt idx="1270">
                  <c:v>8.9498581600557861E-3</c:v>
                </c:pt>
                <c:pt idx="1271">
                  <c:v>2.0993465560270923E-2</c:v>
                </c:pt>
                <c:pt idx="1272">
                  <c:v>1.5855799878938735E-2</c:v>
                </c:pt>
                <c:pt idx="1273">
                  <c:v>4.1337111272710695E-3</c:v>
                </c:pt>
                <c:pt idx="1274">
                  <c:v>1.6182830691907405E-2</c:v>
                </c:pt>
                <c:pt idx="1275">
                  <c:v>-6.9805127747547038E-5</c:v>
                </c:pt>
                <c:pt idx="1276">
                  <c:v>1.2573365113904328E-2</c:v>
                </c:pt>
              </c:numCache>
            </c:numRef>
          </c:yVal>
          <c:smooth val="0"/>
          <c:extLst>
            <c:ext xmlns:c16="http://schemas.microsoft.com/office/drawing/2014/chart" uri="{C3380CC4-5D6E-409C-BE32-E72D297353CC}">
              <c16:uniqueId val="{00000000-06F7-47B1-B829-890330341F84}"/>
            </c:ext>
          </c:extLst>
        </c:ser>
        <c:ser>
          <c:idx val="1"/>
          <c:order val="1"/>
          <c:tx>
            <c:v>Predicted Y</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Regression!$N$3:$N$1279</c:f>
              <c:numCache>
                <c:formatCode>General</c:formatCode>
                <c:ptCount val="1277"/>
                <c:pt idx="0">
                  <c:v>5.2613340388190655E-3</c:v>
                </c:pt>
                <c:pt idx="1">
                  <c:v>7.954482272921044E-3</c:v>
                </c:pt>
                <c:pt idx="2">
                  <c:v>4.4202389576767573E-3</c:v>
                </c:pt>
                <c:pt idx="3">
                  <c:v>4.1518234706169324E-3</c:v>
                </c:pt>
                <c:pt idx="4">
                  <c:v>3.0918776229003188E-3</c:v>
                </c:pt>
                <c:pt idx="5">
                  <c:v>-2.0355124220780068E-3</c:v>
                </c:pt>
                <c:pt idx="6">
                  <c:v>2.702555043615894E-3</c:v>
                </c:pt>
                <c:pt idx="7">
                  <c:v>6.2514302734864666E-3</c:v>
                </c:pt>
                <c:pt idx="8">
                  <c:v>1.0389216585203923E-2</c:v>
                </c:pt>
                <c:pt idx="9">
                  <c:v>-4.9911395661246518E-3</c:v>
                </c:pt>
                <c:pt idx="10">
                  <c:v>6.251368945669575E-3</c:v>
                </c:pt>
                <c:pt idx="11">
                  <c:v>7.1367399371901973E-5</c:v>
                </c:pt>
                <c:pt idx="12">
                  <c:v>2.3406836508955775E-3</c:v>
                </c:pt>
                <c:pt idx="13">
                  <c:v>9.2162781756825272E-3</c:v>
                </c:pt>
                <c:pt idx="14">
                  <c:v>3.6577838133365868E-3</c:v>
                </c:pt>
                <c:pt idx="15">
                  <c:v>2.8818241243813177E-4</c:v>
                </c:pt>
                <c:pt idx="16">
                  <c:v>4.3566248805449874E-4</c:v>
                </c:pt>
                <c:pt idx="17">
                  <c:v>6.935957407953699E-3</c:v>
                </c:pt>
                <c:pt idx="18">
                  <c:v>-1.2029031504274243E-2</c:v>
                </c:pt>
                <c:pt idx="19">
                  <c:v>-1.164949836553751E-4</c:v>
                </c:pt>
                <c:pt idx="20">
                  <c:v>-5.6347774510046343E-3</c:v>
                </c:pt>
                <c:pt idx="21">
                  <c:v>-2.6735784409450711E-3</c:v>
                </c:pt>
                <c:pt idx="22">
                  <c:v>-2.4158751406234469E-2</c:v>
                </c:pt>
                <c:pt idx="23">
                  <c:v>-4.6069768629654131E-2</c:v>
                </c:pt>
                <c:pt idx="24">
                  <c:v>2.913055782895678E-2</c:v>
                </c:pt>
                <c:pt idx="25">
                  <c:v>-2.2073988740034562E-3</c:v>
                </c:pt>
                <c:pt idx="26">
                  <c:v>-3.0998022353734254E-2</c:v>
                </c:pt>
                <c:pt idx="27">
                  <c:v>1.3440798222755113E-2</c:v>
                </c:pt>
                <c:pt idx="28">
                  <c:v>3.6105053569735401E-3</c:v>
                </c:pt>
                <c:pt idx="29">
                  <c:v>1.8667785222218651E-3</c:v>
                </c:pt>
                <c:pt idx="30">
                  <c:v>2.347984505188197E-2</c:v>
                </c:pt>
                <c:pt idx="31">
                  <c:v>5.041533687616488E-3</c:v>
                </c:pt>
                <c:pt idx="32">
                  <c:v>-1.5217407247153029E-3</c:v>
                </c:pt>
                <c:pt idx="33">
                  <c:v>-9.0341866844886756E-4</c:v>
                </c:pt>
                <c:pt idx="34">
                  <c:v>-3.7161876546114641E-3</c:v>
                </c:pt>
                <c:pt idx="35">
                  <c:v>1.9849322245261286E-3</c:v>
                </c:pt>
                <c:pt idx="36">
                  <c:v>1.5306723617350212E-2</c:v>
                </c:pt>
                <c:pt idx="37">
                  <c:v>8.3702948824423019E-3</c:v>
                </c:pt>
                <c:pt idx="38">
                  <c:v>-9.5919725224332831E-3</c:v>
                </c:pt>
                <c:pt idx="39">
                  <c:v>-1.4002571011482542E-2</c:v>
                </c:pt>
                <c:pt idx="40">
                  <c:v>-2.0746016897341627E-2</c:v>
                </c:pt>
                <c:pt idx="41">
                  <c:v>8.3380658846360974E-3</c:v>
                </c:pt>
                <c:pt idx="42">
                  <c:v>1.832111179906451E-2</c:v>
                </c:pt>
                <c:pt idx="43">
                  <c:v>-7.3255243244035196E-3</c:v>
                </c:pt>
                <c:pt idx="44">
                  <c:v>8.3278601421308412E-3</c:v>
                </c:pt>
                <c:pt idx="45">
                  <c:v>7.3771841551550105E-3</c:v>
                </c:pt>
                <c:pt idx="46">
                  <c:v>1.3669171894468077E-2</c:v>
                </c:pt>
                <c:pt idx="47">
                  <c:v>6.3428583714979247E-4</c:v>
                </c:pt>
                <c:pt idx="48">
                  <c:v>-6.5358072706826961E-3</c:v>
                </c:pt>
                <c:pt idx="49">
                  <c:v>-7.1339480761050461E-3</c:v>
                </c:pt>
                <c:pt idx="50">
                  <c:v>-1.3433686602983071E-3</c:v>
                </c:pt>
                <c:pt idx="51">
                  <c:v>-3.3411256575909916E-3</c:v>
                </c:pt>
                <c:pt idx="52">
                  <c:v>-9.6046516717857161E-3</c:v>
                </c:pt>
                <c:pt idx="53">
                  <c:v>-2.2099040533470904E-5</c:v>
                </c:pt>
                <c:pt idx="54">
                  <c:v>-8.703531136394483E-3</c:v>
                </c:pt>
                <c:pt idx="55">
                  <c:v>-1.6590125438440077E-2</c:v>
                </c:pt>
                <c:pt idx="56">
                  <c:v>-1.033736223462341E-2</c:v>
                </c:pt>
                <c:pt idx="57">
                  <c:v>1.8409147307538228E-2</c:v>
                </c:pt>
                <c:pt idx="58">
                  <c:v>-2.1094104372143929E-2</c:v>
                </c:pt>
                <c:pt idx="59">
                  <c:v>1.1909776739553756E-3</c:v>
                </c:pt>
                <c:pt idx="60">
                  <c:v>7.2827138819083325E-3</c:v>
                </c:pt>
                <c:pt idx="61">
                  <c:v>-1.5675254893770432E-2</c:v>
                </c:pt>
                <c:pt idx="62">
                  <c:v>-3.1363683709016419E-3</c:v>
                </c:pt>
                <c:pt idx="63">
                  <c:v>2.8374173774399842E-2</c:v>
                </c:pt>
                <c:pt idx="64">
                  <c:v>-4.3426558689827355E-3</c:v>
                </c:pt>
                <c:pt idx="65">
                  <c:v>-1.0824621478407574E-2</c:v>
                </c:pt>
                <c:pt idx="66">
                  <c:v>8.1117844397404909E-3</c:v>
                </c:pt>
                <c:pt idx="67">
                  <c:v>2.0770085013322487E-3</c:v>
                </c:pt>
                <c:pt idx="68">
                  <c:v>3.7596117841514039E-3</c:v>
                </c:pt>
                <c:pt idx="69">
                  <c:v>8.6930963927607137E-3</c:v>
                </c:pt>
                <c:pt idx="70">
                  <c:v>-2.5402517837798131E-3</c:v>
                </c:pt>
                <c:pt idx="71">
                  <c:v>8.4790831804051805E-3</c:v>
                </c:pt>
                <c:pt idx="72">
                  <c:v>6.4506784910538508E-3</c:v>
                </c:pt>
                <c:pt idx="73">
                  <c:v>-3.3024489780858609E-3</c:v>
                </c:pt>
                <c:pt idx="74">
                  <c:v>-3.1838173229278939E-3</c:v>
                </c:pt>
                <c:pt idx="75">
                  <c:v>-6.3731170336036539E-3</c:v>
                </c:pt>
                <c:pt idx="76">
                  <c:v>2.018389773491848E-3</c:v>
                </c:pt>
                <c:pt idx="77">
                  <c:v>-1.7114294240525255E-2</c:v>
                </c:pt>
                <c:pt idx="78">
                  <c:v>6.3493388793587728E-3</c:v>
                </c:pt>
                <c:pt idx="79">
                  <c:v>8.9830860030545925E-3</c:v>
                </c:pt>
                <c:pt idx="80">
                  <c:v>2.6313133767152759E-3</c:v>
                </c:pt>
                <c:pt idx="81">
                  <c:v>-1.4743654264103461E-2</c:v>
                </c:pt>
                <c:pt idx="82">
                  <c:v>4.267942004419191E-3</c:v>
                </c:pt>
                <c:pt idx="83">
                  <c:v>-9.855928627403648E-3</c:v>
                </c:pt>
                <c:pt idx="84">
                  <c:v>-2.5227542540562347E-3</c:v>
                </c:pt>
                <c:pt idx="85">
                  <c:v>2.2464666501363875E-2</c:v>
                </c:pt>
                <c:pt idx="86">
                  <c:v>-3.7607169239723044E-3</c:v>
                </c:pt>
                <c:pt idx="87">
                  <c:v>2.9435335884893873E-3</c:v>
                </c:pt>
                <c:pt idx="88">
                  <c:v>1.0044359476050398E-2</c:v>
                </c:pt>
                <c:pt idx="89">
                  <c:v>6.5359960369978177E-3</c:v>
                </c:pt>
                <c:pt idx="90">
                  <c:v>5.792044661549191E-3</c:v>
                </c:pt>
                <c:pt idx="91">
                  <c:v>-7.2595281306713803E-3</c:v>
                </c:pt>
                <c:pt idx="92">
                  <c:v>-2.1959913043159336E-3</c:v>
                </c:pt>
                <c:pt idx="93">
                  <c:v>2.6137092552588072E-3</c:v>
                </c:pt>
                <c:pt idx="94">
                  <c:v>-8.6773957517534124E-4</c:v>
                </c:pt>
                <c:pt idx="95">
                  <c:v>6.6388209100778197E-3</c:v>
                </c:pt>
                <c:pt idx="96">
                  <c:v>1.0784568196857754E-3</c:v>
                </c:pt>
                <c:pt idx="97">
                  <c:v>-8.8959004360306335E-3</c:v>
                </c:pt>
                <c:pt idx="98">
                  <c:v>6.2491249014362807E-3</c:v>
                </c:pt>
                <c:pt idx="99">
                  <c:v>-2.687719246852785E-3</c:v>
                </c:pt>
                <c:pt idx="100">
                  <c:v>-6.7888089293581221E-3</c:v>
                </c:pt>
                <c:pt idx="101">
                  <c:v>-9.9071756786241259E-4</c:v>
                </c:pt>
                <c:pt idx="102">
                  <c:v>6.8641925970331086E-3</c:v>
                </c:pt>
                <c:pt idx="103">
                  <c:v>-8.3793339164573062E-4</c:v>
                </c:pt>
                <c:pt idx="104">
                  <c:v>8.4488910140877102E-3</c:v>
                </c:pt>
                <c:pt idx="105">
                  <c:v>2.4765927336258425E-3</c:v>
                </c:pt>
                <c:pt idx="106">
                  <c:v>1.7427941465402311E-3</c:v>
                </c:pt>
                <c:pt idx="107">
                  <c:v>7.841641696177298E-3</c:v>
                </c:pt>
                <c:pt idx="108">
                  <c:v>-3.2434302518343397E-3</c:v>
                </c:pt>
                <c:pt idx="109">
                  <c:v>5.1846816880223336E-3</c:v>
                </c:pt>
                <c:pt idx="110">
                  <c:v>1.9495140602407302E-3</c:v>
                </c:pt>
                <c:pt idx="111">
                  <c:v>8.400344629523785E-4</c:v>
                </c:pt>
                <c:pt idx="112">
                  <c:v>-1.6965931834974992E-3</c:v>
                </c:pt>
                <c:pt idx="113">
                  <c:v>-1.9509846544097772E-3</c:v>
                </c:pt>
                <c:pt idx="114">
                  <c:v>-4.3163965468828473E-3</c:v>
                </c:pt>
                <c:pt idx="115">
                  <c:v>-4.9823016208749562E-3</c:v>
                </c:pt>
                <c:pt idx="116">
                  <c:v>6.4389300910969796E-3</c:v>
                </c:pt>
                <c:pt idx="117">
                  <c:v>-1.6247071014135605E-4</c:v>
                </c:pt>
                <c:pt idx="118">
                  <c:v>-3.0657788305986523E-3</c:v>
                </c:pt>
                <c:pt idx="119">
                  <c:v>-6.4655406604630953E-3</c:v>
                </c:pt>
                <c:pt idx="120">
                  <c:v>-7.5903957067964163E-3</c:v>
                </c:pt>
                <c:pt idx="121">
                  <c:v>2.3253934433456009E-3</c:v>
                </c:pt>
                <c:pt idx="122">
                  <c:v>-1.0907291685755563E-2</c:v>
                </c:pt>
                <c:pt idx="123">
                  <c:v>1.0538446431416744E-2</c:v>
                </c:pt>
                <c:pt idx="124">
                  <c:v>-8.1330922984970619E-3</c:v>
                </c:pt>
                <c:pt idx="125">
                  <c:v>1.0469694449065663E-2</c:v>
                </c:pt>
                <c:pt idx="126">
                  <c:v>-3.3220281933361603E-3</c:v>
                </c:pt>
                <c:pt idx="127">
                  <c:v>4.9519306656289688E-3</c:v>
                </c:pt>
                <c:pt idx="128">
                  <c:v>1.3858449490079212E-2</c:v>
                </c:pt>
                <c:pt idx="129">
                  <c:v>4.6620214582688028E-3</c:v>
                </c:pt>
                <c:pt idx="130">
                  <c:v>-3.1342341566972854E-3</c:v>
                </c:pt>
                <c:pt idx="131">
                  <c:v>1.1943219345136407E-3</c:v>
                </c:pt>
                <c:pt idx="132">
                  <c:v>4.9548351861566304E-3</c:v>
                </c:pt>
                <c:pt idx="133">
                  <c:v>1.5373999349296946E-4</c:v>
                </c:pt>
                <c:pt idx="134">
                  <c:v>-2.8669888752252057E-3</c:v>
                </c:pt>
                <c:pt idx="135">
                  <c:v>7.8907555192266852E-3</c:v>
                </c:pt>
                <c:pt idx="136">
                  <c:v>-7.0428797552777786E-4</c:v>
                </c:pt>
                <c:pt idx="137">
                  <c:v>-1.7156871469403137E-3</c:v>
                </c:pt>
                <c:pt idx="138">
                  <c:v>-1.9183113155408565E-3</c:v>
                </c:pt>
                <c:pt idx="139">
                  <c:v>7.6844207390046916E-3</c:v>
                </c:pt>
                <c:pt idx="140">
                  <c:v>-1.0458471006990577E-3</c:v>
                </c:pt>
                <c:pt idx="141">
                  <c:v>6.3029459884374169E-3</c:v>
                </c:pt>
                <c:pt idx="142">
                  <c:v>2.4193349297652708E-3</c:v>
                </c:pt>
                <c:pt idx="143">
                  <c:v>-8.2150333350924087E-3</c:v>
                </c:pt>
                <c:pt idx="144">
                  <c:v>-3.2884001418942823E-3</c:v>
                </c:pt>
                <c:pt idx="145">
                  <c:v>4.071565595270739E-3</c:v>
                </c:pt>
                <c:pt idx="146">
                  <c:v>-7.3338366706012237E-3</c:v>
                </c:pt>
                <c:pt idx="147">
                  <c:v>1.0405359081300303E-2</c:v>
                </c:pt>
                <c:pt idx="148">
                  <c:v>3.7708243509729481E-3</c:v>
                </c:pt>
                <c:pt idx="149">
                  <c:v>5.5029592048699639E-3</c:v>
                </c:pt>
                <c:pt idx="150">
                  <c:v>3.0463038180337365E-4</c:v>
                </c:pt>
                <c:pt idx="151">
                  <c:v>1.4001729213561058E-4</c:v>
                </c:pt>
                <c:pt idx="152">
                  <c:v>-6.4013943769927664E-3</c:v>
                </c:pt>
                <c:pt idx="153">
                  <c:v>-1.2117369403642447E-3</c:v>
                </c:pt>
                <c:pt idx="154">
                  <c:v>-2.6732875794403472E-3</c:v>
                </c:pt>
                <c:pt idx="155">
                  <c:v>2.4753525609187432E-5</c:v>
                </c:pt>
                <c:pt idx="156">
                  <c:v>1.2341095139589585E-3</c:v>
                </c:pt>
                <c:pt idx="157">
                  <c:v>2.4298590116690125E-3</c:v>
                </c:pt>
                <c:pt idx="158">
                  <c:v>5.4997322359704587E-3</c:v>
                </c:pt>
                <c:pt idx="159">
                  <c:v>2.6559866569959259E-3</c:v>
                </c:pt>
                <c:pt idx="160">
                  <c:v>-1.8172223756004227E-4</c:v>
                </c:pt>
                <c:pt idx="161">
                  <c:v>-2.4467055110287633E-4</c:v>
                </c:pt>
                <c:pt idx="162">
                  <c:v>7.2020669232838118E-4</c:v>
                </c:pt>
                <c:pt idx="163">
                  <c:v>7.8047757961116375E-3</c:v>
                </c:pt>
                <c:pt idx="164">
                  <c:v>5.8099830484383986E-3</c:v>
                </c:pt>
                <c:pt idx="165">
                  <c:v>-2.8606386461938935E-4</c:v>
                </c:pt>
                <c:pt idx="166">
                  <c:v>2.8683522833050051E-3</c:v>
                </c:pt>
                <c:pt idx="167">
                  <c:v>-3.633625994348513E-3</c:v>
                </c:pt>
                <c:pt idx="168">
                  <c:v>-4.8648033204865302E-4</c:v>
                </c:pt>
                <c:pt idx="169">
                  <c:v>-1.8536672926101469E-3</c:v>
                </c:pt>
                <c:pt idx="170">
                  <c:v>-1.020199959192096E-3</c:v>
                </c:pt>
                <c:pt idx="171">
                  <c:v>-7.0552232192310762E-3</c:v>
                </c:pt>
                <c:pt idx="172">
                  <c:v>4.5776882151547117E-3</c:v>
                </c:pt>
                <c:pt idx="173">
                  <c:v>-3.4080773515559192E-3</c:v>
                </c:pt>
                <c:pt idx="174">
                  <c:v>5.8225987874228379E-3</c:v>
                </c:pt>
                <c:pt idx="175">
                  <c:v>2.963691319084976E-3</c:v>
                </c:pt>
                <c:pt idx="176">
                  <c:v>3.2897802785785252E-3</c:v>
                </c:pt>
                <c:pt idx="177">
                  <c:v>-8.7738010858875364E-4</c:v>
                </c:pt>
                <c:pt idx="178">
                  <c:v>-4.5078396462603339E-3</c:v>
                </c:pt>
                <c:pt idx="179">
                  <c:v>5.4864844295924673E-3</c:v>
                </c:pt>
                <c:pt idx="180">
                  <c:v>4.517305442785423E-3</c:v>
                </c:pt>
                <c:pt idx="181">
                  <c:v>5.8327311086984754E-3</c:v>
                </c:pt>
                <c:pt idx="182">
                  <c:v>-5.0838338849617569E-3</c:v>
                </c:pt>
                <c:pt idx="183">
                  <c:v>-2.7380100827196393E-5</c:v>
                </c:pt>
                <c:pt idx="184">
                  <c:v>-1.6325832121160202E-3</c:v>
                </c:pt>
                <c:pt idx="185">
                  <c:v>-1.8272322744756313E-3</c:v>
                </c:pt>
                <c:pt idx="186">
                  <c:v>-5.5638555458241575E-4</c:v>
                </c:pt>
                <c:pt idx="187">
                  <c:v>5.5875712621518553E-3</c:v>
                </c:pt>
                <c:pt idx="188">
                  <c:v>-8.50906779574062E-4</c:v>
                </c:pt>
                <c:pt idx="189">
                  <c:v>2.6985429919966727E-3</c:v>
                </c:pt>
                <c:pt idx="190">
                  <c:v>-4.2091762771644158E-3</c:v>
                </c:pt>
                <c:pt idx="191">
                  <c:v>-5.7581310908249939E-3</c:v>
                </c:pt>
                <c:pt idx="192">
                  <c:v>-8.616590985826126E-3</c:v>
                </c:pt>
                <c:pt idx="193">
                  <c:v>1.7306509402160942E-3</c:v>
                </c:pt>
                <c:pt idx="194">
                  <c:v>-2.9869800972069922E-3</c:v>
                </c:pt>
                <c:pt idx="195">
                  <c:v>-3.3762483036988131E-2</c:v>
                </c:pt>
                <c:pt idx="196">
                  <c:v>-2.279544955291363E-3</c:v>
                </c:pt>
                <c:pt idx="197">
                  <c:v>-2.4219105300771824E-3</c:v>
                </c:pt>
                <c:pt idx="198">
                  <c:v>1.1650499488030214E-3</c:v>
                </c:pt>
                <c:pt idx="199">
                  <c:v>1.6125476590592828E-2</c:v>
                </c:pt>
                <c:pt idx="200">
                  <c:v>-3.4392371793276139E-3</c:v>
                </c:pt>
                <c:pt idx="201">
                  <c:v>-9.4004282655246775E-3</c:v>
                </c:pt>
                <c:pt idx="202">
                  <c:v>-6.1967243826686262E-4</c:v>
                </c:pt>
                <c:pt idx="203">
                  <c:v>-1.9073952572874631E-2</c:v>
                </c:pt>
                <c:pt idx="204">
                  <c:v>6.1888329051865247E-3</c:v>
                </c:pt>
                <c:pt idx="205">
                  <c:v>-2.3006936048826199E-2</c:v>
                </c:pt>
                <c:pt idx="206">
                  <c:v>-2.6244167962674891E-3</c:v>
                </c:pt>
                <c:pt idx="207">
                  <c:v>5.5437691632994092E-3</c:v>
                </c:pt>
                <c:pt idx="208">
                  <c:v>-1.5644977913630273E-2</c:v>
                </c:pt>
                <c:pt idx="209">
                  <c:v>2.4584576699940953E-2</c:v>
                </c:pt>
                <c:pt idx="210">
                  <c:v>4.427853341218221E-3</c:v>
                </c:pt>
                <c:pt idx="211">
                  <c:v>1.0255447861700443E-2</c:v>
                </c:pt>
                <c:pt idx="212">
                  <c:v>-6.9496803802655046E-3</c:v>
                </c:pt>
                <c:pt idx="213">
                  <c:v>4.4124605244336614E-3</c:v>
                </c:pt>
                <c:pt idx="214">
                  <c:v>1.3047765118317272E-2</c:v>
                </c:pt>
                <c:pt idx="215">
                  <c:v>1.1625266299704772E-2</c:v>
                </c:pt>
                <c:pt idx="216">
                  <c:v>-4.3757438408199177E-3</c:v>
                </c:pt>
                <c:pt idx="217">
                  <c:v>-7.2187824344154012E-3</c:v>
                </c:pt>
                <c:pt idx="218">
                  <c:v>-1.5818712079973055E-2</c:v>
                </c:pt>
                <c:pt idx="219">
                  <c:v>2.8754052123587145E-3</c:v>
                </c:pt>
                <c:pt idx="220">
                  <c:v>-1.6209503634172215E-2</c:v>
                </c:pt>
                <c:pt idx="221">
                  <c:v>9.288960171077245E-3</c:v>
                </c:pt>
                <c:pt idx="222">
                  <c:v>4.4877029582054409E-3</c:v>
                </c:pt>
                <c:pt idx="223">
                  <c:v>-2.7882551982246526E-2</c:v>
                </c:pt>
                <c:pt idx="224">
                  <c:v>1.1828524071422711E-3</c:v>
                </c:pt>
                <c:pt idx="225">
                  <c:v>-9.1732073114750342E-3</c:v>
                </c:pt>
                <c:pt idx="226">
                  <c:v>6.3075310629764529E-3</c:v>
                </c:pt>
                <c:pt idx="227">
                  <c:v>5.2000588685910407E-3</c:v>
                </c:pt>
                <c:pt idx="228">
                  <c:v>1.0398873768183882E-2</c:v>
                </c:pt>
                <c:pt idx="229">
                  <c:v>1.6912816511545817E-2</c:v>
                </c:pt>
                <c:pt idx="230">
                  <c:v>2.8864035776804951E-4</c:v>
                </c:pt>
                <c:pt idx="231">
                  <c:v>1.926392379171285E-2</c:v>
                </c:pt>
                <c:pt idx="232">
                  <c:v>-2.8919548468017073E-3</c:v>
                </c:pt>
                <c:pt idx="233">
                  <c:v>-4.2739619684951505E-2</c:v>
                </c:pt>
                <c:pt idx="234">
                  <c:v>1.0418582997623436E-2</c:v>
                </c:pt>
                <c:pt idx="235">
                  <c:v>-2.2443019254921519E-2</c:v>
                </c:pt>
                <c:pt idx="236">
                  <c:v>1.2763887093954041E-2</c:v>
                </c:pt>
                <c:pt idx="237">
                  <c:v>-2.3306961312696238E-3</c:v>
                </c:pt>
                <c:pt idx="238">
                  <c:v>1.7680938067804512E-4</c:v>
                </c:pt>
                <c:pt idx="239">
                  <c:v>-1.0915108887802304E-2</c:v>
                </c:pt>
                <c:pt idx="240">
                  <c:v>-1.4804082626022877E-2</c:v>
                </c:pt>
                <c:pt idx="241">
                  <c:v>-1.1907748721412684E-2</c:v>
                </c:pt>
                <c:pt idx="242">
                  <c:v>-5.0197273330989138E-3</c:v>
                </c:pt>
                <c:pt idx="243">
                  <c:v>-1.9740484089436877E-2</c:v>
                </c:pt>
                <c:pt idx="244">
                  <c:v>-1.2572243338393152E-2</c:v>
                </c:pt>
                <c:pt idx="245">
                  <c:v>-2.629209290251408E-2</c:v>
                </c:pt>
                <c:pt idx="246">
                  <c:v>-1.5596360849135224E-2</c:v>
                </c:pt>
                <c:pt idx="247">
                  <c:v>3.3591184535698614E-2</c:v>
                </c:pt>
                <c:pt idx="248">
                  <c:v>2.3037871033776861E-2</c:v>
                </c:pt>
                <c:pt idx="249">
                  <c:v>6.8033472468483598E-5</c:v>
                </c:pt>
                <c:pt idx="250">
                  <c:v>-8.7957293892610543E-3</c:v>
                </c:pt>
                <c:pt idx="251">
                  <c:v>6.0396615205736207E-3</c:v>
                </c:pt>
                <c:pt idx="252">
                  <c:v>-7.0588140871296612E-3</c:v>
                </c:pt>
                <c:pt idx="253">
                  <c:v>2.4766300372222057E-2</c:v>
                </c:pt>
                <c:pt idx="254">
                  <c:v>1.2817428547765625E-2</c:v>
                </c:pt>
                <c:pt idx="255">
                  <c:v>4.6298639855768924E-3</c:v>
                </c:pt>
                <c:pt idx="256">
                  <c:v>-2.5155038759689077E-3</c:v>
                </c:pt>
                <c:pt idx="257">
                  <c:v>5.673185649171718E-3</c:v>
                </c:pt>
                <c:pt idx="258">
                  <c:v>-3.0137822580957462E-3</c:v>
                </c:pt>
                <c:pt idx="259">
                  <c:v>1.8563660955466452E-3</c:v>
                </c:pt>
                <c:pt idx="260">
                  <c:v>1.1469575645042781E-2</c:v>
                </c:pt>
                <c:pt idx="261">
                  <c:v>-2.0919782005927143E-3</c:v>
                </c:pt>
                <c:pt idx="262">
                  <c:v>1.6092561932793636E-2</c:v>
                </c:pt>
                <c:pt idx="263">
                  <c:v>2.4931447947587862E-3</c:v>
                </c:pt>
                <c:pt idx="264">
                  <c:v>-5.4178518217527089E-3</c:v>
                </c:pt>
                <c:pt idx="265">
                  <c:v>-1.7552620031170551E-3</c:v>
                </c:pt>
                <c:pt idx="266">
                  <c:v>7.0485516363250171E-3</c:v>
                </c:pt>
                <c:pt idx="267">
                  <c:v>-4.6924860015655117E-3</c:v>
                </c:pt>
                <c:pt idx="268">
                  <c:v>-3.0246089747682296E-5</c:v>
                </c:pt>
                <c:pt idx="269">
                  <c:v>3.3007043771196604E-3</c:v>
                </c:pt>
                <c:pt idx="270">
                  <c:v>1.2010008968880206E-2</c:v>
                </c:pt>
                <c:pt idx="271">
                  <c:v>6.267012723935067E-3</c:v>
                </c:pt>
                <c:pt idx="272">
                  <c:v>1.5431185055802487E-3</c:v>
                </c:pt>
                <c:pt idx="273">
                  <c:v>8.073187042996784E-3</c:v>
                </c:pt>
                <c:pt idx="274">
                  <c:v>2.4593708995213339E-3</c:v>
                </c:pt>
                <c:pt idx="275">
                  <c:v>-6.4057329847717519E-3</c:v>
                </c:pt>
                <c:pt idx="276">
                  <c:v>-9.2620872630661197E-3</c:v>
                </c:pt>
                <c:pt idx="277">
                  <c:v>7.4432839590544957E-3</c:v>
                </c:pt>
                <c:pt idx="278">
                  <c:v>3.7641940716708583E-3</c:v>
                </c:pt>
                <c:pt idx="279">
                  <c:v>1.0170387973305047E-2</c:v>
                </c:pt>
                <c:pt idx="280">
                  <c:v>-2.4724575500855114E-3</c:v>
                </c:pt>
                <c:pt idx="281">
                  <c:v>6.1016949152541576E-3</c:v>
                </c:pt>
                <c:pt idx="282">
                  <c:v>3.2750775294903413E-3</c:v>
                </c:pt>
                <c:pt idx="283">
                  <c:v>3.5279928356829146E-3</c:v>
                </c:pt>
                <c:pt idx="284">
                  <c:v>4.2820388262161522E-4</c:v>
                </c:pt>
                <c:pt idx="285">
                  <c:v>1.5466290679951768E-4</c:v>
                </c:pt>
                <c:pt idx="286">
                  <c:v>8.5159332103413327E-3</c:v>
                </c:pt>
                <c:pt idx="287">
                  <c:v>-4.2755005616273937E-3</c:v>
                </c:pt>
                <c:pt idx="288">
                  <c:v>-1.7404632640490936E-3</c:v>
                </c:pt>
                <c:pt idx="289">
                  <c:v>2.1883408071753446E-4</c:v>
                </c:pt>
                <c:pt idx="290">
                  <c:v>3.6261123126417796E-3</c:v>
                </c:pt>
                <c:pt idx="291">
                  <c:v>5.7715261845030386E-3</c:v>
                </c:pt>
                <c:pt idx="292">
                  <c:v>-7.0921733816093962E-3</c:v>
                </c:pt>
                <c:pt idx="293">
                  <c:v>-1.4815291957872585E-3</c:v>
                </c:pt>
                <c:pt idx="294">
                  <c:v>-8.5081372053599762E-3</c:v>
                </c:pt>
                <c:pt idx="295">
                  <c:v>-1.291871044232314E-2</c:v>
                </c:pt>
                <c:pt idx="296">
                  <c:v>6.1593897736553025E-3</c:v>
                </c:pt>
                <c:pt idx="297">
                  <c:v>1.4459839642452902E-2</c:v>
                </c:pt>
                <c:pt idx="298">
                  <c:v>4.4630364433474404E-3</c:v>
                </c:pt>
                <c:pt idx="299">
                  <c:v>3.7860117580666725E-3</c:v>
                </c:pt>
                <c:pt idx="300">
                  <c:v>1.4588774471774438E-4</c:v>
                </c:pt>
                <c:pt idx="301">
                  <c:v>4.205223442519777E-3</c:v>
                </c:pt>
                <c:pt idx="302">
                  <c:v>6.4302188400098105E-3</c:v>
                </c:pt>
                <c:pt idx="303">
                  <c:v>-3.3160140244160269E-3</c:v>
                </c:pt>
                <c:pt idx="304">
                  <c:v>-4.1040638001795422E-3</c:v>
                </c:pt>
                <c:pt idx="305">
                  <c:v>8.795199523356995E-3</c:v>
                </c:pt>
                <c:pt idx="306">
                  <c:v>-1.7053843882271793E-2</c:v>
                </c:pt>
                <c:pt idx="307">
                  <c:v>5.9549143243406268E-3</c:v>
                </c:pt>
                <c:pt idx="308">
                  <c:v>2.5100794265926012E-3</c:v>
                </c:pt>
                <c:pt idx="309">
                  <c:v>-3.6599378661710063E-3</c:v>
                </c:pt>
                <c:pt idx="310">
                  <c:v>6.7167366697515095E-3</c:v>
                </c:pt>
                <c:pt idx="311">
                  <c:v>7.1987469371736527E-3</c:v>
                </c:pt>
                <c:pt idx="312">
                  <c:v>6.8840109105077433E-3</c:v>
                </c:pt>
                <c:pt idx="313">
                  <c:v>2.7368699969320433E-3</c:v>
                </c:pt>
                <c:pt idx="314">
                  <c:v>-7.3015795750493336E-4</c:v>
                </c:pt>
                <c:pt idx="315">
                  <c:v>3.5386344420126978E-3</c:v>
                </c:pt>
                <c:pt idx="316">
                  <c:v>1.4909020304005958E-3</c:v>
                </c:pt>
                <c:pt idx="317">
                  <c:v>-6.5086585931607471E-4</c:v>
                </c:pt>
                <c:pt idx="318">
                  <c:v>-1.8049040733324683E-3</c:v>
                </c:pt>
                <c:pt idx="319">
                  <c:v>3.6614527117309415E-3</c:v>
                </c:pt>
                <c:pt idx="320">
                  <c:v>3.0913718221804386E-3</c:v>
                </c:pt>
                <c:pt idx="321">
                  <c:v>2.5716511655164455E-3</c:v>
                </c:pt>
                <c:pt idx="322">
                  <c:v>1.3547340045112141E-3</c:v>
                </c:pt>
                <c:pt idx="323">
                  <c:v>1.2979610336988268E-3</c:v>
                </c:pt>
                <c:pt idx="324">
                  <c:v>-3.8511131534546914E-3</c:v>
                </c:pt>
                <c:pt idx="325">
                  <c:v>-2.0758672684271073E-3</c:v>
                </c:pt>
                <c:pt idx="326">
                  <c:v>3.8671441089008413E-3</c:v>
                </c:pt>
                <c:pt idx="327">
                  <c:v>8.2508874600944401E-3</c:v>
                </c:pt>
                <c:pt idx="328">
                  <c:v>-1.7075664621677635E-3</c:v>
                </c:pt>
                <c:pt idx="329">
                  <c:v>-1.0856984830947994E-3</c:v>
                </c:pt>
                <c:pt idx="330">
                  <c:v>5.0481746935036728E-3</c:v>
                </c:pt>
                <c:pt idx="331">
                  <c:v>-1.1698372429928975E-3</c:v>
                </c:pt>
                <c:pt idx="332">
                  <c:v>5.1716976378381879E-3</c:v>
                </c:pt>
                <c:pt idx="333">
                  <c:v>-1.0219047328720053E-2</c:v>
                </c:pt>
                <c:pt idx="334">
                  <c:v>2.4125988994443091E-3</c:v>
                </c:pt>
                <c:pt idx="335">
                  <c:v>-6.9370239757477834E-3</c:v>
                </c:pt>
                <c:pt idx="336">
                  <c:v>1.4232232913586722E-3</c:v>
                </c:pt>
                <c:pt idx="337">
                  <c:v>-1.1472590395567526E-2</c:v>
                </c:pt>
                <c:pt idx="338">
                  <c:v>-6.8655130382239199E-3</c:v>
                </c:pt>
                <c:pt idx="339">
                  <c:v>1.1399239118271523E-3</c:v>
                </c:pt>
                <c:pt idx="340">
                  <c:v>-8.0018162131954371E-3</c:v>
                </c:pt>
                <c:pt idx="341">
                  <c:v>-7.0664286544210647E-3</c:v>
                </c:pt>
                <c:pt idx="342">
                  <c:v>9.2194658383408615E-5</c:v>
                </c:pt>
                <c:pt idx="343">
                  <c:v>1.2558591395485741E-2</c:v>
                </c:pt>
                <c:pt idx="344">
                  <c:v>9.8046081658369872E-4</c:v>
                </c:pt>
                <c:pt idx="345">
                  <c:v>-5.8280277058699557E-3</c:v>
                </c:pt>
                <c:pt idx="346">
                  <c:v>4.250617535908544E-3</c:v>
                </c:pt>
                <c:pt idx="347">
                  <c:v>7.1478125591269983E-4</c:v>
                </c:pt>
                <c:pt idx="348">
                  <c:v>-6.7785690776804852E-3</c:v>
                </c:pt>
                <c:pt idx="349">
                  <c:v>-1.5123206542813706E-3</c:v>
                </c:pt>
                <c:pt idx="350">
                  <c:v>-8.4027383041284786E-4</c:v>
                </c:pt>
                <c:pt idx="351">
                  <c:v>-1.4056388094825919E-2</c:v>
                </c:pt>
                <c:pt idx="352">
                  <c:v>-1.1862736313950166E-3</c:v>
                </c:pt>
                <c:pt idx="353">
                  <c:v>-7.4597946134469933E-3</c:v>
                </c:pt>
                <c:pt idx="354">
                  <c:v>-5.2853243678035863E-3</c:v>
                </c:pt>
                <c:pt idx="355">
                  <c:v>4.0377535407572045E-3</c:v>
                </c:pt>
                <c:pt idx="356">
                  <c:v>2.007138099788618E-2</c:v>
                </c:pt>
                <c:pt idx="357">
                  <c:v>3.6975398230716804E-3</c:v>
                </c:pt>
                <c:pt idx="358">
                  <c:v>8.6123082470981795E-3</c:v>
                </c:pt>
                <c:pt idx="359">
                  <c:v>1.1553277927140051E-2</c:v>
                </c:pt>
                <c:pt idx="360">
                  <c:v>6.0433220252059392E-3</c:v>
                </c:pt>
                <c:pt idx="361">
                  <c:v>-7.0747811949973529E-3</c:v>
                </c:pt>
                <c:pt idx="362">
                  <c:v>1.2175958206282807E-3</c:v>
                </c:pt>
                <c:pt idx="363">
                  <c:v>2.0095348966142179E-4</c:v>
                </c:pt>
                <c:pt idx="364">
                  <c:v>1.0149576350447331E-3</c:v>
                </c:pt>
                <c:pt idx="365">
                  <c:v>5.8690198114023833E-3</c:v>
                </c:pt>
                <c:pt idx="366">
                  <c:v>4.7613969057801247E-3</c:v>
                </c:pt>
                <c:pt idx="367">
                  <c:v>9.9467566040642094E-3</c:v>
                </c:pt>
                <c:pt idx="368">
                  <c:v>1.0543802549498669E-3</c:v>
                </c:pt>
                <c:pt idx="369">
                  <c:v>-4.3688679213331602E-4</c:v>
                </c:pt>
                <c:pt idx="370">
                  <c:v>-1.9109445622784533E-3</c:v>
                </c:pt>
                <c:pt idx="371">
                  <c:v>-6.6909273604953646E-3</c:v>
                </c:pt>
                <c:pt idx="372">
                  <c:v>-2.1906516248757922E-3</c:v>
                </c:pt>
                <c:pt idx="373">
                  <c:v>4.5484748224108975E-3</c:v>
                </c:pt>
                <c:pt idx="374">
                  <c:v>1.3116531534910294E-2</c:v>
                </c:pt>
                <c:pt idx="375">
                  <c:v>-2.2716488131896981E-3</c:v>
                </c:pt>
                <c:pt idx="376">
                  <c:v>4.5266573569988037E-3</c:v>
                </c:pt>
                <c:pt idx="377">
                  <c:v>2.0718046526621422E-3</c:v>
                </c:pt>
                <c:pt idx="378">
                  <c:v>-1.5012147105637993E-3</c:v>
                </c:pt>
                <c:pt idx="379">
                  <c:v>-4.7822482943314414E-3</c:v>
                </c:pt>
                <c:pt idx="380">
                  <c:v>8.0188297499258817E-3</c:v>
                </c:pt>
                <c:pt idx="381">
                  <c:v>3.4523132505936871E-3</c:v>
                </c:pt>
                <c:pt idx="382">
                  <c:v>1.2468245977824647E-3</c:v>
                </c:pt>
                <c:pt idx="383">
                  <c:v>4.8079484310905298E-3</c:v>
                </c:pt>
                <c:pt idx="384">
                  <c:v>-1.8788521439459449E-3</c:v>
                </c:pt>
                <c:pt idx="385">
                  <c:v>-2.3338966113681018E-3</c:v>
                </c:pt>
                <c:pt idx="386">
                  <c:v>-8.7284948920169116E-3</c:v>
                </c:pt>
                <c:pt idx="387">
                  <c:v>8.5233662429042983E-3</c:v>
                </c:pt>
                <c:pt idx="388">
                  <c:v>-7.4327787874552739E-3</c:v>
                </c:pt>
                <c:pt idx="389">
                  <c:v>4.295875490034959E-3</c:v>
                </c:pt>
                <c:pt idx="390">
                  <c:v>1.3456927813433556E-3</c:v>
                </c:pt>
                <c:pt idx="391">
                  <c:v>5.8323912804250531E-3</c:v>
                </c:pt>
                <c:pt idx="392">
                  <c:v>-9.9792458209843247E-4</c:v>
                </c:pt>
                <c:pt idx="393">
                  <c:v>3.7235543018335022E-3</c:v>
                </c:pt>
                <c:pt idx="394">
                  <c:v>-5.5579985914887388E-3</c:v>
                </c:pt>
                <c:pt idx="395">
                  <c:v>2.8460663771835734E-3</c:v>
                </c:pt>
                <c:pt idx="396">
                  <c:v>-1.1902314817884518E-2</c:v>
                </c:pt>
                <c:pt idx="397">
                  <c:v>-1.2220164277661483E-2</c:v>
                </c:pt>
                <c:pt idx="398">
                  <c:v>-1.5567784231801328E-2</c:v>
                </c:pt>
                <c:pt idx="399">
                  <c:v>-1.2729161131373751E-2</c:v>
                </c:pt>
                <c:pt idx="400">
                  <c:v>-8.842505539671553E-4</c:v>
                </c:pt>
                <c:pt idx="401">
                  <c:v>1.3139069141028088E-2</c:v>
                </c:pt>
                <c:pt idx="402">
                  <c:v>1.1843063866225233E-2</c:v>
                </c:pt>
                <c:pt idx="403">
                  <c:v>-7.9986077508693212E-3</c:v>
                </c:pt>
                <c:pt idx="404">
                  <c:v>-9.0641092233762384E-3</c:v>
                </c:pt>
                <c:pt idx="405">
                  <c:v>4.6620289372102429E-3</c:v>
                </c:pt>
                <c:pt idx="406">
                  <c:v>-1.6567904220582994E-2</c:v>
                </c:pt>
                <c:pt idx="407">
                  <c:v>6.513948422458002E-3</c:v>
                </c:pt>
                <c:pt idx="408">
                  <c:v>1.7013760411067058E-2</c:v>
                </c:pt>
                <c:pt idx="409">
                  <c:v>1.8980737811827094E-3</c:v>
                </c:pt>
                <c:pt idx="410">
                  <c:v>1.0380231653881779E-3</c:v>
                </c:pt>
                <c:pt idx="411">
                  <c:v>3.0458173057179541E-3</c:v>
                </c:pt>
                <c:pt idx="412">
                  <c:v>-6.7793950063801687E-3</c:v>
                </c:pt>
                <c:pt idx="413">
                  <c:v>-1.5241818300487568E-2</c:v>
                </c:pt>
                <c:pt idx="414">
                  <c:v>9.2231485680399263E-3</c:v>
                </c:pt>
                <c:pt idx="415">
                  <c:v>-1.1012256579356573E-2</c:v>
                </c:pt>
                <c:pt idx="416">
                  <c:v>1.7156657160431587E-2</c:v>
                </c:pt>
                <c:pt idx="417">
                  <c:v>9.1809632452232032E-3</c:v>
                </c:pt>
                <c:pt idx="418">
                  <c:v>-9.5604833355463822E-3</c:v>
                </c:pt>
                <c:pt idx="419">
                  <c:v>5.3832747223281647E-3</c:v>
                </c:pt>
                <c:pt idx="420">
                  <c:v>1.2285146700311432E-2</c:v>
                </c:pt>
                <c:pt idx="421">
                  <c:v>6.6641896912788016E-3</c:v>
                </c:pt>
                <c:pt idx="422">
                  <c:v>2.7178198387426593E-3</c:v>
                </c:pt>
                <c:pt idx="423">
                  <c:v>-5.8291477464754464E-3</c:v>
                </c:pt>
                <c:pt idx="424">
                  <c:v>3.5004930983065139E-3</c:v>
                </c:pt>
                <c:pt idx="425">
                  <c:v>9.2808436276795459E-3</c:v>
                </c:pt>
                <c:pt idx="426">
                  <c:v>1.0401850399458005E-3</c:v>
                </c:pt>
                <c:pt idx="427">
                  <c:v>-5.245318221505201E-3</c:v>
                </c:pt>
                <c:pt idx="428">
                  <c:v>-2.469621980969833E-4</c:v>
                </c:pt>
                <c:pt idx="429">
                  <c:v>1.9461422653362778E-3</c:v>
                </c:pt>
                <c:pt idx="430">
                  <c:v>2.9518574046310604E-3</c:v>
                </c:pt>
                <c:pt idx="431">
                  <c:v>-6.4444119640177737E-4</c:v>
                </c:pt>
                <c:pt idx="432">
                  <c:v>-8.2834178738341296E-3</c:v>
                </c:pt>
                <c:pt idx="433">
                  <c:v>6.3448969331321723E-3</c:v>
                </c:pt>
                <c:pt idx="434">
                  <c:v>-1.1350805847263694E-2</c:v>
                </c:pt>
                <c:pt idx="435">
                  <c:v>5.85510468778955E-3</c:v>
                </c:pt>
                <c:pt idx="436">
                  <c:v>-8.7080881392563386E-5</c:v>
                </c:pt>
                <c:pt idx="437">
                  <c:v>-6.1631836863206254E-3</c:v>
                </c:pt>
                <c:pt idx="438">
                  <c:v>5.6014856407162247E-3</c:v>
                </c:pt>
                <c:pt idx="439">
                  <c:v>-1.9744008258230531E-2</c:v>
                </c:pt>
                <c:pt idx="440">
                  <c:v>-1.3471098680926458E-2</c:v>
                </c:pt>
                <c:pt idx="441">
                  <c:v>1.1499351905121625E-2</c:v>
                </c:pt>
                <c:pt idx="442">
                  <c:v>8.795433364398907E-3</c:v>
                </c:pt>
                <c:pt idx="443">
                  <c:v>-8.093797019933879E-3</c:v>
                </c:pt>
                <c:pt idx="444">
                  <c:v>-3.1844952746199772E-3</c:v>
                </c:pt>
                <c:pt idx="445">
                  <c:v>2.5591700731683121E-3</c:v>
                </c:pt>
                <c:pt idx="446">
                  <c:v>1.5254150177314071E-2</c:v>
                </c:pt>
                <c:pt idx="447">
                  <c:v>9.2471659461294592E-4</c:v>
                </c:pt>
                <c:pt idx="448">
                  <c:v>2.6299729247659769E-3</c:v>
                </c:pt>
                <c:pt idx="449">
                  <c:v>5.4042056624774961E-3</c:v>
                </c:pt>
                <c:pt idx="450">
                  <c:v>3.7094270958765306E-3</c:v>
                </c:pt>
                <c:pt idx="451">
                  <c:v>-1.3096638529443564E-3</c:v>
                </c:pt>
                <c:pt idx="452">
                  <c:v>-1.201265332817659E-4</c:v>
                </c:pt>
                <c:pt idx="453">
                  <c:v>4.7555798803929948E-3</c:v>
                </c:pt>
                <c:pt idx="454">
                  <c:v>-5.5534704207948898E-3</c:v>
                </c:pt>
                <c:pt idx="455">
                  <c:v>6.937184578541815E-3</c:v>
                </c:pt>
                <c:pt idx="456">
                  <c:v>-3.8012723979859346E-3</c:v>
                </c:pt>
                <c:pt idx="457">
                  <c:v>9.5893877442296271E-3</c:v>
                </c:pt>
                <c:pt idx="458">
                  <c:v>1.0784533593657184E-3</c:v>
                </c:pt>
                <c:pt idx="459">
                  <c:v>1.4330942646578889E-3</c:v>
                </c:pt>
                <c:pt idx="460">
                  <c:v>2.3554646121050848E-3</c:v>
                </c:pt>
                <c:pt idx="461">
                  <c:v>1.2537333027010105E-3</c:v>
                </c:pt>
                <c:pt idx="462">
                  <c:v>9.2568311742802483E-3</c:v>
                </c:pt>
                <c:pt idx="463">
                  <c:v>5.9760438589658374E-4</c:v>
                </c:pt>
                <c:pt idx="464">
                  <c:v>-1.8501687873280553E-3</c:v>
                </c:pt>
                <c:pt idx="465">
                  <c:v>3.8762967057982094E-3</c:v>
                </c:pt>
                <c:pt idx="466">
                  <c:v>-1.8691164942241975E-3</c:v>
                </c:pt>
                <c:pt idx="467">
                  <c:v>-2.9858012170387756E-4</c:v>
                </c:pt>
                <c:pt idx="468">
                  <c:v>2.9055328487533065E-3</c:v>
                </c:pt>
                <c:pt idx="469">
                  <c:v>-1.6508701056558044E-3</c:v>
                </c:pt>
                <c:pt idx="470">
                  <c:v>2.1302258623038099E-3</c:v>
                </c:pt>
                <c:pt idx="471">
                  <c:v>5.5552859338348533E-3</c:v>
                </c:pt>
                <c:pt idx="472">
                  <c:v>3.2143684522123418E-3</c:v>
                </c:pt>
                <c:pt idx="473">
                  <c:v>3.0597419425191759E-3</c:v>
                </c:pt>
                <c:pt idx="474">
                  <c:v>-4.0895937584933297E-3</c:v>
                </c:pt>
                <c:pt idx="475">
                  <c:v>-1.9809545825226742E-3</c:v>
                </c:pt>
                <c:pt idx="476">
                  <c:v>9.3936284176563962E-4</c:v>
                </c:pt>
                <c:pt idx="477">
                  <c:v>1.9380280965864995E-3</c:v>
                </c:pt>
                <c:pt idx="478">
                  <c:v>5.5847105317182863E-3</c:v>
                </c:pt>
                <c:pt idx="479">
                  <c:v>3.3941017911542411E-3</c:v>
                </c:pt>
                <c:pt idx="480">
                  <c:v>5.3727718097976932E-4</c:v>
                </c:pt>
                <c:pt idx="481">
                  <c:v>-1.0580900997082872E-3</c:v>
                </c:pt>
                <c:pt idx="482">
                  <c:v>-1.7952510456923854E-2</c:v>
                </c:pt>
                <c:pt idx="483">
                  <c:v>5.2114879462073866E-3</c:v>
                </c:pt>
                <c:pt idx="484">
                  <c:v>5.0620267439987227E-3</c:v>
                </c:pt>
                <c:pt idx="485">
                  <c:v>4.9403534869405571E-3</c:v>
                </c:pt>
                <c:pt idx="486">
                  <c:v>2.3096898507634855E-3</c:v>
                </c:pt>
                <c:pt idx="487">
                  <c:v>-2.0688382041211257E-3</c:v>
                </c:pt>
                <c:pt idx="488">
                  <c:v>1.2438763012855705E-4</c:v>
                </c:pt>
                <c:pt idx="489">
                  <c:v>1.7475882962608685E-3</c:v>
                </c:pt>
                <c:pt idx="490">
                  <c:v>8.0923714595875097E-3</c:v>
                </c:pt>
                <c:pt idx="491">
                  <c:v>5.3621334849130843E-3</c:v>
                </c:pt>
                <c:pt idx="492">
                  <c:v>3.6970376582705845E-3</c:v>
                </c:pt>
                <c:pt idx="493">
                  <c:v>-5.9460474432013068E-5</c:v>
                </c:pt>
                <c:pt idx="494">
                  <c:v>-9.04478891841185E-4</c:v>
                </c:pt>
                <c:pt idx="495">
                  <c:v>9.7139384522854106E-3</c:v>
                </c:pt>
                <c:pt idx="496">
                  <c:v>8.4384782197300767E-4</c:v>
                </c:pt>
                <c:pt idx="497">
                  <c:v>-1.8598595806027922E-4</c:v>
                </c:pt>
                <c:pt idx="498">
                  <c:v>5.4255995287479271E-4</c:v>
                </c:pt>
                <c:pt idx="499">
                  <c:v>6.2066187407040785E-3</c:v>
                </c:pt>
                <c:pt idx="500">
                  <c:v>-2.1987971286295928E-3</c:v>
                </c:pt>
                <c:pt idx="501">
                  <c:v>-7.6880580477703729E-3</c:v>
                </c:pt>
                <c:pt idx="502">
                  <c:v>9.1721147805100302E-3</c:v>
                </c:pt>
                <c:pt idx="503">
                  <c:v>-5.6431008392224613E-3</c:v>
                </c:pt>
                <c:pt idx="504">
                  <c:v>-2.7306314236476849E-3</c:v>
                </c:pt>
                <c:pt idx="505">
                  <c:v>7.5554381439293695E-3</c:v>
                </c:pt>
                <c:pt idx="506">
                  <c:v>-1.0086802021061925E-3</c:v>
                </c:pt>
                <c:pt idx="507">
                  <c:v>8.4728230495370056E-3</c:v>
                </c:pt>
                <c:pt idx="508">
                  <c:v>4.8315539048936302E-3</c:v>
                </c:pt>
                <c:pt idx="509">
                  <c:v>-3.254301742026454E-3</c:v>
                </c:pt>
                <c:pt idx="510">
                  <c:v>4.3471216368654864E-3</c:v>
                </c:pt>
                <c:pt idx="511">
                  <c:v>-9.3749524403790381E-4</c:v>
                </c:pt>
                <c:pt idx="512">
                  <c:v>6.3066109735030384E-3</c:v>
                </c:pt>
                <c:pt idx="513">
                  <c:v>6.2640593163123051E-3</c:v>
                </c:pt>
                <c:pt idx="514">
                  <c:v>-7.9129634198433487E-4</c:v>
                </c:pt>
                <c:pt idx="515">
                  <c:v>2.7069915056472786E-3</c:v>
                </c:pt>
                <c:pt idx="516">
                  <c:v>-4.2792535780565881E-3</c:v>
                </c:pt>
                <c:pt idx="517">
                  <c:v>5.2265386320522614E-3</c:v>
                </c:pt>
                <c:pt idx="518">
                  <c:v>-2.5783804866340659E-2</c:v>
                </c:pt>
                <c:pt idx="519">
                  <c:v>2.5222040182806067E-3</c:v>
                </c:pt>
                <c:pt idx="520">
                  <c:v>1.0478135991521689E-2</c:v>
                </c:pt>
                <c:pt idx="521">
                  <c:v>-1.0035081745940129E-2</c:v>
                </c:pt>
                <c:pt idx="522">
                  <c:v>7.9473045801409844E-3</c:v>
                </c:pt>
                <c:pt idx="523">
                  <c:v>-1.4218558158381417E-2</c:v>
                </c:pt>
                <c:pt idx="524">
                  <c:v>1.3892065297342823E-2</c:v>
                </c:pt>
                <c:pt idx="525">
                  <c:v>1.3503586223293755E-2</c:v>
                </c:pt>
                <c:pt idx="526">
                  <c:v>6.0182080116454942E-3</c:v>
                </c:pt>
                <c:pt idx="527">
                  <c:v>-2.8042524185930033E-3</c:v>
                </c:pt>
                <c:pt idx="528">
                  <c:v>-5.1745744317261266E-3</c:v>
                </c:pt>
                <c:pt idx="529">
                  <c:v>1.4341767421676196E-2</c:v>
                </c:pt>
                <c:pt idx="530">
                  <c:v>1.3755730316382122E-3</c:v>
                </c:pt>
                <c:pt idx="531">
                  <c:v>-1.3647826731938613E-3</c:v>
                </c:pt>
                <c:pt idx="532">
                  <c:v>3.6186458302385205E-3</c:v>
                </c:pt>
                <c:pt idx="533">
                  <c:v>-2.676076351063315E-3</c:v>
                </c:pt>
                <c:pt idx="534">
                  <c:v>3.3689122123809478E-3</c:v>
                </c:pt>
                <c:pt idx="535">
                  <c:v>1.7749431278623304E-5</c:v>
                </c:pt>
                <c:pt idx="536">
                  <c:v>-5.901581150438498E-3</c:v>
                </c:pt>
                <c:pt idx="537">
                  <c:v>-3.0617467638744195E-2</c:v>
                </c:pt>
                <c:pt idx="538">
                  <c:v>-5.7311955697582195E-3</c:v>
                </c:pt>
                <c:pt idx="539">
                  <c:v>-3.0577905117106202E-2</c:v>
                </c:pt>
                <c:pt idx="540">
                  <c:v>-2.4637727316156606E-2</c:v>
                </c:pt>
                <c:pt idx="541">
                  <c:v>-4.755529723693401E-2</c:v>
                </c:pt>
                <c:pt idx="542">
                  <c:v>1.9671569131612363E-2</c:v>
                </c:pt>
                <c:pt idx="543">
                  <c:v>4.1078849334965042E-2</c:v>
                </c:pt>
                <c:pt idx="544">
                  <c:v>-1.6376765726022632E-2</c:v>
                </c:pt>
                <c:pt idx="545">
                  <c:v>9.8333743741278231E-3</c:v>
                </c:pt>
                <c:pt idx="546">
                  <c:v>-3.9503202523002899E-2</c:v>
                </c:pt>
                <c:pt idx="547">
                  <c:v>-3.0570035881118392E-2</c:v>
                </c:pt>
                <c:pt idx="548">
                  <c:v>-1.7601933035137473E-2</c:v>
                </c:pt>
                <c:pt idx="549">
                  <c:v>4.3078322931031643E-3</c:v>
                </c:pt>
                <c:pt idx="550">
                  <c:v>-6.8919875424688484E-2</c:v>
                </c:pt>
                <c:pt idx="551">
                  <c:v>-2.3136921006819192E-2</c:v>
                </c:pt>
                <c:pt idx="552">
                  <c:v>-2.3891143545305485E-2</c:v>
                </c:pt>
                <c:pt idx="553">
                  <c:v>-3.3058411298777512E-2</c:v>
                </c:pt>
                <c:pt idx="554">
                  <c:v>4.468886818432982E-3</c:v>
                </c:pt>
                <c:pt idx="555">
                  <c:v>-1.7656474451056836E-2</c:v>
                </c:pt>
                <c:pt idx="556">
                  <c:v>1.6068653174457291E-2</c:v>
                </c:pt>
                <c:pt idx="557">
                  <c:v>-5.8072978774147396E-2</c:v>
                </c:pt>
                <c:pt idx="558">
                  <c:v>2.3455609832759284E-2</c:v>
                </c:pt>
                <c:pt idx="559">
                  <c:v>4.8339902066165022E-2</c:v>
                </c:pt>
                <c:pt idx="560">
                  <c:v>1.7707108476383054E-2</c:v>
                </c:pt>
                <c:pt idx="561">
                  <c:v>2.1820740497903054E-2</c:v>
                </c:pt>
                <c:pt idx="562">
                  <c:v>1.2168068015979401E-3</c:v>
                </c:pt>
                <c:pt idx="563">
                  <c:v>2.1770392890917489E-2</c:v>
                </c:pt>
                <c:pt idx="564">
                  <c:v>-4.4598021180331175E-2</c:v>
                </c:pt>
                <c:pt idx="565">
                  <c:v>-1.5828156023826284E-2</c:v>
                </c:pt>
                <c:pt idx="566">
                  <c:v>2.2932309419411566E-2</c:v>
                </c:pt>
                <c:pt idx="567">
                  <c:v>2.5193644330634823E-2</c:v>
                </c:pt>
                <c:pt idx="568">
                  <c:v>6.2200381649781977E-2</c:v>
                </c:pt>
                <c:pt idx="569">
                  <c:v>-1.9589943950486587E-2</c:v>
                </c:pt>
                <c:pt idx="570">
                  <c:v>3.4260707635009227E-2</c:v>
                </c:pt>
                <c:pt idx="571">
                  <c:v>1.9697586235457292E-3</c:v>
                </c:pt>
                <c:pt idx="572">
                  <c:v>8.1366848040941731E-3</c:v>
                </c:pt>
                <c:pt idx="573">
                  <c:v>-3.372428790417467E-3</c:v>
                </c:pt>
                <c:pt idx="574">
                  <c:v>1.32348943354662E-3</c:v>
                </c:pt>
                <c:pt idx="575">
                  <c:v>1.5392914044024552E-2</c:v>
                </c:pt>
                <c:pt idx="576">
                  <c:v>1.1222791766200241E-3</c:v>
                </c:pt>
                <c:pt idx="577">
                  <c:v>-2.1369683935311093E-2</c:v>
                </c:pt>
                <c:pt idx="578">
                  <c:v>1.1060000502727035E-3</c:v>
                </c:pt>
                <c:pt idx="579">
                  <c:v>8.0813805422739783E-3</c:v>
                </c:pt>
                <c:pt idx="580">
                  <c:v>7.899175212245144E-4</c:v>
                </c:pt>
                <c:pt idx="581">
                  <c:v>1.4936145400762352E-2</c:v>
                </c:pt>
                <c:pt idx="582">
                  <c:v>1.9375405040898165E-2</c:v>
                </c:pt>
                <c:pt idx="583">
                  <c:v>2.9210023505477738E-3</c:v>
                </c:pt>
                <c:pt idx="584">
                  <c:v>4.2659484796775757E-3</c:v>
                </c:pt>
                <c:pt idx="585">
                  <c:v>-2.1092425219470988E-2</c:v>
                </c:pt>
                <c:pt idx="586">
                  <c:v>-1.8849182144861237E-2</c:v>
                </c:pt>
                <c:pt idx="587">
                  <c:v>1.9136699336769633E-2</c:v>
                </c:pt>
                <c:pt idx="588">
                  <c:v>4.9705808538522914E-3</c:v>
                </c:pt>
                <c:pt idx="589">
                  <c:v>-1.6925990413228821E-3</c:v>
                </c:pt>
                <c:pt idx="590">
                  <c:v>1.0621000187613248E-2</c:v>
                </c:pt>
                <c:pt idx="591">
                  <c:v>2.2792669217520821E-3</c:v>
                </c:pt>
                <c:pt idx="592">
                  <c:v>8.2456970769621135E-3</c:v>
                </c:pt>
                <c:pt idx="593">
                  <c:v>-2.5051879571355629E-2</c:v>
                </c:pt>
                <c:pt idx="594">
                  <c:v>-2.4886072592520278E-2</c:v>
                </c:pt>
                <c:pt idx="595">
                  <c:v>1.2671137289142348E-2</c:v>
                </c:pt>
                <c:pt idx="596">
                  <c:v>2.965070054241252E-2</c:v>
                </c:pt>
                <c:pt idx="597">
                  <c:v>1.1918897956662303E-2</c:v>
                </c:pt>
                <c:pt idx="598">
                  <c:v>1.7092915596946213E-3</c:v>
                </c:pt>
                <c:pt idx="599">
                  <c:v>5.5254043329732256E-3</c:v>
                </c:pt>
                <c:pt idx="600">
                  <c:v>-7.373861512819959E-3</c:v>
                </c:pt>
                <c:pt idx="601">
                  <c:v>1.9005783483997809E-2</c:v>
                </c:pt>
                <c:pt idx="602">
                  <c:v>3.8514287236026219E-3</c:v>
                </c:pt>
                <c:pt idx="603">
                  <c:v>1.026644338699784E-2</c:v>
                </c:pt>
                <c:pt idx="604">
                  <c:v>-7.0373300159849977E-3</c:v>
                </c:pt>
                <c:pt idx="605">
                  <c:v>4.4989207218107171E-3</c:v>
                </c:pt>
                <c:pt idx="606">
                  <c:v>8.5560652630331906E-3</c:v>
                </c:pt>
                <c:pt idx="607">
                  <c:v>1.1132936132446664E-2</c:v>
                </c:pt>
                <c:pt idx="608">
                  <c:v>4.0853205976313705E-3</c:v>
                </c:pt>
                <c:pt idx="609">
                  <c:v>1.6801861445705755E-2</c:v>
                </c:pt>
                <c:pt idx="610">
                  <c:v>1.1403863659350639E-2</c:v>
                </c:pt>
                <c:pt idx="611">
                  <c:v>4.1876046901172812E-3</c:v>
                </c:pt>
                <c:pt idx="612">
                  <c:v>3.1120461080723068E-5</c:v>
                </c:pt>
                <c:pt idx="613">
                  <c:v>-2.7973311923122364E-2</c:v>
                </c:pt>
                <c:pt idx="614">
                  <c:v>-1.6804704933200652E-2</c:v>
                </c:pt>
                <c:pt idx="615">
                  <c:v>-2.5164113785557905E-2</c:v>
                </c:pt>
                <c:pt idx="616">
                  <c:v>4.5842018064240209E-2</c:v>
                </c:pt>
                <c:pt idx="617">
                  <c:v>1.6384541679974798E-3</c:v>
                </c:pt>
                <c:pt idx="618">
                  <c:v>-1.0997630838007429E-2</c:v>
                </c:pt>
                <c:pt idx="619">
                  <c:v>1.2461149585380667E-2</c:v>
                </c:pt>
                <c:pt idx="620">
                  <c:v>-1.4606931206990402E-2</c:v>
                </c:pt>
                <c:pt idx="621">
                  <c:v>1.4309628298679477E-2</c:v>
                </c:pt>
                <c:pt idx="622">
                  <c:v>-7.742058814158642E-3</c:v>
                </c:pt>
                <c:pt idx="623">
                  <c:v>-2.1769843308502498E-2</c:v>
                </c:pt>
                <c:pt idx="624">
                  <c:v>8.731044442985593E-3</c:v>
                </c:pt>
                <c:pt idx="625">
                  <c:v>-1.7769751399192919E-2</c:v>
                </c:pt>
                <c:pt idx="626">
                  <c:v>1.0471776557929255E-2</c:v>
                </c:pt>
                <c:pt idx="627">
                  <c:v>1.8267654580027624E-2</c:v>
                </c:pt>
                <c:pt idx="628">
                  <c:v>1.214454976303311E-2</c:v>
                </c:pt>
                <c:pt idx="629">
                  <c:v>3.7058950770444744E-3</c:v>
                </c:pt>
                <c:pt idx="630">
                  <c:v>3.5337480865467487E-3</c:v>
                </c:pt>
                <c:pt idx="631">
                  <c:v>-4.2224074986419733E-3</c:v>
                </c:pt>
                <c:pt idx="632">
                  <c:v>7.3261932021807027E-3</c:v>
                </c:pt>
                <c:pt idx="633">
                  <c:v>-7.4618172201111003E-3</c:v>
                </c:pt>
                <c:pt idx="634">
                  <c:v>1.6688501397317066E-2</c:v>
                </c:pt>
                <c:pt idx="635">
                  <c:v>-1.9958940182460281E-2</c:v>
                </c:pt>
                <c:pt idx="636">
                  <c:v>2.7019111078567731E-2</c:v>
                </c:pt>
                <c:pt idx="637">
                  <c:v>-5.4619061494491257E-3</c:v>
                </c:pt>
                <c:pt idx="638">
                  <c:v>4.9402186787018626E-3</c:v>
                </c:pt>
                <c:pt idx="639">
                  <c:v>2.4812279597150075E-5</c:v>
                </c:pt>
                <c:pt idx="640">
                  <c:v>1.3717748713670302E-2</c:v>
                </c:pt>
                <c:pt idx="641">
                  <c:v>-4.1792615618077462E-3</c:v>
                </c:pt>
                <c:pt idx="642">
                  <c:v>5.1553676655830801E-3</c:v>
                </c:pt>
                <c:pt idx="643">
                  <c:v>-1.621816581286448E-2</c:v>
                </c:pt>
                <c:pt idx="644">
                  <c:v>3.9147698674577556E-4</c:v>
                </c:pt>
                <c:pt idx="645">
                  <c:v>4.4815891472867707E-3</c:v>
                </c:pt>
                <c:pt idx="646">
                  <c:v>-2.1797809088295603E-3</c:v>
                </c:pt>
                <c:pt idx="647">
                  <c:v>1.4067835474496373E-3</c:v>
                </c:pt>
                <c:pt idx="648">
                  <c:v>1.1971804836992721E-2</c:v>
                </c:pt>
                <c:pt idx="649">
                  <c:v>5.4457337675244697E-3</c:v>
                </c:pt>
                <c:pt idx="650">
                  <c:v>5.0482626069710257E-4</c:v>
                </c:pt>
                <c:pt idx="651">
                  <c:v>8.3436679311350483E-3</c:v>
                </c:pt>
                <c:pt idx="652">
                  <c:v>1.7483729580963783E-3</c:v>
                </c:pt>
                <c:pt idx="653">
                  <c:v>5.079487356951377E-3</c:v>
                </c:pt>
                <c:pt idx="654">
                  <c:v>4.7873534827322286E-3</c:v>
                </c:pt>
                <c:pt idx="655">
                  <c:v>4.2609742434536486E-3</c:v>
                </c:pt>
                <c:pt idx="656">
                  <c:v>-4.4149848383249488E-3</c:v>
                </c:pt>
                <c:pt idx="657">
                  <c:v>5.2124000882143671E-3</c:v>
                </c:pt>
                <c:pt idx="658">
                  <c:v>-1.2718836626691662E-3</c:v>
                </c:pt>
                <c:pt idx="659">
                  <c:v>3.6216180914667179E-3</c:v>
                </c:pt>
                <c:pt idx="660">
                  <c:v>1.8279372703986075E-3</c:v>
                </c:pt>
                <c:pt idx="661">
                  <c:v>1.6149794510842076E-3</c:v>
                </c:pt>
                <c:pt idx="662">
                  <c:v>-9.4413870556019578E-3</c:v>
                </c:pt>
                <c:pt idx="663">
                  <c:v>7.5971289815741205E-3</c:v>
                </c:pt>
                <c:pt idx="664">
                  <c:v>9.4742779850029747E-3</c:v>
                </c:pt>
                <c:pt idx="665">
                  <c:v>5.2251403561637266E-3</c:v>
                </c:pt>
                <c:pt idx="666">
                  <c:v>4.0803853373884902E-3</c:v>
                </c:pt>
                <c:pt idx="667">
                  <c:v>1.0194291544564178E-2</c:v>
                </c:pt>
                <c:pt idx="668">
                  <c:v>2.7402055584568145E-3</c:v>
                </c:pt>
                <c:pt idx="669">
                  <c:v>4.3036721425934671E-3</c:v>
                </c:pt>
                <c:pt idx="670">
                  <c:v>-6.5247184256337775E-4</c:v>
                </c:pt>
                <c:pt idx="671">
                  <c:v>1.0355130807654633E-2</c:v>
                </c:pt>
                <c:pt idx="672">
                  <c:v>5.9202654807322059E-3</c:v>
                </c:pt>
                <c:pt idx="673">
                  <c:v>-3.1177589389408452E-2</c:v>
                </c:pt>
                <c:pt idx="674">
                  <c:v>-2.3662265462126419E-2</c:v>
                </c:pt>
                <c:pt idx="675">
                  <c:v>-6.1093514597196385E-4</c:v>
                </c:pt>
                <c:pt idx="676">
                  <c:v>1.2683170020950608E-2</c:v>
                </c:pt>
                <c:pt idx="677">
                  <c:v>-1.7541083526736563E-2</c:v>
                </c:pt>
                <c:pt idx="678">
                  <c:v>3.2391803620962592E-3</c:v>
                </c:pt>
                <c:pt idx="679">
                  <c:v>1.3131919751691682E-2</c:v>
                </c:pt>
                <c:pt idx="680">
                  <c:v>1.0270766756755965E-3</c:v>
                </c:pt>
                <c:pt idx="681">
                  <c:v>-1.8870026354130296E-2</c:v>
                </c:pt>
                <c:pt idx="682">
                  <c:v>3.1432447129548235E-3</c:v>
                </c:pt>
                <c:pt idx="683">
                  <c:v>-2.13887019044612E-2</c:v>
                </c:pt>
                <c:pt idx="684">
                  <c:v>3.0983969296042501E-3</c:v>
                </c:pt>
                <c:pt idx="685">
                  <c:v>7.391337328377494E-3</c:v>
                </c:pt>
                <c:pt idx="686">
                  <c:v>-2.8303279108222393E-2</c:v>
                </c:pt>
                <c:pt idx="687">
                  <c:v>3.2608628267837051E-3</c:v>
                </c:pt>
                <c:pt idx="688">
                  <c:v>3.004331625811801E-2</c:v>
                </c:pt>
                <c:pt idx="689">
                  <c:v>5.1051321275383133E-3</c:v>
                </c:pt>
                <c:pt idx="690">
                  <c:v>-2.8977116732121434E-3</c:v>
                </c:pt>
                <c:pt idx="691">
                  <c:v>1.3366415160974573E-2</c:v>
                </c:pt>
                <c:pt idx="692">
                  <c:v>-1.3860543966543263E-2</c:v>
                </c:pt>
                <c:pt idx="693">
                  <c:v>8.4847286863495384E-3</c:v>
                </c:pt>
                <c:pt idx="694">
                  <c:v>1.2315614726469751E-2</c:v>
                </c:pt>
                <c:pt idx="695">
                  <c:v>-7.0935301607044947E-3</c:v>
                </c:pt>
                <c:pt idx="696">
                  <c:v>1.4690240385751842E-2</c:v>
                </c:pt>
                <c:pt idx="697">
                  <c:v>7.3931071432730795E-3</c:v>
                </c:pt>
                <c:pt idx="698">
                  <c:v>1.1662962074417476E-2</c:v>
                </c:pt>
                <c:pt idx="699">
                  <c:v>9.7113730778681934E-3</c:v>
                </c:pt>
                <c:pt idx="700">
                  <c:v>-5.2461651212080381E-3</c:v>
                </c:pt>
                <c:pt idx="701">
                  <c:v>-1.7565218875427752E-2</c:v>
                </c:pt>
                <c:pt idx="702">
                  <c:v>1.1518015357353868E-2</c:v>
                </c:pt>
                <c:pt idx="703">
                  <c:v>4.5799341634422351E-5</c:v>
                </c:pt>
                <c:pt idx="704">
                  <c:v>-1.5536715078170098E-2</c:v>
                </c:pt>
                <c:pt idx="705">
                  <c:v>1.5409754083577426E-4</c:v>
                </c:pt>
                <c:pt idx="706">
                  <c:v>-4.0989444491276066E-4</c:v>
                </c:pt>
                <c:pt idx="707">
                  <c:v>7.6777664679366269E-3</c:v>
                </c:pt>
                <c:pt idx="708">
                  <c:v>-6.7765303471961722E-3</c:v>
                </c:pt>
                <c:pt idx="709">
                  <c:v>-1.1120409598363461E-2</c:v>
                </c:pt>
                <c:pt idx="710">
                  <c:v>-1.7827600899166969E-2</c:v>
                </c:pt>
                <c:pt idx="711">
                  <c:v>-1.9539383930494706E-2</c:v>
                </c:pt>
                <c:pt idx="712">
                  <c:v>5.0104205762899305E-3</c:v>
                </c:pt>
                <c:pt idx="713">
                  <c:v>7.9244836181785602E-4</c:v>
                </c:pt>
                <c:pt idx="714">
                  <c:v>1.2150354954189729E-2</c:v>
                </c:pt>
                <c:pt idx="715">
                  <c:v>2.1044585987261156E-2</c:v>
                </c:pt>
                <c:pt idx="716">
                  <c:v>2.3273427546485134E-2</c:v>
                </c:pt>
                <c:pt idx="717">
                  <c:v>6.483558727845555E-3</c:v>
                </c:pt>
                <c:pt idx="718">
                  <c:v>2.1292121060102445E-2</c:v>
                </c:pt>
                <c:pt idx="719">
                  <c:v>-1.1102304188621881E-2</c:v>
                </c:pt>
                <c:pt idx="720">
                  <c:v>5.6332304149285068E-3</c:v>
                </c:pt>
                <c:pt idx="721">
                  <c:v>-1.543547690009955E-4</c:v>
                </c:pt>
                <c:pt idx="722">
                  <c:v>-2.8349524373573495E-3</c:v>
                </c:pt>
                <c:pt idx="723">
                  <c:v>1.3395935899925882E-2</c:v>
                </c:pt>
                <c:pt idx="724">
                  <c:v>2.8193191413715198E-3</c:v>
                </c:pt>
                <c:pt idx="725">
                  <c:v>4.9303245427683503E-4</c:v>
                </c:pt>
                <c:pt idx="726">
                  <c:v>-1.4584354210443341E-2</c:v>
                </c:pt>
                <c:pt idx="727">
                  <c:v>5.590814207972695E-3</c:v>
                </c:pt>
                <c:pt idx="728">
                  <c:v>-3.4894993727840789E-3</c:v>
                </c:pt>
                <c:pt idx="729">
                  <c:v>7.7660212738517266E-3</c:v>
                </c:pt>
                <c:pt idx="730">
                  <c:v>1.1400687713519474E-2</c:v>
                </c:pt>
                <c:pt idx="731">
                  <c:v>8.3894925044703124E-4</c:v>
                </c:pt>
                <c:pt idx="732">
                  <c:v>-1.2010278819860509E-3</c:v>
                </c:pt>
                <c:pt idx="733">
                  <c:v>3.2166816173112107E-3</c:v>
                </c:pt>
                <c:pt idx="734">
                  <c:v>2.1695781802423863E-3</c:v>
                </c:pt>
                <c:pt idx="735">
                  <c:v>3.9684929032399322E-3</c:v>
                </c:pt>
                <c:pt idx="736">
                  <c:v>7.2513548584073582E-4</c:v>
                </c:pt>
                <c:pt idx="737">
                  <c:v>6.4806289397265999E-3</c:v>
                </c:pt>
                <c:pt idx="738">
                  <c:v>-3.1612594154376197E-3</c:v>
                </c:pt>
                <c:pt idx="739">
                  <c:v>6.2258182756139164E-3</c:v>
                </c:pt>
                <c:pt idx="740">
                  <c:v>-1.2641730392500744E-2</c:v>
                </c:pt>
                <c:pt idx="741">
                  <c:v>-8.3353146786262905E-4</c:v>
                </c:pt>
                <c:pt idx="742">
                  <c:v>5.2487910549003456E-3</c:v>
                </c:pt>
                <c:pt idx="743">
                  <c:v>-2.4107072405565107E-3</c:v>
                </c:pt>
                <c:pt idx="744">
                  <c:v>8.1387515307890131E-3</c:v>
                </c:pt>
                <c:pt idx="745">
                  <c:v>4.707473791004421E-3</c:v>
                </c:pt>
                <c:pt idx="746">
                  <c:v>2.3534797301845304E-3</c:v>
                </c:pt>
                <c:pt idx="747">
                  <c:v>-1.02380459865838E-2</c:v>
                </c:pt>
                <c:pt idx="748">
                  <c:v>3.7456436535767438E-3</c:v>
                </c:pt>
                <c:pt idx="749">
                  <c:v>-1.2601133561198931E-3</c:v>
                </c:pt>
                <c:pt idx="750">
                  <c:v>1.6515857931135027E-4</c:v>
                </c:pt>
                <c:pt idx="751">
                  <c:v>7.8505047333129394E-3</c:v>
                </c:pt>
                <c:pt idx="752">
                  <c:v>7.2467855483302627E-3</c:v>
                </c:pt>
                <c:pt idx="753">
                  <c:v>-3.6853235058040279E-3</c:v>
                </c:pt>
                <c:pt idx="754">
                  <c:v>-7.8154483578192567E-4</c:v>
                </c:pt>
                <c:pt idx="755">
                  <c:v>8.3947852686787044E-3</c:v>
                </c:pt>
                <c:pt idx="756">
                  <c:v>-1.7688419251927861E-2</c:v>
                </c:pt>
                <c:pt idx="757">
                  <c:v>3.8344843997598272E-3</c:v>
                </c:pt>
                <c:pt idx="758">
                  <c:v>1.4145250794677071E-2</c:v>
                </c:pt>
                <c:pt idx="759">
                  <c:v>1.3371547874869551E-2</c:v>
                </c:pt>
                <c:pt idx="760">
                  <c:v>-3.1218463716072681E-3</c:v>
                </c:pt>
                <c:pt idx="761">
                  <c:v>-3.9966974657782301E-4</c:v>
                </c:pt>
                <c:pt idx="762">
                  <c:v>1.6045791004890741E-4</c:v>
                </c:pt>
                <c:pt idx="763">
                  <c:v>3.353295303019544E-3</c:v>
                </c:pt>
                <c:pt idx="764">
                  <c:v>-6.8807700171429472E-3</c:v>
                </c:pt>
                <c:pt idx="765">
                  <c:v>-1.807993707653992E-3</c:v>
                </c:pt>
                <c:pt idx="766">
                  <c:v>9.080140036172404E-3</c:v>
                </c:pt>
                <c:pt idx="767">
                  <c:v>1.0806504866071725E-2</c:v>
                </c:pt>
                <c:pt idx="768">
                  <c:v>-3.4271256215230371E-3</c:v>
                </c:pt>
                <c:pt idx="769">
                  <c:v>1.9353630366470498E-3</c:v>
                </c:pt>
                <c:pt idx="770">
                  <c:v>2.9285921987289186E-3</c:v>
                </c:pt>
                <c:pt idx="771">
                  <c:v>-6.7642429639447749E-3</c:v>
                </c:pt>
                <c:pt idx="772">
                  <c:v>-2.113202826291494E-2</c:v>
                </c:pt>
                <c:pt idx="773">
                  <c:v>5.9375624043134347E-3</c:v>
                </c:pt>
                <c:pt idx="774">
                  <c:v>-1.2408517621524359E-2</c:v>
                </c:pt>
                <c:pt idx="775">
                  <c:v>1.626031512903461E-2</c:v>
                </c:pt>
                <c:pt idx="776">
                  <c:v>1.2772163382421155E-2</c:v>
                </c:pt>
                <c:pt idx="777">
                  <c:v>-9.4003807023988609E-4</c:v>
                </c:pt>
                <c:pt idx="778">
                  <c:v>1.0853190014231214E-2</c:v>
                </c:pt>
                <c:pt idx="779">
                  <c:v>3.6846040791068155E-3</c:v>
                </c:pt>
                <c:pt idx="780">
                  <c:v>4.5984807030793468E-3</c:v>
                </c:pt>
                <c:pt idx="781">
                  <c:v>2.6313837907782447E-3</c:v>
                </c:pt>
                <c:pt idx="782">
                  <c:v>-1.1171246537679004E-3</c:v>
                </c:pt>
                <c:pt idx="783">
                  <c:v>-1.2128485343682973E-3</c:v>
                </c:pt>
                <c:pt idx="784">
                  <c:v>7.1478787723850638E-3</c:v>
                </c:pt>
                <c:pt idx="785">
                  <c:v>-5.3583984201482195E-3</c:v>
                </c:pt>
                <c:pt idx="786">
                  <c:v>-6.7372719152733766E-4</c:v>
                </c:pt>
                <c:pt idx="787">
                  <c:v>1.3534702466379612E-3</c:v>
                </c:pt>
                <c:pt idx="788">
                  <c:v>-9.0814962919135347E-3</c:v>
                </c:pt>
                <c:pt idx="789">
                  <c:v>-7.329721661026114E-3</c:v>
                </c:pt>
                <c:pt idx="790">
                  <c:v>4.314155563679133E-3</c:v>
                </c:pt>
                <c:pt idx="791">
                  <c:v>1.0865552661402156E-2</c:v>
                </c:pt>
                <c:pt idx="792">
                  <c:v>-1.9444302569079197E-2</c:v>
                </c:pt>
                <c:pt idx="793">
                  <c:v>7.422532203373121E-4</c:v>
                </c:pt>
                <c:pt idx="794">
                  <c:v>1.5908872065394663E-2</c:v>
                </c:pt>
                <c:pt idx="795">
                  <c:v>-1.0157186625815929E-2</c:v>
                </c:pt>
                <c:pt idx="796">
                  <c:v>-1.1765040799794922E-2</c:v>
                </c:pt>
                <c:pt idx="797">
                  <c:v>-6.533927977520216E-3</c:v>
                </c:pt>
                <c:pt idx="798">
                  <c:v>1.3393680902999264E-2</c:v>
                </c:pt>
                <c:pt idx="799">
                  <c:v>1.9612994519286452E-3</c:v>
                </c:pt>
                <c:pt idx="800">
                  <c:v>1.0399981308071524E-2</c:v>
                </c:pt>
                <c:pt idx="801">
                  <c:v>6.0508891338364647E-3</c:v>
                </c:pt>
                <c:pt idx="802">
                  <c:v>2.2934256833029463E-3</c:v>
                </c:pt>
                <c:pt idx="803">
                  <c:v>4.6986637856349447E-3</c:v>
                </c:pt>
                <c:pt idx="804">
                  <c:v>7.7682756102015003E-3</c:v>
                </c:pt>
                <c:pt idx="805">
                  <c:v>-6.0449115283660324E-3</c:v>
                </c:pt>
                <c:pt idx="806">
                  <c:v>9.9504503021843795E-4</c:v>
                </c:pt>
                <c:pt idx="807">
                  <c:v>-1.0208675856835747E-2</c:v>
                </c:pt>
                <c:pt idx="808">
                  <c:v>8.5353450170455071E-4</c:v>
                </c:pt>
                <c:pt idx="809">
                  <c:v>5.3925974344308895E-3</c:v>
                </c:pt>
                <c:pt idx="810">
                  <c:v>-4.4875050792361013E-3</c:v>
                </c:pt>
                <c:pt idx="811">
                  <c:v>-1.0354776743462177E-2</c:v>
                </c:pt>
                <c:pt idx="812">
                  <c:v>9.7387699969581788E-3</c:v>
                </c:pt>
                <c:pt idx="813">
                  <c:v>1.3323564251286673E-2</c:v>
                </c:pt>
                <c:pt idx="814">
                  <c:v>-1.5040397449430254E-3</c:v>
                </c:pt>
                <c:pt idx="815">
                  <c:v>9.8654165426126806E-4</c:v>
                </c:pt>
                <c:pt idx="816">
                  <c:v>6.4351881025900056E-3</c:v>
                </c:pt>
                <c:pt idx="817">
                  <c:v>1.0433833068688947E-2</c:v>
                </c:pt>
                <c:pt idx="818">
                  <c:v>1.0194723431256904E-2</c:v>
                </c:pt>
                <c:pt idx="819">
                  <c:v>-3.1406649867385422E-4</c:v>
                </c:pt>
                <c:pt idx="820">
                  <c:v>3.8436144702512229E-3</c:v>
                </c:pt>
                <c:pt idx="821">
                  <c:v>1.5061308817955854E-3</c:v>
                </c:pt>
                <c:pt idx="822">
                  <c:v>6.9822343638233269E-3</c:v>
                </c:pt>
                <c:pt idx="823">
                  <c:v>1.3067585357516838E-3</c:v>
                </c:pt>
                <c:pt idx="824">
                  <c:v>2.7795937144378009E-3</c:v>
                </c:pt>
                <c:pt idx="825">
                  <c:v>-4.3944581536508025E-4</c:v>
                </c:pt>
                <c:pt idx="826">
                  <c:v>8.3048292654646898E-3</c:v>
                </c:pt>
                <c:pt idx="827">
                  <c:v>1.3559679359101166E-3</c:v>
                </c:pt>
                <c:pt idx="828">
                  <c:v>-4.933250394755704E-3</c:v>
                </c:pt>
                <c:pt idx="829">
                  <c:v>-7.3956885732284284E-3</c:v>
                </c:pt>
                <c:pt idx="830">
                  <c:v>1.018307245871301E-2</c:v>
                </c:pt>
                <c:pt idx="831">
                  <c:v>-7.5962843427344441E-3</c:v>
                </c:pt>
                <c:pt idx="832">
                  <c:v>1.1174790638787277E-2</c:v>
                </c:pt>
                <c:pt idx="833">
                  <c:v>7.6940906038911426E-4</c:v>
                </c:pt>
                <c:pt idx="834">
                  <c:v>-7.4255357249440037E-4</c:v>
                </c:pt>
                <c:pt idx="835">
                  <c:v>5.0177532890178103E-3</c:v>
                </c:pt>
                <c:pt idx="836">
                  <c:v>-1.9114912960576593E-3</c:v>
                </c:pt>
                <c:pt idx="837">
                  <c:v>-1.4578023391536171E-3</c:v>
                </c:pt>
                <c:pt idx="838">
                  <c:v>-3.086846788391071E-3</c:v>
                </c:pt>
                <c:pt idx="839">
                  <c:v>-4.7379302423512662E-4</c:v>
                </c:pt>
                <c:pt idx="840">
                  <c:v>-1.8960704418897675E-3</c:v>
                </c:pt>
                <c:pt idx="841">
                  <c:v>9.882133965278166E-3</c:v>
                </c:pt>
                <c:pt idx="842">
                  <c:v>4.263313651629041E-3</c:v>
                </c:pt>
                <c:pt idx="843">
                  <c:v>-1.8435348568806732E-2</c:v>
                </c:pt>
                <c:pt idx="844">
                  <c:v>-4.7682840441987794E-3</c:v>
                </c:pt>
                <c:pt idx="845">
                  <c:v>-1.3450993209136893E-2</c:v>
                </c:pt>
                <c:pt idx="846">
                  <c:v>1.3396351892888117E-2</c:v>
                </c:pt>
                <c:pt idx="847">
                  <c:v>9.76854789106886E-3</c:v>
                </c:pt>
                <c:pt idx="848">
                  <c:v>-9.544547617221608E-4</c:v>
                </c:pt>
                <c:pt idx="849">
                  <c:v>-1.620042535418172E-2</c:v>
                </c:pt>
                <c:pt idx="850">
                  <c:v>5.738754895143393E-3</c:v>
                </c:pt>
                <c:pt idx="851">
                  <c:v>1.1314978032348467E-2</c:v>
                </c:pt>
                <c:pt idx="852">
                  <c:v>3.7182658008309296E-4</c:v>
                </c:pt>
                <c:pt idx="853">
                  <c:v>8.5800065225314481E-3</c:v>
                </c:pt>
                <c:pt idx="854">
                  <c:v>-3.4118413481883849E-3</c:v>
                </c:pt>
                <c:pt idx="855">
                  <c:v>2.4692300535117829E-3</c:v>
                </c:pt>
                <c:pt idx="856">
                  <c:v>2.1014103009564244E-3</c:v>
                </c:pt>
                <c:pt idx="857">
                  <c:v>1.3655459690270423E-3</c:v>
                </c:pt>
                <c:pt idx="858">
                  <c:v>-2.3004752734484186E-3</c:v>
                </c:pt>
                <c:pt idx="859">
                  <c:v>-3.6583452584135804E-3</c:v>
                </c:pt>
                <c:pt idx="860">
                  <c:v>3.4880697041343623E-3</c:v>
                </c:pt>
                <c:pt idx="861">
                  <c:v>5.5372618014526602E-3</c:v>
                </c:pt>
                <c:pt idx="862">
                  <c:v>1.0569024954248782E-3</c:v>
                </c:pt>
                <c:pt idx="863">
                  <c:v>-1.9367897945364067E-4</c:v>
                </c:pt>
                <c:pt idx="864">
                  <c:v>-1.0465415699067047E-3</c:v>
                </c:pt>
                <c:pt idx="865">
                  <c:v>3.3912253816900397E-3</c:v>
                </c:pt>
                <c:pt idx="866">
                  <c:v>1.2750712955763191E-3</c:v>
                </c:pt>
                <c:pt idx="867">
                  <c:v>1.6406524006014967E-3</c:v>
                </c:pt>
                <c:pt idx="868">
                  <c:v>-1.5063638585474646E-3</c:v>
                </c:pt>
                <c:pt idx="869">
                  <c:v>-6.707665802907597E-3</c:v>
                </c:pt>
                <c:pt idx="870">
                  <c:v>-3.6939889156638269E-3</c:v>
                </c:pt>
                <c:pt idx="871">
                  <c:v>-7.4629350405966809E-3</c:v>
                </c:pt>
                <c:pt idx="872">
                  <c:v>1.2270570757655638E-2</c:v>
                </c:pt>
                <c:pt idx="873">
                  <c:v>5.8372252113214626E-3</c:v>
                </c:pt>
                <c:pt idx="874">
                  <c:v>1.8120759565760278E-3</c:v>
                </c:pt>
                <c:pt idx="875">
                  <c:v>4.1062069969954127E-3</c:v>
                </c:pt>
                <c:pt idx="876">
                  <c:v>2.4447589748388255E-3</c:v>
                </c:pt>
                <c:pt idx="877">
                  <c:v>1.9393684800112956E-3</c:v>
                </c:pt>
                <c:pt idx="878">
                  <c:v>-5.9629042138642182E-4</c:v>
                </c:pt>
                <c:pt idx="879">
                  <c:v>2.3492943959539762E-3</c:v>
                </c:pt>
                <c:pt idx="880">
                  <c:v>6.0152578748260887E-3</c:v>
                </c:pt>
                <c:pt idx="881">
                  <c:v>6.9014930892616995E-3</c:v>
                </c:pt>
                <c:pt idx="882">
                  <c:v>-1.2510157329574513E-3</c:v>
                </c:pt>
                <c:pt idx="883">
                  <c:v>-6.8811609258541137E-3</c:v>
                </c:pt>
                <c:pt idx="884">
                  <c:v>1.9231347791173021E-3</c:v>
                </c:pt>
                <c:pt idx="885">
                  <c:v>9.9390674877233558E-3</c:v>
                </c:pt>
                <c:pt idx="886">
                  <c:v>1.9806010872722036E-3</c:v>
                </c:pt>
                <c:pt idx="887">
                  <c:v>-2.1912455176475984E-4</c:v>
                </c:pt>
                <c:pt idx="888">
                  <c:v>-2.5318998837926985E-3</c:v>
                </c:pt>
                <c:pt idx="889">
                  <c:v>-3.6392600628977332E-4</c:v>
                </c:pt>
                <c:pt idx="890">
                  <c:v>-1.6263569192866433E-2</c:v>
                </c:pt>
                <c:pt idx="891">
                  <c:v>-7.2828414486546802E-3</c:v>
                </c:pt>
                <c:pt idx="892">
                  <c:v>1.547908494739888E-2</c:v>
                </c:pt>
                <c:pt idx="893">
                  <c:v>6.9589229600589978E-3</c:v>
                </c:pt>
                <c:pt idx="894">
                  <c:v>4.5697698147556514E-3</c:v>
                </c:pt>
                <c:pt idx="895">
                  <c:v>6.4776773486716222E-3</c:v>
                </c:pt>
                <c:pt idx="896">
                  <c:v>1.5420969797577506E-3</c:v>
                </c:pt>
                <c:pt idx="897">
                  <c:v>-3.040952091984904E-3</c:v>
                </c:pt>
                <c:pt idx="898">
                  <c:v>1.4535709013282626E-4</c:v>
                </c:pt>
                <c:pt idx="899">
                  <c:v>-1.923430655442549E-3</c:v>
                </c:pt>
                <c:pt idx="900">
                  <c:v>2.6711443601084343E-3</c:v>
                </c:pt>
                <c:pt idx="901">
                  <c:v>-3.2040954330293885E-3</c:v>
                </c:pt>
                <c:pt idx="902">
                  <c:v>5.283718134922631E-3</c:v>
                </c:pt>
                <c:pt idx="903">
                  <c:v>-1.6055435410274449E-3</c:v>
                </c:pt>
                <c:pt idx="904">
                  <c:v>4.5839514069396714E-3</c:v>
                </c:pt>
                <c:pt idx="905">
                  <c:v>1.9642949874354499E-3</c:v>
                </c:pt>
                <c:pt idx="906">
                  <c:v>-4.4617003585144629E-4</c:v>
                </c:pt>
                <c:pt idx="907">
                  <c:v>1.4405551209593617E-3</c:v>
                </c:pt>
                <c:pt idx="908">
                  <c:v>8.7794731415648079E-4</c:v>
                </c:pt>
                <c:pt idx="909">
                  <c:v>4.2194472434144729E-3</c:v>
                </c:pt>
                <c:pt idx="910">
                  <c:v>-7.1447129124459316E-4</c:v>
                </c:pt>
                <c:pt idx="911">
                  <c:v>1.0534219403141319E-4</c:v>
                </c:pt>
                <c:pt idx="912">
                  <c:v>-4.7466226815953607E-3</c:v>
                </c:pt>
                <c:pt idx="913">
                  <c:v>-1.3172886821258563E-2</c:v>
                </c:pt>
                <c:pt idx="914">
                  <c:v>6.416516826243098E-3</c:v>
                </c:pt>
                <c:pt idx="915">
                  <c:v>9.0079264311106882E-3</c:v>
                </c:pt>
                <c:pt idx="916">
                  <c:v>7.6646690440397534E-3</c:v>
                </c:pt>
                <c:pt idx="917">
                  <c:v>1.3491213986263897E-3</c:v>
                </c:pt>
                <c:pt idx="918">
                  <c:v>7.3489293946045096E-4</c:v>
                </c:pt>
                <c:pt idx="919">
                  <c:v>-4.3727399165506839E-3</c:v>
                </c:pt>
                <c:pt idx="920">
                  <c:v>8.8643526072282354E-3</c:v>
                </c:pt>
                <c:pt idx="921">
                  <c:v>3.5425011520328464E-3</c:v>
                </c:pt>
                <c:pt idx="922">
                  <c:v>-2.0972459848773512E-4</c:v>
                </c:pt>
                <c:pt idx="923">
                  <c:v>1.254195371842294E-3</c:v>
                </c:pt>
                <c:pt idx="924">
                  <c:v>-4.5429685432497023E-4</c:v>
                </c:pt>
                <c:pt idx="925">
                  <c:v>6.5307275142198571E-4</c:v>
                </c:pt>
                <c:pt idx="926">
                  <c:v>-3.8122494697246899E-3</c:v>
                </c:pt>
                <c:pt idx="927">
                  <c:v>-1.1221556011499791E-3</c:v>
                </c:pt>
                <c:pt idx="928">
                  <c:v>-1.3516447966107758E-3</c:v>
                </c:pt>
                <c:pt idx="929">
                  <c:v>-7.1245995047614936E-3</c:v>
                </c:pt>
                <c:pt idx="930">
                  <c:v>1.0100987527961024E-3</c:v>
                </c:pt>
                <c:pt idx="931">
                  <c:v>-7.1082059147238863E-3</c:v>
                </c:pt>
                <c:pt idx="932">
                  <c:v>6.6554393601785198E-3</c:v>
                </c:pt>
                <c:pt idx="933">
                  <c:v>-1.6416913664903685E-3</c:v>
                </c:pt>
                <c:pt idx="934">
                  <c:v>-1.4942703602446667E-2</c:v>
                </c:pt>
                <c:pt idx="935">
                  <c:v>-6.4729329199741089E-3</c:v>
                </c:pt>
                <c:pt idx="936">
                  <c:v>-1.6047731714843071E-3</c:v>
                </c:pt>
                <c:pt idx="937">
                  <c:v>9.0030063446923485E-3</c:v>
                </c:pt>
                <c:pt idx="938">
                  <c:v>7.1004708685539148E-3</c:v>
                </c:pt>
                <c:pt idx="939">
                  <c:v>9.193247469603535E-4</c:v>
                </c:pt>
                <c:pt idx="940">
                  <c:v>-5.083158491891243E-3</c:v>
                </c:pt>
                <c:pt idx="941">
                  <c:v>-1.2926684677590906E-2</c:v>
                </c:pt>
                <c:pt idx="942">
                  <c:v>1.8934488046745304E-3</c:v>
                </c:pt>
                <c:pt idx="943">
                  <c:v>-1.2242974189311986E-2</c:v>
                </c:pt>
                <c:pt idx="944">
                  <c:v>7.3381574924256433E-3</c:v>
                </c:pt>
                <c:pt idx="945">
                  <c:v>-8.9610102923998701E-3</c:v>
                </c:pt>
                <c:pt idx="946">
                  <c:v>2.2506479313760784E-3</c:v>
                </c:pt>
                <c:pt idx="947">
                  <c:v>1.4853330308340844E-2</c:v>
                </c:pt>
                <c:pt idx="948">
                  <c:v>5.1964879223858809E-3</c:v>
                </c:pt>
                <c:pt idx="949">
                  <c:v>-4.7815618255718515E-3</c:v>
                </c:pt>
                <c:pt idx="950">
                  <c:v>-3.9061074829433765E-3</c:v>
                </c:pt>
                <c:pt idx="951">
                  <c:v>-2.3578912668744162E-3</c:v>
                </c:pt>
                <c:pt idx="952">
                  <c:v>6.5947531097908865E-3</c:v>
                </c:pt>
                <c:pt idx="953">
                  <c:v>1.3891833361828141E-2</c:v>
                </c:pt>
                <c:pt idx="954">
                  <c:v>3.6041180927629075E-3</c:v>
                </c:pt>
                <c:pt idx="955">
                  <c:v>7.5318344340594588E-3</c:v>
                </c:pt>
                <c:pt idx="956">
                  <c:v>6.0213370570159084E-3</c:v>
                </c:pt>
                <c:pt idx="957">
                  <c:v>1.7283983361402586E-3</c:v>
                </c:pt>
                <c:pt idx="958">
                  <c:v>3.0625033096217565E-3</c:v>
                </c:pt>
                <c:pt idx="959">
                  <c:v>1.6651562211291626E-3</c:v>
                </c:pt>
                <c:pt idx="960">
                  <c:v>5.490053121754007E-3</c:v>
                </c:pt>
                <c:pt idx="961">
                  <c:v>3.3415671294642244E-4</c:v>
                </c:pt>
                <c:pt idx="962">
                  <c:v>-3.7945775530433272E-3</c:v>
                </c:pt>
                <c:pt idx="963">
                  <c:v>2.1981923538848054E-3</c:v>
                </c:pt>
                <c:pt idx="964">
                  <c:v>8.2552095292453102E-3</c:v>
                </c:pt>
                <c:pt idx="965">
                  <c:v>5.8994235048654082E-4</c:v>
                </c:pt>
                <c:pt idx="966">
                  <c:v>3.7521622078579707E-3</c:v>
                </c:pt>
                <c:pt idx="967">
                  <c:v>6.9709436040298134E-3</c:v>
                </c:pt>
                <c:pt idx="968">
                  <c:v>7.7912385560151929E-3</c:v>
                </c:pt>
                <c:pt idx="969">
                  <c:v>4.7241480573523173E-4</c:v>
                </c:pt>
                <c:pt idx="970">
                  <c:v>1.2272731139982382E-3</c:v>
                </c:pt>
                <c:pt idx="971">
                  <c:v>-7.8580912422326794E-3</c:v>
                </c:pt>
                <c:pt idx="972">
                  <c:v>-2.3274935442566132E-3</c:v>
                </c:pt>
                <c:pt idx="973">
                  <c:v>-8.9067453035709509E-4</c:v>
                </c:pt>
                <c:pt idx="974">
                  <c:v>7.3164863680498541E-3</c:v>
                </c:pt>
                <c:pt idx="975">
                  <c:v>-2.1069242744119823E-3</c:v>
                </c:pt>
                <c:pt idx="976">
                  <c:v>4.7185334934671235E-3</c:v>
                </c:pt>
                <c:pt idx="977">
                  <c:v>-1.6590449856423382E-4</c:v>
                </c:pt>
                <c:pt idx="978">
                  <c:v>1.6423016048603925E-3</c:v>
                </c:pt>
                <c:pt idx="979">
                  <c:v>7.5608906559293532E-4</c:v>
                </c:pt>
                <c:pt idx="980">
                  <c:v>-7.1137521222411791E-3</c:v>
                </c:pt>
                <c:pt idx="981">
                  <c:v>-5.7711051452604659E-4</c:v>
                </c:pt>
                <c:pt idx="982">
                  <c:v>-2.3846288747545086E-3</c:v>
                </c:pt>
                <c:pt idx="983">
                  <c:v>-7.6919284058971681E-3</c:v>
                </c:pt>
                <c:pt idx="984">
                  <c:v>2.4844720496894411E-3</c:v>
                </c:pt>
                <c:pt idx="985">
                  <c:v>-8.0663757340661158E-3</c:v>
                </c:pt>
                <c:pt idx="986">
                  <c:v>-2.1310848566748242E-2</c:v>
                </c:pt>
                <c:pt idx="987">
                  <c:v>1.8815778082149258E-2</c:v>
                </c:pt>
                <c:pt idx="988">
                  <c:v>-8.9596011757297426E-3</c:v>
                </c:pt>
                <c:pt idx="989">
                  <c:v>1.8380210932707843E-2</c:v>
                </c:pt>
                <c:pt idx="990">
                  <c:v>1.2713812913295944E-2</c:v>
                </c:pt>
                <c:pt idx="991">
                  <c:v>2.9845273574638217E-5</c:v>
                </c:pt>
                <c:pt idx="992">
                  <c:v>-7.1626518865906472E-4</c:v>
                </c:pt>
                <c:pt idx="993">
                  <c:v>4.8339889581964172E-3</c:v>
                </c:pt>
                <c:pt idx="994">
                  <c:v>-1.4289960299768676E-2</c:v>
                </c:pt>
                <c:pt idx="995">
                  <c:v>-1.4064212931752481E-3</c:v>
                </c:pt>
                <c:pt idx="996">
                  <c:v>1.7830413720812878E-2</c:v>
                </c:pt>
                <c:pt idx="997">
                  <c:v>-1.411912789009841E-2</c:v>
                </c:pt>
                <c:pt idx="998">
                  <c:v>-1.3885008060182776E-2</c:v>
                </c:pt>
                <c:pt idx="999">
                  <c:v>1.5388304017089302E-3</c:v>
                </c:pt>
                <c:pt idx="1000">
                  <c:v>1.2056688197503272E-2</c:v>
                </c:pt>
                <c:pt idx="1001">
                  <c:v>1.1525989385768062E-2</c:v>
                </c:pt>
                <c:pt idx="1002">
                  <c:v>6.3839828569970287E-3</c:v>
                </c:pt>
                <c:pt idx="1003">
                  <c:v>1.2991155452377383E-2</c:v>
                </c:pt>
                <c:pt idx="1004">
                  <c:v>-1.4284254580865469E-3</c:v>
                </c:pt>
                <c:pt idx="1005">
                  <c:v>1.1673460523236735E-3</c:v>
                </c:pt>
                <c:pt idx="1006">
                  <c:v>-3.9672689879291416E-3</c:v>
                </c:pt>
                <c:pt idx="1007">
                  <c:v>6.1358558052950363E-4</c:v>
                </c:pt>
                <c:pt idx="1008">
                  <c:v>5.5188839171727679E-3</c:v>
                </c:pt>
                <c:pt idx="1009">
                  <c:v>-3.4384359695370467E-3</c:v>
                </c:pt>
                <c:pt idx="1010">
                  <c:v>-1.9757768917645913E-2</c:v>
                </c:pt>
                <c:pt idx="1011">
                  <c:v>9.0979015168130646E-4</c:v>
                </c:pt>
                <c:pt idx="1012">
                  <c:v>-9.0087405218767878E-3</c:v>
                </c:pt>
                <c:pt idx="1013">
                  <c:v>2.9643377282862651E-3</c:v>
                </c:pt>
                <c:pt idx="1014">
                  <c:v>1.2732537469426878E-2</c:v>
                </c:pt>
                <c:pt idx="1015">
                  <c:v>1.0510532738089483E-3</c:v>
                </c:pt>
                <c:pt idx="1016">
                  <c:v>-2.0189878231183424E-2</c:v>
                </c:pt>
                <c:pt idx="1017">
                  <c:v>-1.2397611896532766E-3</c:v>
                </c:pt>
                <c:pt idx="1018">
                  <c:v>-9.5439787230368108E-3</c:v>
                </c:pt>
                <c:pt idx="1019">
                  <c:v>-8.866550567454742E-3</c:v>
                </c:pt>
                <c:pt idx="1020">
                  <c:v>-1.6706433417265056E-2</c:v>
                </c:pt>
                <c:pt idx="1021">
                  <c:v>-2.5732547893491584E-2</c:v>
                </c:pt>
                <c:pt idx="1022">
                  <c:v>2.3689719763471508E-3</c:v>
                </c:pt>
                <c:pt idx="1023">
                  <c:v>9.570287452137104E-3</c:v>
                </c:pt>
                <c:pt idx="1024">
                  <c:v>-6.3174418103497986E-3</c:v>
                </c:pt>
                <c:pt idx="1025">
                  <c:v>-1.013336133571361E-2</c:v>
                </c:pt>
                <c:pt idx="1026">
                  <c:v>2.2047004397870107E-2</c:v>
                </c:pt>
                <c:pt idx="1027">
                  <c:v>1.9806895182307768E-2</c:v>
                </c:pt>
                <c:pt idx="1028">
                  <c:v>1.0359392597083489E-2</c:v>
                </c:pt>
                <c:pt idx="1029">
                  <c:v>-6.7843526286630075E-3</c:v>
                </c:pt>
                <c:pt idx="1030">
                  <c:v>-1.1602038183978933E-2</c:v>
                </c:pt>
                <c:pt idx="1031">
                  <c:v>5.1218103011740537E-3</c:v>
                </c:pt>
                <c:pt idx="1032">
                  <c:v>-5.7104810519890284E-3</c:v>
                </c:pt>
                <c:pt idx="1033">
                  <c:v>1.4950826112383329E-2</c:v>
                </c:pt>
                <c:pt idx="1034">
                  <c:v>1.3723334066416937E-3</c:v>
                </c:pt>
                <c:pt idx="1035">
                  <c:v>-1.0315731215573821E-2</c:v>
                </c:pt>
                <c:pt idx="1036">
                  <c:v>-2.0784373772543756E-2</c:v>
                </c:pt>
                <c:pt idx="1037">
                  <c:v>3.7778095050321858E-3</c:v>
                </c:pt>
                <c:pt idx="1038">
                  <c:v>5.9761405916989342E-3</c:v>
                </c:pt>
                <c:pt idx="1039">
                  <c:v>6.9573023621253478E-5</c:v>
                </c:pt>
                <c:pt idx="1040">
                  <c:v>-1.6043320781138647E-2</c:v>
                </c:pt>
                <c:pt idx="1041">
                  <c:v>-1.1820999550697087E-2</c:v>
                </c:pt>
                <c:pt idx="1042">
                  <c:v>-1.8025545036165316E-3</c:v>
                </c:pt>
                <c:pt idx="1043">
                  <c:v>-3.911277176740429E-2</c:v>
                </c:pt>
                <c:pt idx="1044">
                  <c:v>3.4316143578686897E-2</c:v>
                </c:pt>
                <c:pt idx="1045">
                  <c:v>1.2979308483661278E-2</c:v>
                </c:pt>
                <c:pt idx="1046">
                  <c:v>2.060094116674419E-3</c:v>
                </c:pt>
                <c:pt idx="1047">
                  <c:v>-9.3006412812790609E-3</c:v>
                </c:pt>
                <c:pt idx="1048">
                  <c:v>1.8218370595202839E-2</c:v>
                </c:pt>
                <c:pt idx="1049">
                  <c:v>-1.3448268810876875E-2</c:v>
                </c:pt>
                <c:pt idx="1050">
                  <c:v>-3.4798669774210923E-3</c:v>
                </c:pt>
                <c:pt idx="1051">
                  <c:v>-2.8738089350382912E-2</c:v>
                </c:pt>
                <c:pt idx="1052">
                  <c:v>4.8635863952831088E-3</c:v>
                </c:pt>
                <c:pt idx="1053">
                  <c:v>6.9735502356088695E-3</c:v>
                </c:pt>
                <c:pt idx="1054">
                  <c:v>6.3373740461604962E-3</c:v>
                </c:pt>
                <c:pt idx="1055">
                  <c:v>-1.7934338123612573E-2</c:v>
                </c:pt>
                <c:pt idx="1056">
                  <c:v>-3.3144964606508336E-3</c:v>
                </c:pt>
                <c:pt idx="1057">
                  <c:v>2.3710734765399474E-2</c:v>
                </c:pt>
                <c:pt idx="1058">
                  <c:v>1.3285480418083211E-2</c:v>
                </c:pt>
                <c:pt idx="1059">
                  <c:v>1.4321846857732135E-2</c:v>
                </c:pt>
                <c:pt idx="1060">
                  <c:v>1.2492796108310111E-2</c:v>
                </c:pt>
                <c:pt idx="1061">
                  <c:v>1.5014342058086967E-3</c:v>
                </c:pt>
                <c:pt idx="1062">
                  <c:v>5.3702087668658118E-3</c:v>
                </c:pt>
                <c:pt idx="1063">
                  <c:v>-5.145667801740624E-3</c:v>
                </c:pt>
                <c:pt idx="1064">
                  <c:v>1.1841216291795555E-2</c:v>
                </c:pt>
                <c:pt idx="1065">
                  <c:v>4.0195360951246631E-3</c:v>
                </c:pt>
                <c:pt idx="1066">
                  <c:v>1.3602461083131919E-2</c:v>
                </c:pt>
                <c:pt idx="1067">
                  <c:v>4.6362478980460295E-3</c:v>
                </c:pt>
                <c:pt idx="1068">
                  <c:v>-5.4452662082088536E-3</c:v>
                </c:pt>
                <c:pt idx="1069">
                  <c:v>-1.2763588764563042E-2</c:v>
                </c:pt>
                <c:pt idx="1070">
                  <c:v>1.6849032667302186E-3</c:v>
                </c:pt>
                <c:pt idx="1071">
                  <c:v>5.3826212573960608E-3</c:v>
                </c:pt>
                <c:pt idx="1072">
                  <c:v>-1.711992476680986E-2</c:v>
                </c:pt>
                <c:pt idx="1073">
                  <c:v>-4.3434049001262603E-3</c:v>
                </c:pt>
                <c:pt idx="1074">
                  <c:v>4.3578827394321349E-3</c:v>
                </c:pt>
                <c:pt idx="1075">
                  <c:v>-7.0113369602704204E-3</c:v>
                </c:pt>
                <c:pt idx="1076">
                  <c:v>-5.6132692755857926E-3</c:v>
                </c:pt>
                <c:pt idx="1077">
                  <c:v>-9.7552951038739413E-3</c:v>
                </c:pt>
                <c:pt idx="1078">
                  <c:v>1.2475252031040144E-2</c:v>
                </c:pt>
                <c:pt idx="1079">
                  <c:v>-1.4270237709929107E-2</c:v>
                </c:pt>
                <c:pt idx="1080">
                  <c:v>1.1400870570476762E-3</c:v>
                </c:pt>
                <c:pt idx="1081">
                  <c:v>1.859186494876592E-2</c:v>
                </c:pt>
                <c:pt idx="1082">
                  <c:v>3.7810860728132653E-3</c:v>
                </c:pt>
                <c:pt idx="1083">
                  <c:v>-2.3019845539375909E-2</c:v>
                </c:pt>
                <c:pt idx="1084">
                  <c:v>-2.9752635191058429E-2</c:v>
                </c:pt>
                <c:pt idx="1085">
                  <c:v>5.3579737459286871E-3</c:v>
                </c:pt>
                <c:pt idx="1086">
                  <c:v>-2.1415848943699804E-2</c:v>
                </c:pt>
                <c:pt idx="1087">
                  <c:v>8.6133590667187756E-3</c:v>
                </c:pt>
                <c:pt idx="1088">
                  <c:v>7.3817429154687591E-3</c:v>
                </c:pt>
                <c:pt idx="1089">
                  <c:v>-2.8948574786952765E-2</c:v>
                </c:pt>
                <c:pt idx="1090">
                  <c:v>7.0619109526196067E-3</c:v>
                </c:pt>
                <c:pt idx="1091">
                  <c:v>5.1445028342846366E-3</c:v>
                </c:pt>
                <c:pt idx="1092">
                  <c:v>2.1345648835974531E-2</c:v>
                </c:pt>
                <c:pt idx="1093">
                  <c:v>-3.331280456534827E-2</c:v>
                </c:pt>
                <c:pt idx="1094">
                  <c:v>-1.1360966239277959E-2</c:v>
                </c:pt>
                <c:pt idx="1095">
                  <c:v>-1.1293053387793541E-2</c:v>
                </c:pt>
                <c:pt idx="1096">
                  <c:v>-1.1176700915448607E-2</c:v>
                </c:pt>
                <c:pt idx="1097">
                  <c:v>-2.1586033362739621E-2</c:v>
                </c:pt>
                <c:pt idx="1098">
                  <c:v>1.53562417551455E-2</c:v>
                </c:pt>
                <c:pt idx="1099">
                  <c:v>1.2391836322813363E-2</c:v>
                </c:pt>
                <c:pt idx="1100">
                  <c:v>9.7133829385350721E-3</c:v>
                </c:pt>
                <c:pt idx="1101">
                  <c:v>-4.9358341559678704E-6</c:v>
                </c:pt>
                <c:pt idx="1102">
                  <c:v>-3.7754381808399851E-2</c:v>
                </c:pt>
                <c:pt idx="1103">
                  <c:v>7.37625032059508E-3</c:v>
                </c:pt>
                <c:pt idx="1104">
                  <c:v>-2.1233476587164553E-3</c:v>
                </c:pt>
                <c:pt idx="1105">
                  <c:v>6.0008878864729939E-3</c:v>
                </c:pt>
                <c:pt idx="1106">
                  <c:v>-3.3857984143811238E-3</c:v>
                </c:pt>
                <c:pt idx="1107">
                  <c:v>1.3998915917436619E-2</c:v>
                </c:pt>
                <c:pt idx="1108">
                  <c:v>2.3297194197660978E-2</c:v>
                </c:pt>
                <c:pt idx="1109">
                  <c:v>1.8065300937109972E-2</c:v>
                </c:pt>
                <c:pt idx="1110">
                  <c:v>-3.1557976338754401E-4</c:v>
                </c:pt>
                <c:pt idx="1111">
                  <c:v>-1.3101899377798315E-2</c:v>
                </c:pt>
                <c:pt idx="1112">
                  <c:v>1.0294451593369128E-2</c:v>
                </c:pt>
                <c:pt idx="1113">
                  <c:v>-6.8881009868097809E-4</c:v>
                </c:pt>
                <c:pt idx="1114">
                  <c:v>-9.2509287206872532E-3</c:v>
                </c:pt>
                <c:pt idx="1115">
                  <c:v>1.2364303900675369E-2</c:v>
                </c:pt>
                <c:pt idx="1116">
                  <c:v>-1.0964235421208033E-2</c:v>
                </c:pt>
                <c:pt idx="1117">
                  <c:v>-3.1026538100520466E-2</c:v>
                </c:pt>
                <c:pt idx="1118">
                  <c:v>-3.4279474334426109E-2</c:v>
                </c:pt>
                <c:pt idx="1119">
                  <c:v>-1.9444263512369268E-2</c:v>
                </c:pt>
                <c:pt idx="1120">
                  <c:v>1.4082561006722433E-4</c:v>
                </c:pt>
                <c:pt idx="1121">
                  <c:v>-9.5296289900507012E-3</c:v>
                </c:pt>
                <c:pt idx="1122">
                  <c:v>-1.670520200204919E-2</c:v>
                </c:pt>
                <c:pt idx="1123">
                  <c:v>1.3478272729752544E-2</c:v>
                </c:pt>
                <c:pt idx="1124">
                  <c:v>5.0009285900772553E-3</c:v>
                </c:pt>
                <c:pt idx="1125">
                  <c:v>1.0932298487636263E-2</c:v>
                </c:pt>
                <c:pt idx="1126">
                  <c:v>1.2461884489139553E-2</c:v>
                </c:pt>
                <c:pt idx="1127">
                  <c:v>2.5906979786746966E-2</c:v>
                </c:pt>
                <c:pt idx="1128">
                  <c:v>-1.9792081127128968E-3</c:v>
                </c:pt>
                <c:pt idx="1129">
                  <c:v>-2.2466138512650103E-2</c:v>
                </c:pt>
                <c:pt idx="1130">
                  <c:v>-1.0221981705005729E-2</c:v>
                </c:pt>
                <c:pt idx="1131">
                  <c:v>-1.3180172161045807E-3</c:v>
                </c:pt>
                <c:pt idx="1132">
                  <c:v>3.0706162390902215E-3</c:v>
                </c:pt>
                <c:pt idx="1133">
                  <c:v>1.0380714072894363E-2</c:v>
                </c:pt>
                <c:pt idx="1134">
                  <c:v>7.0120407726553613E-3</c:v>
                </c:pt>
                <c:pt idx="1135">
                  <c:v>7.6214416212084714E-3</c:v>
                </c:pt>
                <c:pt idx="1136">
                  <c:v>-1.8825901560081278E-3</c:v>
                </c:pt>
                <c:pt idx="1137">
                  <c:v>-7.4698397810840254E-3</c:v>
                </c:pt>
                <c:pt idx="1138">
                  <c:v>-1.8764521865548552E-2</c:v>
                </c:pt>
                <c:pt idx="1139">
                  <c:v>-4.1485103196840702E-3</c:v>
                </c:pt>
                <c:pt idx="1140">
                  <c:v>1.4349134827669634E-2</c:v>
                </c:pt>
                <c:pt idx="1141">
                  <c:v>1.7231534834992134E-2</c:v>
                </c:pt>
                <c:pt idx="1142">
                  <c:v>-5.9374991953735773E-3</c:v>
                </c:pt>
                <c:pt idx="1143">
                  <c:v>1.932018038039442E-2</c:v>
                </c:pt>
                <c:pt idx="1144">
                  <c:v>5.1202951729464527E-3</c:v>
                </c:pt>
                <c:pt idx="1145">
                  <c:v>1.0860909070224281E-2</c:v>
                </c:pt>
                <c:pt idx="1146">
                  <c:v>-8.1807109290396567E-3</c:v>
                </c:pt>
                <c:pt idx="1147">
                  <c:v>-3.1520127492611683E-3</c:v>
                </c:pt>
                <c:pt idx="1148">
                  <c:v>-4.5279544270239544E-4</c:v>
                </c:pt>
                <c:pt idx="1149">
                  <c:v>1.8904548479917467E-2</c:v>
                </c:pt>
                <c:pt idx="1150">
                  <c:v>1.5200701417986955E-2</c:v>
                </c:pt>
                <c:pt idx="1151">
                  <c:v>6.128695260720368E-3</c:v>
                </c:pt>
                <c:pt idx="1152">
                  <c:v>-1.986684109931493E-3</c:v>
                </c:pt>
                <c:pt idx="1153">
                  <c:v>9.1369593661143073E-4</c:v>
                </c:pt>
                <c:pt idx="1154">
                  <c:v>1.1414424677942415E-2</c:v>
                </c:pt>
                <c:pt idx="1155">
                  <c:v>-9.3818068040965302E-3</c:v>
                </c:pt>
                <c:pt idx="1156">
                  <c:v>9.7330576524526768E-3</c:v>
                </c:pt>
                <c:pt idx="1157">
                  <c:v>-5.4909490775832646E-3</c:v>
                </c:pt>
                <c:pt idx="1158">
                  <c:v>1.1591755360975335E-2</c:v>
                </c:pt>
                <c:pt idx="1159">
                  <c:v>1.1092986878799718E-2</c:v>
                </c:pt>
                <c:pt idx="1160">
                  <c:v>-5.6299380233694463E-4</c:v>
                </c:pt>
                <c:pt idx="1161">
                  <c:v>1.0496991730216532E-2</c:v>
                </c:pt>
                <c:pt idx="1162">
                  <c:v>4.9398388989476544E-3</c:v>
                </c:pt>
                <c:pt idx="1163">
                  <c:v>-2.344736927975182E-3</c:v>
                </c:pt>
                <c:pt idx="1164">
                  <c:v>-1.6984393981869749E-3</c:v>
                </c:pt>
                <c:pt idx="1165">
                  <c:v>-1.5960197794122127E-3</c:v>
                </c:pt>
                <c:pt idx="1166">
                  <c:v>-1.6695926925141508E-2</c:v>
                </c:pt>
                <c:pt idx="1167">
                  <c:v>-1.4776833814849724E-2</c:v>
                </c:pt>
                <c:pt idx="1168">
                  <c:v>-1.5823512190636941E-3</c:v>
                </c:pt>
                <c:pt idx="1169">
                  <c:v>6.4727193418230812E-3</c:v>
                </c:pt>
                <c:pt idx="1170">
                  <c:v>1.0950434116814156E-2</c:v>
                </c:pt>
                <c:pt idx="1171">
                  <c:v>-3.9097443518769884E-2</c:v>
                </c:pt>
                <c:pt idx="1172">
                  <c:v>1.6532080166956841E-3</c:v>
                </c:pt>
                <c:pt idx="1173">
                  <c:v>-1.0041447571914613E-2</c:v>
                </c:pt>
                <c:pt idx="1174">
                  <c:v>-1.5982322960904061E-2</c:v>
                </c:pt>
                <c:pt idx="1175">
                  <c:v>1.4715258602952155E-2</c:v>
                </c:pt>
                <c:pt idx="1176">
                  <c:v>-1.5963811688604283E-2</c:v>
                </c:pt>
                <c:pt idx="1177">
                  <c:v>-5.4593234610991496E-3</c:v>
                </c:pt>
                <c:pt idx="1178">
                  <c:v>1.2920042052166229E-2</c:v>
                </c:pt>
                <c:pt idx="1179">
                  <c:v>1.5909331959575144E-2</c:v>
                </c:pt>
                <c:pt idx="1180">
                  <c:v>1.509592487086559E-2</c:v>
                </c:pt>
                <c:pt idx="1181">
                  <c:v>-1.1399060159121619E-2</c:v>
                </c:pt>
                <c:pt idx="1182">
                  <c:v>-2.3875931357006944E-2</c:v>
                </c:pt>
                <c:pt idx="1183">
                  <c:v>-2.1112839499281004E-3</c:v>
                </c:pt>
                <c:pt idx="1184">
                  <c:v>-1.3086122759325716E-2</c:v>
                </c:pt>
                <c:pt idx="1185">
                  <c:v>-7.9980417165900018E-3</c:v>
                </c:pt>
                <c:pt idx="1186">
                  <c:v>6.5767771194651728E-3</c:v>
                </c:pt>
                <c:pt idx="1187">
                  <c:v>-9.883284346993411E-4</c:v>
                </c:pt>
                <c:pt idx="1188">
                  <c:v>-2.2999431730123459E-2</c:v>
                </c:pt>
                <c:pt idx="1189">
                  <c:v>-1.459935066995216E-2</c:v>
                </c:pt>
                <c:pt idx="1190">
                  <c:v>-1.1917985372162054E-2</c:v>
                </c:pt>
                <c:pt idx="1191">
                  <c:v>1.0101229526003211E-3</c:v>
                </c:pt>
                <c:pt idx="1192">
                  <c:v>-9.3586224107811335E-3</c:v>
                </c:pt>
                <c:pt idx="1193">
                  <c:v>9.6031150566548637E-3</c:v>
                </c:pt>
                <c:pt idx="1194">
                  <c:v>-1.4518539412694893E-2</c:v>
                </c:pt>
                <c:pt idx="1195">
                  <c:v>-6.5226724792760158E-3</c:v>
                </c:pt>
                <c:pt idx="1196">
                  <c:v>3.2323299480854745E-2</c:v>
                </c:pt>
                <c:pt idx="1197">
                  <c:v>7.1891285563242232E-3</c:v>
                </c:pt>
                <c:pt idx="1198">
                  <c:v>4.9876773462998198E-3</c:v>
                </c:pt>
                <c:pt idx="1199">
                  <c:v>-1.7293350689427545E-2</c:v>
                </c:pt>
                <c:pt idx="1200">
                  <c:v>-1.5979000415459289E-2</c:v>
                </c:pt>
                <c:pt idx="1201">
                  <c:v>-1.4160345002481169E-2</c:v>
                </c:pt>
                <c:pt idx="1202">
                  <c:v>-1.3988308777316692E-3</c:v>
                </c:pt>
                <c:pt idx="1203">
                  <c:v>-1.9622204337158829E-2</c:v>
                </c:pt>
                <c:pt idx="1204">
                  <c:v>4.8301741010177895E-2</c:v>
                </c:pt>
                <c:pt idx="1205">
                  <c:v>-1.4025541877460707E-2</c:v>
                </c:pt>
                <c:pt idx="1206">
                  <c:v>2.9574155249886668E-2</c:v>
                </c:pt>
                <c:pt idx="1207">
                  <c:v>-1.151815410569477E-2</c:v>
                </c:pt>
                <c:pt idx="1208">
                  <c:v>-3.7968086284231213E-3</c:v>
                </c:pt>
                <c:pt idx="1209">
                  <c:v>-8.6607663219528796E-3</c:v>
                </c:pt>
                <c:pt idx="1210">
                  <c:v>2.8686664296847315E-2</c:v>
                </c:pt>
                <c:pt idx="1211">
                  <c:v>9.9494685022102104E-3</c:v>
                </c:pt>
                <c:pt idx="1212">
                  <c:v>6.982607963278732E-3</c:v>
                </c:pt>
                <c:pt idx="1213">
                  <c:v>2.2791605788859441E-3</c:v>
                </c:pt>
                <c:pt idx="1214">
                  <c:v>-6.8923433184950641E-3</c:v>
                </c:pt>
                <c:pt idx="1215">
                  <c:v>1.9323785665894579E-2</c:v>
                </c:pt>
                <c:pt idx="1216">
                  <c:v>5.1367260455710689E-3</c:v>
                </c:pt>
                <c:pt idx="1217">
                  <c:v>-1.253014641997644E-2</c:v>
                </c:pt>
                <c:pt idx="1218">
                  <c:v>-3.1054530353759529E-2</c:v>
                </c:pt>
                <c:pt idx="1219">
                  <c:v>9.0350231031942722E-3</c:v>
                </c:pt>
                <c:pt idx="1220">
                  <c:v>3.644829545152886E-3</c:v>
                </c:pt>
                <c:pt idx="1221">
                  <c:v>9.6040161768556551E-3</c:v>
                </c:pt>
                <c:pt idx="1222">
                  <c:v>-1.5928656386395479E-3</c:v>
                </c:pt>
                <c:pt idx="1223">
                  <c:v>1.2844600019942538E-2</c:v>
                </c:pt>
                <c:pt idx="1224">
                  <c:v>2.689973030319515E-2</c:v>
                </c:pt>
                <c:pt idx="1225">
                  <c:v>3.5951076261693561E-3</c:v>
                </c:pt>
                <c:pt idx="1226">
                  <c:v>7.1493751838249296E-3</c:v>
                </c:pt>
                <c:pt idx="1227">
                  <c:v>-7.3856644726824497E-3</c:v>
                </c:pt>
                <c:pt idx="1228">
                  <c:v>-1.4473876112069428E-2</c:v>
                </c:pt>
                <c:pt idx="1229">
                  <c:v>1.2025229252460835E-2</c:v>
                </c:pt>
                <c:pt idx="1230">
                  <c:v>-2.5615231986768458E-3</c:v>
                </c:pt>
                <c:pt idx="1231">
                  <c:v>2.3456674662494848E-3</c:v>
                </c:pt>
                <c:pt idx="1232">
                  <c:v>8.7731464553109095E-3</c:v>
                </c:pt>
                <c:pt idx="1233">
                  <c:v>5.7595680323975608E-3</c:v>
                </c:pt>
                <c:pt idx="1234">
                  <c:v>-4.4689238294551336E-3</c:v>
                </c:pt>
                <c:pt idx="1235">
                  <c:v>-1.0278726506481333E-2</c:v>
                </c:pt>
                <c:pt idx="1236">
                  <c:v>-1.7683309831264945E-3</c:v>
                </c:pt>
                <c:pt idx="1237">
                  <c:v>3.2841568996103299E-2</c:v>
                </c:pt>
                <c:pt idx="1238">
                  <c:v>-1.1492143650572235E-2</c:v>
                </c:pt>
                <c:pt idx="1239">
                  <c:v>2.9330448966256146E-3</c:v>
                </c:pt>
                <c:pt idx="1240">
                  <c:v>-1.3669725223468756E-2</c:v>
                </c:pt>
                <c:pt idx="1241">
                  <c:v>-1.5850854344785458E-2</c:v>
                </c:pt>
                <c:pt idx="1242">
                  <c:v>3.6890330716348092E-3</c:v>
                </c:pt>
                <c:pt idx="1243">
                  <c:v>1.6160940678202511E-3</c:v>
                </c:pt>
                <c:pt idx="1244">
                  <c:v>-3.7631159004291948E-3</c:v>
                </c:pt>
                <c:pt idx="1245">
                  <c:v>3.302371747193026E-2</c:v>
                </c:pt>
                <c:pt idx="1246">
                  <c:v>-1.323051668804588E-2</c:v>
                </c:pt>
                <c:pt idx="1247">
                  <c:v>-1.4237188522589758E-2</c:v>
                </c:pt>
                <c:pt idx="1248">
                  <c:v>-1.7042368449639633E-2</c:v>
                </c:pt>
                <c:pt idx="1249">
                  <c:v>-9.5401846868727082E-3</c:v>
                </c:pt>
                <c:pt idx="1250">
                  <c:v>-1.1240882352178029E-2</c:v>
                </c:pt>
                <c:pt idx="1251">
                  <c:v>7.6158584111671217E-3</c:v>
                </c:pt>
                <c:pt idx="1252">
                  <c:v>3.5864138205856603E-3</c:v>
                </c:pt>
                <c:pt idx="1253">
                  <c:v>-9.9007074529100271E-3</c:v>
                </c:pt>
                <c:pt idx="1254">
                  <c:v>7.3995245222287214E-3</c:v>
                </c:pt>
                <c:pt idx="1255">
                  <c:v>-3.5854230955367464E-3</c:v>
                </c:pt>
                <c:pt idx="1256">
                  <c:v>-6.2957624374602112E-3</c:v>
                </c:pt>
                <c:pt idx="1257">
                  <c:v>6.2042596801955424E-3</c:v>
                </c:pt>
                <c:pt idx="1258">
                  <c:v>6.3279238246462628E-3</c:v>
                </c:pt>
                <c:pt idx="1259">
                  <c:v>-3.3555740678744232E-3</c:v>
                </c:pt>
                <c:pt idx="1260">
                  <c:v>-1.6144319803360768E-4</c:v>
                </c:pt>
                <c:pt idx="1261">
                  <c:v>-4.2633094949136897E-3</c:v>
                </c:pt>
                <c:pt idx="1262">
                  <c:v>2.2872492068515545E-2</c:v>
                </c:pt>
                <c:pt idx="1263">
                  <c:v>-5.6893439227578869E-3</c:v>
                </c:pt>
                <c:pt idx="1264">
                  <c:v>1.1258637493988727E-2</c:v>
                </c:pt>
                <c:pt idx="1265">
                  <c:v>1.1499485040751779E-2</c:v>
                </c:pt>
                <c:pt idx="1266">
                  <c:v>-4.2664239724254389E-3</c:v>
                </c:pt>
                <c:pt idx="1267">
                  <c:v>9.7661970408524697E-3</c:v>
                </c:pt>
                <c:pt idx="1268">
                  <c:v>7.42633674061281E-4</c:v>
                </c:pt>
                <c:pt idx="1269">
                  <c:v>-2.2589793241301732E-2</c:v>
                </c:pt>
                <c:pt idx="1270">
                  <c:v>-7.1577569634754536E-4</c:v>
                </c:pt>
                <c:pt idx="1271">
                  <c:v>1.7676974397806088E-2</c:v>
                </c:pt>
                <c:pt idx="1272">
                  <c:v>5.9324206790107711E-3</c:v>
                </c:pt>
                <c:pt idx="1273">
                  <c:v>-4.7554313873464406E-3</c:v>
                </c:pt>
                <c:pt idx="1274">
                  <c:v>1.340042332984322E-2</c:v>
                </c:pt>
                <c:pt idx="1275">
                  <c:v>4.3705773919248065E-3</c:v>
                </c:pt>
                <c:pt idx="1276">
                  <c:v>-1.0977571218534626E-3</c:v>
                </c:pt>
              </c:numCache>
            </c:numRef>
          </c:xVal>
          <c:yVal>
            <c:numRef>
              <c:f>Regression!$K$3:$K$1279</c:f>
              <c:numCache>
                <c:formatCode>General</c:formatCode>
                <c:ptCount val="1277"/>
                <c:pt idx="0">
                  <c:v>7.6963953025702544E-3</c:v>
                </c:pt>
                <c:pt idx="1">
                  <c:v>1.130033820603487E-2</c:v>
                </c:pt>
                <c:pt idx="2">
                  <c:v>6.5708506294481E-3</c:v>
                </c:pt>
                <c:pt idx="3">
                  <c:v>6.2116598216343539E-3</c:v>
                </c:pt>
                <c:pt idx="4">
                  <c:v>4.7932513331729537E-3</c:v>
                </c:pt>
                <c:pt idx="5">
                  <c:v>-2.0681685960781586E-3</c:v>
                </c:pt>
                <c:pt idx="6">
                  <c:v>4.2722639144323364E-3</c:v>
                </c:pt>
                <c:pt idx="7">
                  <c:v>9.0213317667030713E-3</c:v>
                </c:pt>
                <c:pt idx="8">
                  <c:v>1.4558474292071575E-2</c:v>
                </c:pt>
                <c:pt idx="9">
                  <c:v>-6.0233580417219266E-3</c:v>
                </c:pt>
                <c:pt idx="10">
                  <c:v>9.0212496984575612E-3</c:v>
                </c:pt>
                <c:pt idx="11">
                  <c:v>7.5123602666778643E-4</c:v>
                </c:pt>
                <c:pt idx="12">
                  <c:v>3.7880113875022278E-3</c:v>
                </c:pt>
                <c:pt idx="13">
                  <c:v>1.2988860334819328E-2</c:v>
                </c:pt>
                <c:pt idx="14">
                  <c:v>5.5505411003028892E-3</c:v>
                </c:pt>
                <c:pt idx="15">
                  <c:v>1.041375617875687E-3</c:v>
                </c:pt>
                <c:pt idx="16">
                  <c:v>1.2387319182789809E-3</c:v>
                </c:pt>
                <c:pt idx="17">
                  <c:v>9.9373588450695043E-3</c:v>
                </c:pt>
                <c:pt idx="18">
                  <c:v>-1.5441391696413292E-2</c:v>
                </c:pt>
                <c:pt idx="19">
                  <c:v>4.9984054328294216E-4</c:v>
                </c:pt>
                <c:pt idx="20">
                  <c:v>-6.8846675523689194E-3</c:v>
                </c:pt>
                <c:pt idx="21">
                  <c:v>-2.9220218936871758E-3</c:v>
                </c:pt>
                <c:pt idx="22">
                  <c:v>-3.1673256473904697E-2</c:v>
                </c:pt>
                <c:pt idx="23">
                  <c:v>-6.0994351402927513E-2</c:v>
                </c:pt>
                <c:pt idx="24">
                  <c:v>3.9637941854076653E-2</c:v>
                </c:pt>
                <c:pt idx="25">
                  <c:v>-2.2981852549365206E-3</c:v>
                </c:pt>
                <c:pt idx="26">
                  <c:v>-4.0825497588598658E-2</c:v>
                </c:pt>
                <c:pt idx="27">
                  <c:v>1.8642069041048585E-2</c:v>
                </c:pt>
                <c:pt idx="28">
                  <c:v>5.4872735626535253E-3</c:v>
                </c:pt>
                <c:pt idx="29">
                  <c:v>3.1538364825443449E-3</c:v>
                </c:pt>
                <c:pt idx="30">
                  <c:v>3.2076216897913526E-2</c:v>
                </c:pt>
                <c:pt idx="31">
                  <c:v>7.4022607629764103E-3</c:v>
                </c:pt>
                <c:pt idx="32">
                  <c:v>-1.3806446643222451E-3</c:v>
                </c:pt>
                <c:pt idx="33">
                  <c:v>-5.5321253172738963E-4</c:v>
                </c:pt>
                <c:pt idx="34">
                  <c:v>-4.3172306791154861E-3</c:v>
                </c:pt>
                <c:pt idx="35">
                  <c:v>3.3119485357709696E-3</c:v>
                </c:pt>
                <c:pt idx="36">
                  <c:v>2.1139030960594669E-2</c:v>
                </c:pt>
                <c:pt idx="37">
                  <c:v>1.1856774307204375E-2</c:v>
                </c:pt>
                <c:pt idx="38">
                  <c:v>-1.2180144761797716E-2</c:v>
                </c:pt>
                <c:pt idx="39">
                  <c:v>-1.8082361700087094E-2</c:v>
                </c:pt>
                <c:pt idx="40">
                  <c:v>-2.7106370715819297E-2</c:v>
                </c:pt>
                <c:pt idx="41">
                  <c:v>1.1813645798175915E-2</c:v>
                </c:pt>
                <c:pt idx="42">
                  <c:v>2.5172853814537689E-2</c:v>
                </c:pt>
                <c:pt idx="43">
                  <c:v>-9.1472074002628516E-3</c:v>
                </c:pt>
                <c:pt idx="44">
                  <c:v>1.1799988579902273E-2</c:v>
                </c:pt>
                <c:pt idx="45">
                  <c:v>1.0527803880459536E-2</c:v>
                </c:pt>
                <c:pt idx="46">
                  <c:v>1.8947676308812864E-2</c:v>
                </c:pt>
                <c:pt idx="47">
                  <c:v>1.504527614323558E-3</c:v>
                </c:pt>
                <c:pt idx="48">
                  <c:v>-8.0904162680617044E-3</c:v>
                </c:pt>
                <c:pt idx="49">
                  <c:v>-8.8908420610716785E-3</c:v>
                </c:pt>
                <c:pt idx="50">
                  <c:v>-1.1419490264097188E-3</c:v>
                </c:pt>
                <c:pt idx="51">
                  <c:v>-3.8153266229609536E-3</c:v>
                </c:pt>
                <c:pt idx="52">
                  <c:v>-1.2197111867340609E-2</c:v>
                </c:pt>
                <c:pt idx="53">
                  <c:v>6.2616021073469462E-4</c:v>
                </c:pt>
                <c:pt idx="54">
                  <c:v>-1.0991241756825743E-2</c:v>
                </c:pt>
                <c:pt idx="55">
                  <c:v>-2.1545000071150091E-2</c:v>
                </c:pt>
                <c:pt idx="56">
                  <c:v>-1.3177617507466649E-2</c:v>
                </c:pt>
                <c:pt idx="57">
                  <c:v>2.5290662014620872E-2</c:v>
                </c:pt>
                <c:pt idx="58">
                  <c:v>-2.7572177747424067E-2</c:v>
                </c:pt>
                <c:pt idx="59">
                  <c:v>2.2494868294412333E-3</c:v>
                </c:pt>
                <c:pt idx="60">
                  <c:v>1.0401384745209352E-2</c:v>
                </c:pt>
                <c:pt idx="61">
                  <c:v>-2.0320729841498065E-2</c:v>
                </c:pt>
                <c:pt idx="62">
                  <c:v>-3.5413225555454772E-3</c:v>
                </c:pt>
                <c:pt idx="63">
                  <c:v>3.8625756594016791E-2</c:v>
                </c:pt>
                <c:pt idx="64">
                  <c:v>-5.155563915600828E-3</c:v>
                </c:pt>
                <c:pt idx="65">
                  <c:v>-1.382966275011146E-2</c:v>
                </c:pt>
                <c:pt idx="66">
                  <c:v>1.1510838326536996E-2</c:v>
                </c:pt>
                <c:pt idx="67">
                  <c:v>3.4351640499305568E-3</c:v>
                </c:pt>
                <c:pt idx="68">
                  <c:v>5.686806229769345E-3</c:v>
                </c:pt>
                <c:pt idx="69">
                  <c:v>1.2288743924624122E-2</c:v>
                </c:pt>
                <c:pt idx="70">
                  <c:v>-2.7436055503722995E-3</c:v>
                </c:pt>
                <c:pt idx="71">
                  <c:v>1.2002353673931675E-2</c:v>
                </c:pt>
                <c:pt idx="72">
                  <c:v>9.2879636552256842E-3</c:v>
                </c:pt>
                <c:pt idx="73">
                  <c:v>-3.7635698934697648E-3</c:v>
                </c:pt>
                <c:pt idx="74">
                  <c:v>-3.604818248714726E-3</c:v>
                </c:pt>
                <c:pt idx="75">
                  <c:v>-7.8727058880834928E-3</c:v>
                </c:pt>
                <c:pt idx="76">
                  <c:v>3.3567210791592213E-3</c:v>
                </c:pt>
                <c:pt idx="77">
                  <c:v>-2.2246437300104675E-2</c:v>
                </c:pt>
                <c:pt idx="78">
                  <c:v>9.1523520428444145E-3</c:v>
                </c:pt>
                <c:pt idx="79">
                  <c:v>1.2676804999340858E-2</c:v>
                </c:pt>
                <c:pt idx="80">
                  <c:v>4.1769290581454201E-3</c:v>
                </c:pt>
                <c:pt idx="81">
                  <c:v>-1.9074071586435114E-2</c:v>
                </c:pt>
                <c:pt idx="82">
                  <c:v>6.3670484335786601E-3</c:v>
                </c:pt>
                <c:pt idx="83">
                  <c:v>-1.2533368070967442E-2</c:v>
                </c:pt>
                <c:pt idx="84">
                  <c:v>-2.7201905384257037E-3</c:v>
                </c:pt>
                <c:pt idx="85">
                  <c:v>3.0717715540074547E-2</c:v>
                </c:pt>
                <c:pt idx="86">
                  <c:v>-4.3768192833658487E-3</c:v>
                </c:pt>
                <c:pt idx="87">
                  <c:v>4.594738892113483E-3</c:v>
                </c:pt>
                <c:pt idx="88">
                  <c:v>1.4096990102116621E-2</c:v>
                </c:pt>
                <c:pt idx="89">
                  <c:v>9.4021347061735358E-3</c:v>
                </c:pt>
                <c:pt idx="90">
                  <c:v>8.4065867277441798E-3</c:v>
                </c:pt>
                <c:pt idx="91">
                  <c:v>-9.0588919815105928E-3</c:v>
                </c:pt>
                <c:pt idx="92">
                  <c:v>-2.2829197640509683E-3</c:v>
                </c:pt>
                <c:pt idx="93">
                  <c:v>4.1533714062525883E-3</c:v>
                </c:pt>
                <c:pt idx="94">
                  <c:v>-5.054671408955873E-4</c:v>
                </c:pt>
                <c:pt idx="95">
                  <c:v>9.5397338798632429E-3</c:v>
                </c:pt>
                <c:pt idx="96">
                  <c:v>2.0989125947586331E-3</c:v>
                </c:pt>
                <c:pt idx="97">
                  <c:v>-1.1248668349053161E-2</c:v>
                </c:pt>
                <c:pt idx="98">
                  <c:v>9.018246741848179E-3</c:v>
                </c:pt>
                <c:pt idx="99">
                  <c:v>-2.9409449728014488E-3</c:v>
                </c:pt>
                <c:pt idx="100">
                  <c:v>-8.4289804513481541E-3</c:v>
                </c:pt>
                <c:pt idx="101">
                  <c:v>-6.7003500924193548E-4</c:v>
                </c:pt>
                <c:pt idx="102">
                  <c:v>9.8413239229063788E-3</c:v>
                </c:pt>
                <c:pt idx="103">
                  <c:v>-4.6558081668561567E-4</c:v>
                </c:pt>
                <c:pt idx="104">
                  <c:v>1.1961950831577044E-2</c:v>
                </c:pt>
                <c:pt idx="105">
                  <c:v>3.9698835057985493E-3</c:v>
                </c:pt>
                <c:pt idx="106">
                  <c:v>2.9879218829614853E-3</c:v>
                </c:pt>
                <c:pt idx="107">
                  <c:v>1.1149336122068972E-2</c:v>
                </c:pt>
                <c:pt idx="108">
                  <c:v>-3.6845916489927702E-3</c:v>
                </c:pt>
                <c:pt idx="109">
                  <c:v>7.5938199254745042E-3</c:v>
                </c:pt>
                <c:pt idx="110">
                  <c:v>3.2645523173921217E-3</c:v>
                </c:pt>
                <c:pt idx="111">
                  <c:v>1.7798582814103178E-3</c:v>
                </c:pt>
                <c:pt idx="112">
                  <c:v>-1.6146304026496269E-3</c:v>
                </c:pt>
                <c:pt idx="113">
                  <c:v>-1.9550544181891716E-3</c:v>
                </c:pt>
                <c:pt idx="114">
                  <c:v>-5.1204239643967532E-3</c:v>
                </c:pt>
                <c:pt idx="115">
                  <c:v>-6.0115311954828188E-3</c:v>
                </c:pt>
                <c:pt idx="116">
                  <c:v>9.2722420688252424E-3</c:v>
                </c:pt>
                <c:pt idx="117">
                  <c:v>4.3831630518023287E-4</c:v>
                </c:pt>
                <c:pt idx="118">
                  <c:v>-3.446860368276153E-3</c:v>
                </c:pt>
                <c:pt idx="119">
                  <c:v>-7.9963862224649435E-3</c:v>
                </c:pt>
                <c:pt idx="120">
                  <c:v>-9.5016555241419446E-3</c:v>
                </c:pt>
                <c:pt idx="121">
                  <c:v>3.7675501910873878E-3</c:v>
                </c:pt>
                <c:pt idx="122">
                  <c:v>-1.3940291160136236E-2</c:v>
                </c:pt>
                <c:pt idx="123">
                  <c:v>1.4758172117253911E-2</c:v>
                </c:pt>
                <c:pt idx="124">
                  <c:v>-1.0227886448094836E-2</c:v>
                </c:pt>
                <c:pt idx="125">
                  <c:v>1.4666168930887928E-2</c:v>
                </c:pt>
                <c:pt idx="126">
                  <c:v>-3.7897705952964324E-3</c:v>
                </c:pt>
                <c:pt idx="127">
                  <c:v>7.2823549326430188E-3</c:v>
                </c:pt>
                <c:pt idx="128">
                  <c:v>1.9200965614930489E-2</c:v>
                </c:pt>
                <c:pt idx="129">
                  <c:v>6.8944014522943544E-3</c:v>
                </c:pt>
                <c:pt idx="130">
                  <c:v>-3.5384665723363577E-3</c:v>
                </c:pt>
                <c:pt idx="131">
                  <c:v>2.2539620840721078E-3</c:v>
                </c:pt>
                <c:pt idx="132">
                  <c:v>7.2862417317471626E-3</c:v>
                </c:pt>
                <c:pt idx="133">
                  <c:v>8.6146617377351432E-4</c:v>
                </c:pt>
                <c:pt idx="134">
                  <c:v>-3.1808417214462393E-3</c:v>
                </c:pt>
                <c:pt idx="135">
                  <c:v>1.1215059728292925E-2</c:v>
                </c:pt>
                <c:pt idx="136">
                  <c:v>-2.8673791346180697E-4</c:v>
                </c:pt>
                <c:pt idx="137">
                  <c:v>-1.6401817455639874E-3</c:v>
                </c:pt>
                <c:pt idx="138">
                  <c:v>-1.9113312965807522E-3</c:v>
                </c:pt>
                <c:pt idx="139">
                  <c:v>1.0938944675470019E-2</c:v>
                </c:pt>
                <c:pt idx="140">
                  <c:v>-7.4380877561770178E-4</c:v>
                </c:pt>
                <c:pt idx="141">
                  <c:v>9.0902695596412654E-3</c:v>
                </c:pt>
                <c:pt idx="142">
                  <c:v>3.8932617093157852E-3</c:v>
                </c:pt>
                <c:pt idx="143">
                  <c:v>-1.0337539089416602E-2</c:v>
                </c:pt>
                <c:pt idx="144">
                  <c:v>-3.7447698872712714E-3</c:v>
                </c:pt>
                <c:pt idx="145">
                  <c:v>6.1042595691571597E-3</c:v>
                </c:pt>
                <c:pt idx="146">
                  <c:v>-9.1583308953274833E-3</c:v>
                </c:pt>
                <c:pt idx="147">
                  <c:v>1.4580076012138111E-2</c:v>
                </c:pt>
                <c:pt idx="148">
                  <c:v>5.7018107698516328E-3</c:v>
                </c:pt>
                <c:pt idx="149">
                  <c:v>8.0197355819730184E-3</c:v>
                </c:pt>
                <c:pt idx="150">
                  <c:v>1.06338611908749E-3</c:v>
                </c:pt>
                <c:pt idx="151">
                  <c:v>8.4310259781175201E-4</c:v>
                </c:pt>
                <c:pt idx="152">
                  <c:v>-7.9105463343484232E-3</c:v>
                </c:pt>
                <c:pt idx="153">
                  <c:v>-9.6580083043587529E-4</c:v>
                </c:pt>
                <c:pt idx="154">
                  <c:v>-2.9216326658524183E-3</c:v>
                </c:pt>
                <c:pt idx="155">
                  <c:v>6.8885782652903789E-4</c:v>
                </c:pt>
                <c:pt idx="156">
                  <c:v>2.3072054082873459E-3</c:v>
                </c:pt>
                <c:pt idx="157">
                  <c:v>3.907344926055289E-3</c:v>
                </c:pt>
                <c:pt idx="158">
                  <c:v>8.0154172858176824E-3</c:v>
                </c:pt>
                <c:pt idx="159">
                  <c:v>4.2099465847140211E-3</c:v>
                </c:pt>
                <c:pt idx="160">
                  <c:v>4.1255411179522459E-4</c:v>
                </c:pt>
                <c:pt idx="161">
                  <c:v>3.283173345524714E-4</c:v>
                </c:pt>
                <c:pt idx="162">
                  <c:v>1.6195060074025184E-3</c:v>
                </c:pt>
                <c:pt idx="163">
                  <c:v>1.1100002558754818E-2</c:v>
                </c:pt>
                <c:pt idx="164">
                  <c:v>8.4305916901559561E-3</c:v>
                </c:pt>
                <c:pt idx="165">
                  <c:v>2.7292523373538948E-4</c:v>
                </c:pt>
                <c:pt idx="166">
                  <c:v>4.4941320529274442E-3</c:v>
                </c:pt>
                <c:pt idx="167">
                  <c:v>-4.2067475256688152E-3</c:v>
                </c:pt>
                <c:pt idx="168">
                  <c:v>4.7300054211235013E-6</c:v>
                </c:pt>
                <c:pt idx="169">
                  <c:v>-1.824825338704943E-3</c:v>
                </c:pt>
                <c:pt idx="170">
                  <c:v>-7.0948803810397612E-4</c:v>
                </c:pt>
                <c:pt idx="171">
                  <c:v>-8.7854932779395031E-3</c:v>
                </c:pt>
                <c:pt idx="172">
                  <c:v>6.7815475851367114E-3</c:v>
                </c:pt>
                <c:pt idx="173">
                  <c:v>-3.9049206821681302E-3</c:v>
                </c:pt>
                <c:pt idx="174">
                  <c:v>8.4474739406051567E-3</c:v>
                </c:pt>
                <c:pt idx="175">
                  <c:v>4.6217137571469133E-3</c:v>
                </c:pt>
                <c:pt idx="176">
                  <c:v>5.0580826047966262E-3</c:v>
                </c:pt>
                <c:pt idx="177">
                  <c:v>-5.1836800225217225E-4</c:v>
                </c:pt>
                <c:pt idx="178">
                  <c:v>-5.3766111250893112E-3</c:v>
                </c:pt>
                <c:pt idx="179">
                  <c:v>7.9976892093687624E-3</c:v>
                </c:pt>
                <c:pt idx="180">
                  <c:v>6.7007439883586904E-3</c:v>
                </c:pt>
                <c:pt idx="181">
                  <c:v>8.461032907354395E-3</c:v>
                </c:pt>
                <c:pt idx="182">
                  <c:v>-6.1474006132871952E-3</c:v>
                </c:pt>
                <c:pt idx="183">
                  <c:v>6.1909315087985996E-4</c:v>
                </c:pt>
                <c:pt idx="184">
                  <c:v>-1.5289729259499916E-3</c:v>
                </c:pt>
                <c:pt idx="185">
                  <c:v>-1.7894502728981352E-3</c:v>
                </c:pt>
                <c:pt idx="186">
                  <c:v>-8.8816434940216463E-5</c:v>
                </c:pt>
                <c:pt idx="187">
                  <c:v>8.1329625553446857E-3</c:v>
                </c:pt>
                <c:pt idx="188">
                  <c:v>-4.8294166922472368E-4</c:v>
                </c:pt>
                <c:pt idx="189">
                  <c:v>4.2668950287622727E-3</c:v>
                </c:pt>
                <c:pt idx="190">
                  <c:v>-4.9769429167268488E-3</c:v>
                </c:pt>
                <c:pt idx="191">
                  <c:v>-7.0497381077946784E-3</c:v>
                </c:pt>
                <c:pt idx="192">
                  <c:v>-1.0874899353277557E-2</c:v>
                </c:pt>
                <c:pt idx="193">
                  <c:v>2.9716719707943698E-3</c:v>
                </c:pt>
                <c:pt idx="194">
                  <c:v>-3.3414127243578205E-3</c:v>
                </c:pt>
                <c:pt idx="195">
                  <c:v>-4.4524870068421284E-2</c:v>
                </c:pt>
                <c:pt idx="196">
                  <c:v>-2.3947303891322376E-3</c:v>
                </c:pt>
                <c:pt idx="197">
                  <c:v>-2.5852425178187221E-3</c:v>
                </c:pt>
                <c:pt idx="198">
                  <c:v>2.2147906178170093E-3</c:v>
                </c:pt>
                <c:pt idx="199">
                  <c:v>2.2234677657736904E-2</c:v>
                </c:pt>
                <c:pt idx="200">
                  <c:v>-3.9466184389974806E-3</c:v>
                </c:pt>
                <c:pt idx="201">
                  <c:v>-1.1923822233151105E-2</c:v>
                </c:pt>
                <c:pt idx="202">
                  <c:v>-1.7350628321847366E-4</c:v>
                </c:pt>
                <c:pt idx="203">
                  <c:v>-2.4868831660228269E-2</c:v>
                </c:pt>
                <c:pt idx="204">
                  <c:v>8.937564620727402E-3</c:v>
                </c:pt>
                <c:pt idx="205">
                  <c:v>-3.0131909164881704E-2</c:v>
                </c:pt>
                <c:pt idx="206">
                  <c:v>-2.8562342930586872E-3</c:v>
                </c:pt>
                <c:pt idx="207">
                  <c:v>8.0743470430913213E-3</c:v>
                </c:pt>
                <c:pt idx="208">
                  <c:v>-2.02802135021697E-2</c:v>
                </c:pt>
                <c:pt idx="209">
                  <c:v>3.3554557277711637E-2</c:v>
                </c:pt>
                <c:pt idx="210">
                  <c:v>6.5810401181591316E-3</c:v>
                </c:pt>
                <c:pt idx="211">
                  <c:v>1.4379466380189354E-2</c:v>
                </c:pt>
                <c:pt idx="212">
                  <c:v>-8.6442569506237459E-3</c:v>
                </c:pt>
                <c:pt idx="213">
                  <c:v>6.5604416111357923E-3</c:v>
                </c:pt>
                <c:pt idx="214">
                  <c:v>1.811611623621245E-2</c:v>
                </c:pt>
                <c:pt idx="215">
                  <c:v>1.6212543140008639E-2</c:v>
                </c:pt>
                <c:pt idx="216">
                  <c:v>-5.1998418947267755E-3</c:v>
                </c:pt>
                <c:pt idx="217">
                  <c:v>-9.0043665153631911E-3</c:v>
                </c:pt>
                <c:pt idx="218">
                  <c:v>-2.0512702753207598E-2</c:v>
                </c:pt>
                <c:pt idx="219">
                  <c:v>4.5035702090934866E-3</c:v>
                </c:pt>
                <c:pt idx="220">
                  <c:v>-2.1035655938871956E-2</c:v>
                </c:pt>
                <c:pt idx="221">
                  <c:v>1.3086122623688395E-2</c:v>
                </c:pt>
                <c:pt idx="222">
                  <c:v>6.6611302519605075E-3</c:v>
                </c:pt>
                <c:pt idx="223">
                  <c:v>-3.6656407601607502E-2</c:v>
                </c:pt>
                <c:pt idx="224">
                  <c:v>2.2386136820596492E-3</c:v>
                </c:pt>
                <c:pt idx="225">
                  <c:v>-1.161975752015222E-2</c:v>
                </c:pt>
                <c:pt idx="226">
                  <c:v>9.0964052586115542E-3</c:v>
                </c:pt>
                <c:pt idx="227">
                  <c:v>7.6143975082767247E-3</c:v>
                </c:pt>
                <c:pt idx="228">
                  <c:v>1.4571397433704621E-2</c:v>
                </c:pt>
                <c:pt idx="229">
                  <c:v>2.3288287735638572E-2</c:v>
                </c:pt>
                <c:pt idx="230">
                  <c:v>1.0419884355442554E-3</c:v>
                </c:pt>
                <c:pt idx="231">
                  <c:v>2.6434514998716557E-2</c:v>
                </c:pt>
                <c:pt idx="232">
                  <c:v>-3.214250924457018E-3</c:v>
                </c:pt>
                <c:pt idx="233">
                  <c:v>-5.6537980786275165E-2</c:v>
                </c:pt>
                <c:pt idx="234">
                  <c:v>1.459777211916456E-2</c:v>
                </c:pt>
                <c:pt idx="235">
                  <c:v>-2.9377281587460235E-2</c:v>
                </c:pt>
                <c:pt idx="236">
                  <c:v>1.773623362210355E-2</c:v>
                </c:pt>
                <c:pt idx="237">
                  <c:v>-2.4631803598157828E-3</c:v>
                </c:pt>
                <c:pt idx="238">
                  <c:v>8.9233738731466351E-4</c:v>
                </c:pt>
                <c:pt idx="239">
                  <c:v>-1.39507520584576E-2</c:v>
                </c:pt>
                <c:pt idx="240">
                  <c:v>-1.9154936190674057E-2</c:v>
                </c:pt>
                <c:pt idx="241">
                  <c:v>-1.5279092340190851E-2</c:v>
                </c:pt>
                <c:pt idx="242">
                  <c:v>-6.0616138935937957E-3</c:v>
                </c:pt>
                <c:pt idx="243">
                  <c:v>-2.5760777190233973E-2</c:v>
                </c:pt>
                <c:pt idx="244">
                  <c:v>-1.6168312112401322E-2</c:v>
                </c:pt>
                <c:pt idx="245">
                  <c:v>-3.4528071834169179E-2</c:v>
                </c:pt>
                <c:pt idx="246">
                  <c:v>-2.0215154653066787E-2</c:v>
                </c:pt>
                <c:pt idx="247">
                  <c:v>4.5607106031973238E-2</c:v>
                </c:pt>
                <c:pt idx="248">
                  <c:v>3.1484771872386817E-2</c:v>
                </c:pt>
                <c:pt idx="249">
                  <c:v>7.4677460042614822E-4</c:v>
                </c:pt>
                <c:pt idx="250">
                  <c:v>-1.11146204980784E-2</c:v>
                </c:pt>
                <c:pt idx="251">
                  <c:v>8.737945028248888E-3</c:v>
                </c:pt>
                <c:pt idx="252">
                  <c:v>-8.7902985399434721E-3</c:v>
                </c:pt>
                <c:pt idx="253">
                  <c:v>3.3797738002343154E-2</c:v>
                </c:pt>
                <c:pt idx="254">
                  <c:v>1.780788223767624E-2</c:v>
                </c:pt>
                <c:pt idx="255">
                  <c:v>6.8513686574285301E-3</c:v>
                </c:pt>
                <c:pt idx="256">
                  <c:v>-2.7104881580203525E-3</c:v>
                </c:pt>
                <c:pt idx="257">
                  <c:v>8.2475308359271273E-3</c:v>
                </c:pt>
                <c:pt idx="258">
                  <c:v>-3.377279096772612E-3</c:v>
                </c:pt>
                <c:pt idx="259">
                  <c:v>3.1399026816681681E-3</c:v>
                </c:pt>
                <c:pt idx="260">
                  <c:v>1.6004199528283185E-2</c:v>
                </c:pt>
                <c:pt idx="261">
                  <c:v>-2.1437305124962277E-3</c:v>
                </c:pt>
                <c:pt idx="262">
                  <c:v>2.2190631605650612E-2</c:v>
                </c:pt>
                <c:pt idx="263">
                  <c:v>3.9920333015292233E-3</c:v>
                </c:pt>
                <c:pt idx="264">
                  <c:v>-6.5943799357339747E-3</c:v>
                </c:pt>
                <c:pt idx="265">
                  <c:v>-1.6931404057178565E-3</c:v>
                </c:pt>
                <c:pt idx="266">
                  <c:v>1.0088031268210442E-2</c:v>
                </c:pt>
                <c:pt idx="267">
                  <c:v>-5.6237029536884142E-3</c:v>
                </c:pt>
                <c:pt idx="268">
                  <c:v>6.1525791437092806E-4</c:v>
                </c:pt>
                <c:pt idx="269">
                  <c:v>5.0727011196319968E-3</c:v>
                </c:pt>
                <c:pt idx="270">
                  <c:v>1.6727401770765444E-2</c:v>
                </c:pt>
                <c:pt idx="271">
                  <c:v>9.0421840395195907E-3</c:v>
                </c:pt>
                <c:pt idx="272">
                  <c:v>2.7207180209087782E-3</c:v>
                </c:pt>
                <c:pt idx="273">
                  <c:v>1.1459187692410994E-2</c:v>
                </c:pt>
                <c:pt idx="274">
                  <c:v>3.9468374268565613E-3</c:v>
                </c:pt>
                <c:pt idx="275">
                  <c:v>-7.9163522140686688E-3</c:v>
                </c:pt>
                <c:pt idx="276">
                  <c:v>-1.1738695745215712E-2</c:v>
                </c:pt>
                <c:pt idx="277">
                  <c:v>1.0616257949258086E-2</c:v>
                </c:pt>
                <c:pt idx="278">
                  <c:v>5.6929381991790706E-3</c:v>
                </c:pt>
                <c:pt idx="279">
                  <c:v>1.426564012388813E-2</c:v>
                </c:pt>
                <c:pt idx="280">
                  <c:v>-2.6528840132787907E-3</c:v>
                </c:pt>
                <c:pt idx="281">
                  <c:v>8.8209574706038449E-3</c:v>
                </c:pt>
                <c:pt idx="282">
                  <c:v>5.0384075391738644E-3</c:v>
                </c:pt>
                <c:pt idx="283">
                  <c:v>5.3768561664675777E-3</c:v>
                </c:pt>
                <c:pt idx="284">
                  <c:v>1.228750890209597E-3</c:v>
                </c:pt>
                <c:pt idx="285">
                  <c:v>8.6270120674330434E-4</c:v>
                </c:pt>
                <c:pt idx="286">
                  <c:v>1.2051666000003892E-2</c:v>
                </c:pt>
                <c:pt idx="287">
                  <c:v>-5.0656973830763112E-3</c:v>
                </c:pt>
                <c:pt idx="288">
                  <c:v>-1.6733368873044011E-3</c:v>
                </c:pt>
                <c:pt idx="289">
                  <c:v>9.4857440299755589E-4</c:v>
                </c:pt>
                <c:pt idx="290">
                  <c:v>5.5081586280996148E-3</c:v>
                </c:pt>
                <c:pt idx="291">
                  <c:v>8.37912911556969E-3</c:v>
                </c:pt>
                <c:pt idx="292">
                  <c:v>-8.8349396002024207E-3</c:v>
                </c:pt>
                <c:pt idx="293">
                  <c:v>-1.3268340153269028E-3</c:v>
                </c:pt>
                <c:pt idx="294">
                  <c:v>-1.0729767634378608E-2</c:v>
                </c:pt>
                <c:pt idx="295">
                  <c:v>-1.6631950780589509E-2</c:v>
                </c:pt>
                <c:pt idx="296">
                  <c:v>8.8981641289185634E-3</c:v>
                </c:pt>
                <c:pt idx="297">
                  <c:v>2.0005739650171578E-2</c:v>
                </c:pt>
                <c:pt idx="298">
                  <c:v>6.628121778809999E-3</c:v>
                </c:pt>
                <c:pt idx="299">
                  <c:v>5.7221343997671276E-3</c:v>
                </c:pt>
                <c:pt idx="300">
                  <c:v>8.5095837628529054E-4</c:v>
                </c:pt>
                <c:pt idx="301">
                  <c:v>6.2831191075910509E-3</c:v>
                </c:pt>
                <c:pt idx="302">
                  <c:v>9.2605847633942372E-3</c:v>
                </c:pt>
                <c:pt idx="303">
                  <c:v>-3.7817224971169495E-3</c:v>
                </c:pt>
                <c:pt idx="304">
                  <c:v>-4.8362824953291613E-3</c:v>
                </c:pt>
                <c:pt idx="305">
                  <c:v>1.2425377270042885E-2</c:v>
                </c:pt>
                <c:pt idx="306">
                  <c:v>-2.2165543260600717E-2</c:v>
                </c:pt>
                <c:pt idx="307">
                  <c:v>8.624537213341046E-3</c:v>
                </c:pt>
                <c:pt idx="308">
                  <c:v>4.0146950493853027E-3</c:v>
                </c:pt>
                <c:pt idx="309">
                  <c:v>-4.2419577983640964E-3</c:v>
                </c:pt>
                <c:pt idx="310">
                  <c:v>9.643999937553039E-3</c:v>
                </c:pt>
                <c:pt idx="311">
                  <c:v>1.0289021054726099E-2</c:v>
                </c:pt>
                <c:pt idx="312">
                  <c:v>9.8678445834853769E-3</c:v>
                </c:pt>
                <c:pt idx="313">
                  <c:v>4.3181838273879235E-3</c:v>
                </c:pt>
                <c:pt idx="314">
                  <c:v>-3.213568537706815E-4</c:v>
                </c:pt>
                <c:pt idx="315">
                  <c:v>5.3910966531693708E-3</c:v>
                </c:pt>
                <c:pt idx="316">
                  <c:v>2.6508424779346663E-3</c:v>
                </c:pt>
                <c:pt idx="317">
                  <c:v>-2.1524899422174586E-4</c:v>
                </c:pt>
                <c:pt idx="318">
                  <c:v>-1.7595709067948933E-3</c:v>
                </c:pt>
                <c:pt idx="319">
                  <c:v>5.5554507819031949E-3</c:v>
                </c:pt>
                <c:pt idx="320">
                  <c:v>4.7925744759202051E-3</c:v>
                </c:pt>
                <c:pt idx="321">
                  <c:v>4.0970897088172436E-3</c:v>
                </c:pt>
                <c:pt idx="322">
                  <c:v>2.4686238446010801E-3</c:v>
                </c:pt>
                <c:pt idx="323">
                  <c:v>2.3926508466512912E-3</c:v>
                </c:pt>
                <c:pt idx="324">
                  <c:v>-4.4977865757034122E-3</c:v>
                </c:pt>
                <c:pt idx="325">
                  <c:v>-2.1221710309529476E-3</c:v>
                </c:pt>
                <c:pt idx="326">
                  <c:v>5.8307048662300338E-3</c:v>
                </c:pt>
                <c:pt idx="327">
                  <c:v>1.1696984538879546E-2</c:v>
                </c:pt>
                <c:pt idx="328">
                  <c:v>-1.6293147298213264E-3</c:v>
                </c:pt>
                <c:pt idx="329">
                  <c:v>-7.971374802763512E-4</c:v>
                </c:pt>
                <c:pt idx="330">
                  <c:v>7.4111476878533722E-3</c:v>
                </c:pt>
                <c:pt idx="331">
                  <c:v>-9.0973109202092549E-4</c:v>
                </c:pt>
                <c:pt idx="332">
                  <c:v>7.5764448048157703E-3</c:v>
                </c:pt>
                <c:pt idx="333">
                  <c:v>-1.3019289733263507E-2</c:v>
                </c:pt>
                <c:pt idx="334">
                  <c:v>3.8842476237317264E-3</c:v>
                </c:pt>
                <c:pt idx="335">
                  <c:v>-8.6273202819816541E-3</c:v>
                </c:pt>
                <c:pt idx="336">
                  <c:v>2.5602754945814811E-3</c:v>
                </c:pt>
                <c:pt idx="337">
                  <c:v>-1.4696768003024857E-2</c:v>
                </c:pt>
                <c:pt idx="338">
                  <c:v>-8.5316250905525925E-3</c:v>
                </c:pt>
                <c:pt idx="339">
                  <c:v>2.1811672169567264E-3</c:v>
                </c:pt>
                <c:pt idx="340">
                  <c:v>-1.0052214158680302E-2</c:v>
                </c:pt>
                <c:pt idx="341">
                  <c:v>-8.8004882745467573E-3</c:v>
                </c:pt>
                <c:pt idx="342">
                  <c:v>7.7910684765071221E-4</c:v>
                </c:pt>
                <c:pt idx="343">
                  <c:v>1.7461509057655894E-2</c:v>
                </c:pt>
                <c:pt idx="344">
                  <c:v>1.9677753645551163E-3</c:v>
                </c:pt>
                <c:pt idx="345">
                  <c:v>-7.1432730297041978E-3</c:v>
                </c:pt>
                <c:pt idx="346">
                  <c:v>6.3438650103438592E-3</c:v>
                </c:pt>
                <c:pt idx="347">
                  <c:v>1.6122457449257248E-3</c:v>
                </c:pt>
                <c:pt idx="348">
                  <c:v>-8.4152775885354587E-3</c:v>
                </c:pt>
                <c:pt idx="349">
                  <c:v>-1.3680388242275103E-3</c:v>
                </c:pt>
                <c:pt idx="350">
                  <c:v>-4.6871276745569961E-4</c:v>
                </c:pt>
                <c:pt idx="351">
                  <c:v>-1.8154379160227087E-2</c:v>
                </c:pt>
                <c:pt idx="352">
                  <c:v>-9.3172609570855481E-4</c:v>
                </c:pt>
                <c:pt idx="353">
                  <c:v>-9.3268865019242291E-3</c:v>
                </c:pt>
                <c:pt idx="354">
                  <c:v>-6.4170330778349945E-3</c:v>
                </c:pt>
                <c:pt idx="355">
                  <c:v>6.0590126301388759E-3</c:v>
                </c:pt>
                <c:pt idx="356">
                  <c:v>2.7515045818071945E-2</c:v>
                </c:pt>
                <c:pt idx="357">
                  <c:v>5.6037421782608706E-3</c:v>
                </c:pt>
                <c:pt idx="358">
                  <c:v>1.2180634069935177E-2</c:v>
                </c:pt>
                <c:pt idx="359">
                  <c:v>1.611620904998292E-2</c:v>
                </c:pt>
                <c:pt idx="360">
                  <c:v>8.7428434774043037E-3</c:v>
                </c:pt>
                <c:pt idx="361">
                  <c:v>-8.811665557309974E-3</c:v>
                </c:pt>
                <c:pt idx="362">
                  <c:v>2.2851069559498599E-3</c:v>
                </c:pt>
                <c:pt idx="363">
                  <c:v>9.2464678236737628E-4</c:v>
                </c:pt>
                <c:pt idx="364">
                  <c:v>2.0139386475524993E-3</c:v>
                </c:pt>
                <c:pt idx="365">
                  <c:v>8.5095940711736213E-3</c:v>
                </c:pt>
                <c:pt idx="366">
                  <c:v>7.0273846406320997E-3</c:v>
                </c:pt>
                <c:pt idx="367">
                  <c:v>1.3966378955875842E-2</c:v>
                </c:pt>
                <c:pt idx="368">
                  <c:v>2.0666935867140507E-3</c:v>
                </c:pt>
                <c:pt idx="369">
                  <c:v>7.109556375629834E-5</c:v>
                </c:pt>
                <c:pt idx="370">
                  <c:v>-1.9014731841287781E-3</c:v>
                </c:pt>
                <c:pt idx="371">
                  <c:v>-8.2979963558512549E-3</c:v>
                </c:pt>
                <c:pt idx="372">
                  <c:v>-2.2757742606652289E-3</c:v>
                </c:pt>
                <c:pt idx="373">
                  <c:v>6.7424545273792359E-3</c:v>
                </c:pt>
                <c:pt idx="374">
                  <c:v>1.820813873833059E-2</c:v>
                </c:pt>
                <c:pt idx="375">
                  <c:v>-2.3841638540519532E-3</c:v>
                </c:pt>
                <c:pt idx="376">
                  <c:v>6.7132586225092912E-3</c:v>
                </c:pt>
                <c:pt idx="377">
                  <c:v>3.4282003138658809E-3</c:v>
                </c:pt>
                <c:pt idx="378">
                  <c:v>-1.3531769660719136E-3</c:v>
                </c:pt>
                <c:pt idx="379">
                  <c:v>-5.7438219185178248E-3</c:v>
                </c:pt>
                <c:pt idx="380">
                  <c:v>1.1386447329242775E-2</c:v>
                </c:pt>
                <c:pt idx="381">
                  <c:v>5.275582534305101E-3</c:v>
                </c:pt>
                <c:pt idx="382">
                  <c:v>2.3242206009649827E-3</c:v>
                </c:pt>
                <c:pt idx="383">
                  <c:v>7.089679406721657E-3</c:v>
                </c:pt>
                <c:pt idx="384">
                  <c:v>-1.8585274443288194E-3</c:v>
                </c:pt>
                <c:pt idx="385">
                  <c:v>-2.4674632089336057E-3</c:v>
                </c:pt>
                <c:pt idx="386">
                  <c:v>-1.1024647994469871E-2</c:v>
                </c:pt>
                <c:pt idx="387">
                  <c:v>1.2061612806725229E-2</c:v>
                </c:pt>
                <c:pt idx="388">
                  <c:v>-9.2907342050951025E-3</c:v>
                </c:pt>
                <c:pt idx="389">
                  <c:v>6.4044287329544005E-3</c:v>
                </c:pt>
                <c:pt idx="390">
                  <c:v>2.4565249739701032E-3</c:v>
                </c:pt>
                <c:pt idx="391">
                  <c:v>8.4605781527000139E-3</c:v>
                </c:pt>
                <c:pt idx="392">
                  <c:v>-6.7967936059333187E-4</c:v>
                </c:pt>
                <c:pt idx="393">
                  <c:v>5.6385544826612864E-3</c:v>
                </c:pt>
                <c:pt idx="394">
                  <c:v>-6.7819228826234441E-3</c:v>
                </c:pt>
                <c:pt idx="395">
                  <c:v>4.4643092855815563E-3</c:v>
                </c:pt>
                <c:pt idx="396">
                  <c:v>-1.5271820747112358E-2</c:v>
                </c:pt>
                <c:pt idx="397">
                  <c:v>-1.569716358209939E-2</c:v>
                </c:pt>
                <c:pt idx="398">
                  <c:v>-2.0176913721527474E-2</c:v>
                </c:pt>
                <c:pt idx="399">
                  <c:v>-1.637829786783759E-2</c:v>
                </c:pt>
                <c:pt idx="400">
                  <c:v>-5.275619606654522E-4</c:v>
                </c:pt>
                <c:pt idx="401">
                  <c:v>1.823829832798882E-2</c:v>
                </c:pt>
                <c:pt idx="402">
                  <c:v>1.6503997574010495E-2</c:v>
                </c:pt>
                <c:pt idx="403">
                  <c:v>-1.0047920627828631E-2</c:v>
                </c:pt>
                <c:pt idx="404">
                  <c:v>-1.1473763595493142E-2</c:v>
                </c:pt>
                <c:pt idx="405">
                  <c:v>6.8944114605358573E-3</c:v>
                </c:pt>
                <c:pt idx="406">
                  <c:v>-2.1515263868965483E-2</c:v>
                </c:pt>
                <c:pt idx="407">
                  <c:v>9.372630818139098E-3</c:v>
                </c:pt>
                <c:pt idx="408">
                  <c:v>2.3423369810112251E-2</c:v>
                </c:pt>
                <c:pt idx="409">
                  <c:v>3.1957154719797821E-3</c:v>
                </c:pt>
                <c:pt idx="410">
                  <c:v>2.0448046999083673E-3</c:v>
                </c:pt>
                <c:pt idx="411">
                  <c:v>4.7316138966818043E-3</c:v>
                </c:pt>
                <c:pt idx="412">
                  <c:v>-8.4163828377149513E-3</c:v>
                </c:pt>
                <c:pt idx="413">
                  <c:v>-1.9740709508905965E-2</c:v>
                </c:pt>
                <c:pt idx="414">
                  <c:v>1.2998054222280455E-2</c:v>
                </c:pt>
                <c:pt idx="415">
                  <c:v>-1.4080754086987501E-2</c:v>
                </c:pt>
                <c:pt idx="416">
                  <c:v>2.3614592751084965E-2</c:v>
                </c:pt>
                <c:pt idx="417">
                  <c:v>1.2941602262870805E-2</c:v>
                </c:pt>
                <c:pt idx="418">
                  <c:v>-1.2138006260032416E-2</c:v>
                </c:pt>
                <c:pt idx="419">
                  <c:v>7.8595750545837131E-3</c:v>
                </c:pt>
                <c:pt idx="420">
                  <c:v>1.7095588215949201E-2</c:v>
                </c:pt>
                <c:pt idx="421">
                  <c:v>9.5736821185161032E-3</c:v>
                </c:pt>
                <c:pt idx="422">
                  <c:v>4.2926911042072396E-3</c:v>
                </c:pt>
                <c:pt idx="423">
                  <c:v>-7.1447718563713066E-3</c:v>
                </c:pt>
                <c:pt idx="424">
                  <c:v>5.3400563044659725E-3</c:v>
                </c:pt>
                <c:pt idx="425">
                  <c:v>1.3075261149890405E-2</c:v>
                </c:pt>
                <c:pt idx="426">
                  <c:v>2.0476976979139981E-3</c:v>
                </c:pt>
                <c:pt idx="427">
                  <c:v>-6.3634972697345134E-3</c:v>
                </c:pt>
                <c:pt idx="428">
                  <c:v>3.2525067642460504E-4</c:v>
                </c:pt>
                <c:pt idx="429">
                  <c:v>3.2600402165860955E-3</c:v>
                </c:pt>
                <c:pt idx="430">
                  <c:v>4.6058777361376139E-3</c:v>
                </c:pt>
                <c:pt idx="431">
                  <c:v>-2.0665157725674368E-4</c:v>
                </c:pt>
                <c:pt idx="432">
                  <c:v>-1.0429050566573414E-2</c:v>
                </c:pt>
                <c:pt idx="433">
                  <c:v>9.1464078766903874E-3</c:v>
                </c:pt>
                <c:pt idx="434">
                  <c:v>-1.453379718951611E-2</c:v>
                </c:pt>
                <c:pt idx="435">
                  <c:v>8.4909729977546804E-3</c:v>
                </c:pt>
                <c:pt idx="436">
                  <c:v>5.3920218842728768E-4</c:v>
                </c:pt>
                <c:pt idx="437">
                  <c:v>-7.5917752703176557E-3</c:v>
                </c:pt>
                <c:pt idx="438">
                  <c:v>8.1515826317475355E-3</c:v>
                </c:pt>
                <c:pt idx="439">
                  <c:v>-2.5765493196190745E-2</c:v>
                </c:pt>
                <c:pt idx="440">
                  <c:v>-1.7371150965437697E-2</c:v>
                </c:pt>
                <c:pt idx="441">
                  <c:v>1.6044045809243151E-2</c:v>
                </c:pt>
                <c:pt idx="442">
                  <c:v>1.2425690193688478E-2</c:v>
                </c:pt>
                <c:pt idx="443">
                  <c:v>-1.0175301915790148E-2</c:v>
                </c:pt>
                <c:pt idx="444">
                  <c:v>-3.6057254766046123E-3</c:v>
                </c:pt>
                <c:pt idx="445">
                  <c:v>4.080387641093689E-3</c:v>
                </c:pt>
                <c:pt idx="446">
                  <c:v>2.1068677730969286E-2</c:v>
                </c:pt>
                <c:pt idx="447">
                  <c:v>1.8931790275853321E-3</c:v>
                </c:pt>
                <c:pt idx="448">
                  <c:v>4.1751352793147787E-3</c:v>
                </c:pt>
                <c:pt idx="449">
                  <c:v>7.8875846205848869E-3</c:v>
                </c:pt>
                <c:pt idx="450">
                  <c:v>5.6196496028593813E-3</c:v>
                </c:pt>
                <c:pt idx="451">
                  <c:v>-1.0968456044228424E-3</c:v>
                </c:pt>
                <c:pt idx="452">
                  <c:v>4.9498084141474008E-4</c:v>
                </c:pt>
                <c:pt idx="453">
                  <c:v>7.0196003578741877E-3</c:v>
                </c:pt>
                <c:pt idx="454">
                  <c:v>-6.7758633317858289E-3</c:v>
                </c:pt>
                <c:pt idx="455">
                  <c:v>9.9390010319630358E-3</c:v>
                </c:pt>
                <c:pt idx="456">
                  <c:v>-4.4310901960907109E-3</c:v>
                </c:pt>
                <c:pt idx="457">
                  <c:v>1.3488151671535682E-2</c:v>
                </c:pt>
                <c:pt idx="458">
                  <c:v>2.0989079641943902E-3</c:v>
                </c:pt>
                <c:pt idx="459">
                  <c:v>2.5734847281919967E-3</c:v>
                </c:pt>
                <c:pt idx="460">
                  <c:v>3.8077911157707507E-3</c:v>
                </c:pt>
                <c:pt idx="461">
                  <c:v>2.3334657578962079E-3</c:v>
                </c:pt>
                <c:pt idx="462">
                  <c:v>1.3043127934968415E-2</c:v>
                </c:pt>
                <c:pt idx="463">
                  <c:v>1.4554408784882146E-3</c:v>
                </c:pt>
                <c:pt idx="464">
                  <c:v>-1.8201436753919201E-3</c:v>
                </c:pt>
                <c:pt idx="465">
                  <c:v>5.8429527760252929E-3</c:v>
                </c:pt>
                <c:pt idx="466">
                  <c:v>-1.8454992993195609E-3</c:v>
                </c:pt>
                <c:pt idx="467">
                  <c:v>2.5617610892807223E-4</c:v>
                </c:pt>
                <c:pt idx="468">
                  <c:v>4.5438866981777409E-3</c:v>
                </c:pt>
                <c:pt idx="469">
                  <c:v>-1.5534442563300268E-3</c:v>
                </c:pt>
                <c:pt idx="470">
                  <c:v>3.506378967841871E-3</c:v>
                </c:pt>
                <c:pt idx="471">
                  <c:v>8.0897586654136572E-3</c:v>
                </c:pt>
                <c:pt idx="472">
                  <c:v>4.9571672845672007E-3</c:v>
                </c:pt>
                <c:pt idx="473">
                  <c:v>4.7502477005503165E-3</c:v>
                </c:pt>
                <c:pt idx="474">
                  <c:v>-4.8169188363268367E-3</c:v>
                </c:pt>
                <c:pt idx="475">
                  <c:v>-1.9951598636942297E-3</c:v>
                </c:pt>
                <c:pt idx="476">
                  <c:v>1.9127784829067879E-3</c:v>
                </c:pt>
                <c:pt idx="477">
                  <c:v>3.2491819205172092E-3</c:v>
                </c:pt>
                <c:pt idx="478">
                  <c:v>8.1291343556881505E-3</c:v>
                </c:pt>
                <c:pt idx="479">
                  <c:v>5.197684565864065E-3</c:v>
                </c:pt>
                <c:pt idx="480">
                  <c:v>1.3747116414960646E-3</c:v>
                </c:pt>
                <c:pt idx="481">
                  <c:v>-7.601922293161387E-4</c:v>
                </c:pt>
                <c:pt idx="482">
                  <c:v>-2.3368129506425431E-2</c:v>
                </c:pt>
                <c:pt idx="483">
                  <c:v>7.6296917808485092E-3</c:v>
                </c:pt>
                <c:pt idx="484">
                  <c:v>7.4296843574833352E-3</c:v>
                </c:pt>
                <c:pt idx="485">
                  <c:v>7.2668624727598536E-3</c:v>
                </c:pt>
                <c:pt idx="486">
                  <c:v>3.7465358071301358E-3</c:v>
                </c:pt>
                <c:pt idx="487">
                  <c:v>-2.1127648103436369E-3</c:v>
                </c:pt>
                <c:pt idx="488">
                  <c:v>8.2218714697966904E-4</c:v>
                </c:pt>
                <c:pt idx="489">
                  <c:v>2.9943373641611671E-3</c:v>
                </c:pt>
                <c:pt idx="490">
                  <c:v>1.1484860078785339E-2</c:v>
                </c:pt>
                <c:pt idx="491">
                  <c:v>7.8312840709728725E-3</c:v>
                </c:pt>
                <c:pt idx="492">
                  <c:v>5.6030701865567517E-3</c:v>
                </c:pt>
                <c:pt idx="493">
                  <c:v>5.7616352920898889E-4</c:v>
                </c:pt>
                <c:pt idx="494">
                  <c:v>-5.5463131162314394E-4</c:v>
                </c:pt>
                <c:pt idx="495">
                  <c:v>1.3654824131200276E-2</c:v>
                </c:pt>
                <c:pt idx="496">
                  <c:v>1.7849612787153813E-3</c:v>
                </c:pt>
                <c:pt idx="497">
                  <c:v>4.0684844545105123E-4</c:v>
                </c:pt>
                <c:pt idx="498">
                  <c:v>1.3817809917979207E-3</c:v>
                </c:pt>
                <c:pt idx="499">
                  <c:v>8.9613654404832634E-3</c:v>
                </c:pt>
                <c:pt idx="500">
                  <c:v>-2.2866744889099779E-3</c:v>
                </c:pt>
                <c:pt idx="501">
                  <c:v>-9.632346251162471E-3</c:v>
                </c:pt>
                <c:pt idx="502">
                  <c:v>1.2929761339595289E-2</c:v>
                </c:pt>
                <c:pt idx="503">
                  <c:v>-6.8958058237498189E-3</c:v>
                </c:pt>
                <c:pt idx="504">
                  <c:v>-2.9983696006306579E-3</c:v>
                </c:pt>
                <c:pt idx="505">
                  <c:v>1.0766341510777468E-2</c:v>
                </c:pt>
                <c:pt idx="506">
                  <c:v>-6.9407241921093669E-4</c:v>
                </c:pt>
                <c:pt idx="507">
                  <c:v>1.199397643203632E-2</c:v>
                </c:pt>
                <c:pt idx="508">
                  <c:v>7.1212680057888642E-3</c:v>
                </c:pt>
                <c:pt idx="509">
                  <c:v>-3.6991397638836765E-3</c:v>
                </c:pt>
                <c:pt idx="510">
                  <c:v>6.4730057926428242E-3</c:v>
                </c:pt>
                <c:pt idx="511">
                  <c:v>-5.9881345009252143E-4</c:v>
                </c:pt>
                <c:pt idx="512">
                  <c:v>9.0951740044658384E-3</c:v>
                </c:pt>
                <c:pt idx="513">
                  <c:v>9.0382318202142028E-3</c:v>
                </c:pt>
                <c:pt idx="514">
                  <c:v>-4.0317160280075183E-4</c:v>
                </c:pt>
                <c:pt idx="515">
                  <c:v>4.2782007416934725E-3</c:v>
                </c:pt>
                <c:pt idx="516">
                  <c:v>-5.0707196305543045E-3</c:v>
                </c:pt>
                <c:pt idx="517">
                  <c:v>7.64983245181347E-3</c:v>
                </c:pt>
                <c:pt idx="518">
                  <c:v>-3.384788608067537E-2</c:v>
                </c:pt>
                <c:pt idx="519">
                  <c:v>4.0309200516403174E-3</c:v>
                </c:pt>
                <c:pt idx="520">
                  <c:v>1.4677465315039183E-2</c:v>
                </c:pt>
                <c:pt idx="521">
                  <c:v>-1.2773108907363846E-2</c:v>
                </c:pt>
                <c:pt idx="522">
                  <c:v>1.1290733092350302E-2</c:v>
                </c:pt>
                <c:pt idx="523">
                  <c:v>-1.8371393449416455E-2</c:v>
                </c:pt>
                <c:pt idx="524">
                  <c:v>1.9245949937923879E-2</c:v>
                </c:pt>
                <c:pt idx="525">
                  <c:v>1.8726091289099637E-2</c:v>
                </c:pt>
                <c:pt idx="526">
                  <c:v>8.709236166153253E-3</c:v>
                </c:pt>
                <c:pt idx="527">
                  <c:v>-3.0968884489136813E-3</c:v>
                </c:pt>
                <c:pt idx="528">
                  <c:v>-6.2688286674236187E-3</c:v>
                </c:pt>
                <c:pt idx="529">
                  <c:v>1.984773663467607E-2</c:v>
                </c:pt>
                <c:pt idx="530">
                  <c:v>2.4965104135535291E-3</c:v>
                </c:pt>
                <c:pt idx="531">
                  <c:v>-1.1706050353261256E-3</c:v>
                </c:pt>
                <c:pt idx="532">
                  <c:v>5.4981670591505542E-3</c:v>
                </c:pt>
                <c:pt idx="533">
                  <c:v>-2.9253645709784388E-3</c:v>
                </c:pt>
                <c:pt idx="534">
                  <c:v>5.1639761340325939E-3</c:v>
                </c:pt>
                <c:pt idx="535">
                  <c:v>6.7948502048063625E-4</c:v>
                </c:pt>
                <c:pt idx="536">
                  <c:v>-7.2417014827769136E-3</c:v>
                </c:pt>
                <c:pt idx="537">
                  <c:v>-4.0316243234492989E-2</c:v>
                </c:pt>
                <c:pt idx="538">
                  <c:v>-7.0136932741793117E-3</c:v>
                </c:pt>
                <c:pt idx="539">
                  <c:v>-4.0263301080290345E-2</c:v>
                </c:pt>
                <c:pt idx="540">
                  <c:v>-3.2314217045490159E-2</c:v>
                </c:pt>
                <c:pt idx="541">
                  <c:v>-6.2982270305536742E-2</c:v>
                </c:pt>
                <c:pt idx="542">
                  <c:v>2.6980021744783634E-2</c:v>
                </c:pt>
                <c:pt idx="543">
                  <c:v>5.5627021042643325E-2</c:v>
                </c:pt>
                <c:pt idx="544">
                  <c:v>-2.1259484327265127E-2</c:v>
                </c:pt>
                <c:pt idx="545">
                  <c:v>1.381465203725174E-2</c:v>
                </c:pt>
                <c:pt idx="546">
                  <c:v>-5.2207041064591016E-2</c:v>
                </c:pt>
                <c:pt idx="547">
                  <c:v>-4.025277055069125E-2</c:v>
                </c:pt>
                <c:pt idx="548">
                  <c:v>-2.2898990453712558E-2</c:v>
                </c:pt>
                <c:pt idx="549">
                  <c:v>6.4204292022268057E-3</c:v>
                </c:pt>
                <c:pt idx="550">
                  <c:v>-9.1572126211090704E-2</c:v>
                </c:pt>
                <c:pt idx="551">
                  <c:v>-3.0305853681185761E-2</c:v>
                </c:pt>
                <c:pt idx="552">
                  <c:v>-3.1315146422963534E-2</c:v>
                </c:pt>
                <c:pt idx="553">
                  <c:v>-4.358268860498607E-2</c:v>
                </c:pt>
                <c:pt idx="554">
                  <c:v>6.6359506897868108E-3</c:v>
                </c:pt>
                <c:pt idx="555">
                  <c:v>-2.2971977208157971E-2</c:v>
                </c:pt>
                <c:pt idx="556">
                  <c:v>2.2158637154381332E-2</c:v>
                </c:pt>
                <c:pt idx="557">
                  <c:v>-7.7056922141246167E-2</c:v>
                </c:pt>
                <c:pt idx="558">
                  <c:v>3.2043785580221779E-2</c:v>
                </c:pt>
                <c:pt idx="559">
                  <c:v>6.5343686145192467E-2</c:v>
                </c:pt>
                <c:pt idx="560">
                  <c:v>2.4351200966223757E-2</c:v>
                </c:pt>
                <c:pt idx="561">
                  <c:v>2.9856020472144959E-2</c:v>
                </c:pt>
                <c:pt idx="562">
                  <c:v>2.2840510989052725E-3</c:v>
                </c:pt>
                <c:pt idx="563">
                  <c:v>2.9788645829114009E-2</c:v>
                </c:pt>
                <c:pt idx="564">
                  <c:v>-5.9024874302292439E-2</c:v>
                </c:pt>
                <c:pt idx="565">
                  <c:v>-2.0525340540463271E-2</c:v>
                </c:pt>
                <c:pt idx="566">
                  <c:v>3.1343510420026796E-2</c:v>
                </c:pt>
                <c:pt idx="567">
                  <c:v>3.4369605234439167E-2</c:v>
                </c:pt>
                <c:pt idx="568">
                  <c:v>8.3891635493643008E-2</c:v>
                </c:pt>
                <c:pt idx="569">
                  <c:v>-2.5559325944963997E-2</c:v>
                </c:pt>
                <c:pt idx="570">
                  <c:v>4.6503054866839616E-2</c:v>
                </c:pt>
                <c:pt idx="571">
                  <c:v>3.2916433810524625E-3</c:v>
                </c:pt>
                <c:pt idx="572">
                  <c:v>1.1544159734645844E-2</c:v>
                </c:pt>
                <c:pt idx="573">
                  <c:v>-3.85721614912133E-3</c:v>
                </c:pt>
                <c:pt idx="574">
                  <c:v>2.4268126853140412E-3</c:v>
                </c:pt>
                <c:pt idx="575">
                  <c:v>2.1254370091440229E-2</c:v>
                </c:pt>
                <c:pt idx="576">
                  <c:v>2.1575552161659695E-3</c:v>
                </c:pt>
                <c:pt idx="577">
                  <c:v>-2.7940955447232838E-2</c:v>
                </c:pt>
                <c:pt idx="578">
                  <c:v>2.1357706589213541E-3</c:v>
                </c:pt>
                <c:pt idx="579">
                  <c:v>1.147015214776502E-2</c:v>
                </c:pt>
                <c:pt idx="580">
                  <c:v>1.7127923122236227E-3</c:v>
                </c:pt>
                <c:pt idx="581">
                  <c:v>2.0643127052692726E-2</c:v>
                </c:pt>
                <c:pt idx="582">
                  <c:v>2.6583698044708361E-2</c:v>
                </c:pt>
                <c:pt idx="583">
                  <c:v>4.5645878242822581E-3</c:v>
                </c:pt>
                <c:pt idx="584">
                  <c:v>6.3643807195425551E-3</c:v>
                </c:pt>
                <c:pt idx="585">
                  <c:v>-2.7569930722814412E-2</c:v>
                </c:pt>
                <c:pt idx="586">
                  <c:v>-2.4568046215635877E-2</c:v>
                </c:pt>
                <c:pt idx="587">
                  <c:v>2.6264264558828441E-2</c:v>
                </c:pt>
                <c:pt idx="588">
                  <c:v>7.3073124201829265E-3</c:v>
                </c:pt>
                <c:pt idx="589">
                  <c:v>-1.6092854832117113E-3</c:v>
                </c:pt>
                <c:pt idx="590">
                  <c:v>1.4868644693561224E-2</c:v>
                </c:pt>
                <c:pt idx="591">
                  <c:v>3.7058241605431017E-3</c:v>
                </c:pt>
                <c:pt idx="592">
                  <c:v>1.1690038822257212E-2</c:v>
                </c:pt>
                <c:pt idx="593">
                  <c:v>-3.2868431277807038E-2</c:v>
                </c:pt>
                <c:pt idx="594">
                  <c:v>-3.2646550106487919E-2</c:v>
                </c:pt>
                <c:pt idx="595">
                  <c:v>1.761211679978527E-2</c:v>
                </c:pt>
                <c:pt idx="596">
                  <c:v>4.0333991413180371E-2</c:v>
                </c:pt>
                <c:pt idx="597">
                  <c:v>1.6605477963619459E-2</c:v>
                </c:pt>
                <c:pt idx="598">
                  <c:v>2.9430890703516723E-3</c:v>
                </c:pt>
                <c:pt idx="599">
                  <c:v>8.0497714185158512E-3</c:v>
                </c:pt>
                <c:pt idx="600">
                  <c:v>-9.2118917221137592E-3</c:v>
                </c:pt>
                <c:pt idx="601">
                  <c:v>2.6089074328831553E-2</c:v>
                </c:pt>
                <c:pt idx="602">
                  <c:v>5.8096747013829751E-3</c:v>
                </c:pt>
                <c:pt idx="603">
                  <c:v>1.4394180477565667E-2</c:v>
                </c:pt>
                <c:pt idx="604">
                  <c:v>-8.7615487798081339E-3</c:v>
                </c:pt>
                <c:pt idx="605">
                  <c:v>6.6761417463246341E-3</c:v>
                </c:pt>
                <c:pt idx="606">
                  <c:v>1.2105370294728135E-2</c:v>
                </c:pt>
                <c:pt idx="607">
                  <c:v>1.5553712040411536E-2</c:v>
                </c:pt>
                <c:pt idx="608">
                  <c:v>6.1226663699849157E-3</c:v>
                </c:pt>
                <c:pt idx="609">
                  <c:v>2.3139808822716393E-2</c:v>
                </c:pt>
                <c:pt idx="610">
                  <c:v>1.5916264433768517E-2</c:v>
                </c:pt>
                <c:pt idx="611">
                  <c:v>6.2595418767187041E-3</c:v>
                </c:pt>
                <c:pt idx="612">
                  <c:v>6.9737799323167367E-4</c:v>
                </c:pt>
                <c:pt idx="613">
                  <c:v>-3.6777861608741802E-2</c:v>
                </c:pt>
                <c:pt idx="614">
                  <c:v>-2.1832148115056134E-2</c:v>
                </c:pt>
                <c:pt idx="615">
                  <c:v>-3.3018621933738425E-2</c:v>
                </c:pt>
                <c:pt idx="616">
                  <c:v>6.2001043802515587E-2</c:v>
                </c:pt>
                <c:pt idx="617">
                  <c:v>2.8482952109293806E-3</c:v>
                </c:pt>
                <c:pt idx="618">
                  <c:v>-1.4061182072318679E-2</c:v>
                </c:pt>
                <c:pt idx="619">
                  <c:v>1.7331113442746109E-2</c:v>
                </c:pt>
                <c:pt idx="620">
                  <c:v>-1.8891110216101594E-2</c:v>
                </c:pt>
                <c:pt idx="621">
                  <c:v>1.9804728395181138E-2</c:v>
                </c:pt>
                <c:pt idx="622">
                  <c:v>-9.7046095140391041E-3</c:v>
                </c:pt>
                <c:pt idx="623">
                  <c:v>-2.8476444550657141E-2</c:v>
                </c:pt>
                <c:pt idx="624">
                  <c:v>1.2339525610005014E-2</c:v>
                </c:pt>
                <c:pt idx="625">
                  <c:v>-2.3123563239773975E-2</c:v>
                </c:pt>
                <c:pt idx="626">
                  <c:v>1.466895518727299E-2</c:v>
                </c:pt>
                <c:pt idx="627">
                  <c:v>2.5101317921062752E-2</c:v>
                </c:pt>
                <c:pt idx="628">
                  <c:v>1.6907442859545516E-2</c:v>
                </c:pt>
                <c:pt idx="629">
                  <c:v>5.6149230920630169E-3</c:v>
                </c:pt>
                <c:pt idx="630">
                  <c:v>5.3845577832021246E-3</c:v>
                </c:pt>
                <c:pt idx="631">
                  <c:v>-4.9946487994348282E-3</c:v>
                </c:pt>
                <c:pt idx="632">
                  <c:v>1.0459568318530309E-2</c:v>
                </c:pt>
                <c:pt idx="633">
                  <c:v>-9.3295931330859699E-3</c:v>
                </c:pt>
                <c:pt idx="634">
                  <c:v>2.2988111587208284E-2</c:v>
                </c:pt>
                <c:pt idx="635">
                  <c:v>-2.6053112857540018E-2</c:v>
                </c:pt>
                <c:pt idx="636">
                  <c:v>3.6812425814613116E-2</c:v>
                </c:pt>
                <c:pt idx="637">
                  <c:v>-6.6533329779980398E-3</c:v>
                </c:pt>
                <c:pt idx="638">
                  <c:v>7.2666820737795745E-3</c:v>
                </c:pt>
                <c:pt idx="639">
                  <c:v>6.8893645050349542E-4</c:v>
                </c:pt>
                <c:pt idx="640">
                  <c:v>1.9012681302084285E-2</c:v>
                </c:pt>
                <c:pt idx="641">
                  <c:v>-4.9369113563568412E-3</c:v>
                </c:pt>
                <c:pt idx="642">
                  <c:v>7.5545922061071831E-3</c:v>
                </c:pt>
                <c:pt idx="643">
                  <c:v>-2.1047247576135453E-2</c:v>
                </c:pt>
                <c:pt idx="644">
                  <c:v>1.1796033408537957E-3</c:v>
                </c:pt>
                <c:pt idx="645">
                  <c:v>6.6529488138968827E-3</c:v>
                </c:pt>
                <c:pt idx="646">
                  <c:v>-2.2612271817282763E-3</c:v>
                </c:pt>
                <c:pt idx="647">
                  <c:v>2.5382760005894624E-3</c:v>
                </c:pt>
                <c:pt idx="648">
                  <c:v>1.6676277399572097E-2</c:v>
                </c:pt>
                <c:pt idx="649">
                  <c:v>7.9431570980234636E-3</c:v>
                </c:pt>
                <c:pt idx="650">
                  <c:v>1.3312861581221019E-3</c:v>
                </c:pt>
                <c:pt idx="651">
                  <c:v>1.1821142398425809E-2</c:v>
                </c:pt>
                <c:pt idx="652">
                  <c:v>2.9953873904530353E-3</c:v>
                </c:pt>
                <c:pt idx="653">
                  <c:v>7.4530499677917649E-3</c:v>
                </c:pt>
                <c:pt idx="654">
                  <c:v>7.0621194614341049E-3</c:v>
                </c:pt>
                <c:pt idx="655">
                  <c:v>6.3577242484607263E-3</c:v>
                </c:pt>
                <c:pt idx="656">
                  <c:v>-5.252353788685069E-3</c:v>
                </c:pt>
                <c:pt idx="657">
                  <c:v>7.6309123997774578E-3</c:v>
                </c:pt>
                <c:pt idx="658">
                  <c:v>-1.0462885474774729E-3</c:v>
                </c:pt>
                <c:pt idx="659">
                  <c:v>5.5021445081542769E-3</c:v>
                </c:pt>
                <c:pt idx="660">
                  <c:v>3.1018595240919311E-3</c:v>
                </c:pt>
                <c:pt idx="661">
                  <c:v>2.8168815893696159E-3</c:v>
                </c:pt>
                <c:pt idx="662">
                  <c:v>-1.197863285922967E-2</c:v>
                </c:pt>
                <c:pt idx="663">
                  <c:v>1.0822131755282668E-2</c:v>
                </c:pt>
                <c:pt idx="664">
                  <c:v>1.3334112991216718E-2</c:v>
                </c:pt>
                <c:pt idx="665">
                  <c:v>7.6479612935898859E-3</c:v>
                </c:pt>
                <c:pt idx="666">
                  <c:v>6.1160620561547816E-3</c:v>
                </c:pt>
                <c:pt idx="667">
                  <c:v>1.4297627633864732E-2</c:v>
                </c:pt>
                <c:pt idx="668">
                  <c:v>4.3226474410628223E-3</c:v>
                </c:pt>
                <c:pt idx="669">
                  <c:v>6.414862132164743E-3</c:v>
                </c:pt>
                <c:pt idx="670">
                  <c:v>-2.1739810426846067E-4</c:v>
                </c:pt>
                <c:pt idx="671">
                  <c:v>1.451286105973912E-2</c:v>
                </c:pt>
                <c:pt idx="672">
                  <c:v>8.578170491875578E-3</c:v>
                </c:pt>
                <c:pt idx="673">
                  <c:v>-4.1065792324595618E-2</c:v>
                </c:pt>
                <c:pt idx="674">
                  <c:v>-3.1008864157031437E-2</c:v>
                </c:pt>
                <c:pt idx="675">
                  <c:v>-1.6181412971464097E-4</c:v>
                </c:pt>
                <c:pt idx="676">
                  <c:v>1.7628218876106418E-2</c:v>
                </c:pt>
                <c:pt idx="677">
                  <c:v>-2.2817562275640548E-2</c:v>
                </c:pt>
                <c:pt idx="678">
                  <c:v>4.9903703238263313E-3</c:v>
                </c:pt>
                <c:pt idx="679">
                  <c:v>1.8228731089677618E-2</c:v>
                </c:pt>
                <c:pt idx="680">
                  <c:v>2.03015622144069E-3</c:v>
                </c:pt>
                <c:pt idx="681">
                  <c:v>-2.4595939719276833E-2</c:v>
                </c:pt>
                <c:pt idx="682">
                  <c:v>4.8619902378234398E-3</c:v>
                </c:pt>
                <c:pt idx="683">
                  <c:v>-2.7966405095376581E-2</c:v>
                </c:pt>
                <c:pt idx="684">
                  <c:v>4.8019754014710274E-3</c:v>
                </c:pt>
                <c:pt idx="685">
                  <c:v>1.0546743509385562E-2</c:v>
                </c:pt>
                <c:pt idx="686">
                  <c:v>-3.7219420257485834E-2</c:v>
                </c:pt>
                <c:pt idx="687">
                  <c:v>5.0193855721333003E-3</c:v>
                </c:pt>
                <c:pt idx="688">
                  <c:v>4.085938567276419E-2</c:v>
                </c:pt>
                <c:pt idx="689">
                  <c:v>7.4873675325650181E-3</c:v>
                </c:pt>
                <c:pt idx="690">
                  <c:v>-3.2219546495716091E-3</c:v>
                </c:pt>
                <c:pt idx="691">
                  <c:v>1.8542530402867633E-2</c:v>
                </c:pt>
                <c:pt idx="692">
                  <c:v>-1.7892302588513667E-2</c:v>
                </c:pt>
                <c:pt idx="693">
                  <c:v>1.2009908431158553E-2</c:v>
                </c:pt>
                <c:pt idx="694">
                  <c:v>1.7136360211068312E-2</c:v>
                </c:pt>
                <c:pt idx="695">
                  <c:v>-8.8367552278494372E-3</c:v>
                </c:pt>
                <c:pt idx="696">
                  <c:v>2.0314059524009515E-2</c:v>
                </c:pt>
                <c:pt idx="697">
                  <c:v>1.0549111857236834E-2</c:v>
                </c:pt>
                <c:pt idx="698">
                  <c:v>1.6262987232927927E-2</c:v>
                </c:pt>
                <c:pt idx="699">
                  <c:v>1.3651391173887126E-2</c:v>
                </c:pt>
                <c:pt idx="700">
                  <c:v>-6.3646305820919012E-3</c:v>
                </c:pt>
                <c:pt idx="701">
                  <c:v>-2.284985994776154E-2</c:v>
                </c:pt>
                <c:pt idx="702">
                  <c:v>1.6069021046541579E-2</c:v>
                </c:pt>
                <c:pt idx="703">
                  <c:v>7.170211182303053E-4</c:v>
                </c:pt>
                <c:pt idx="704">
                  <c:v>-2.0135337303888043E-2</c:v>
                </c:pt>
                <c:pt idx="705">
                  <c:v>8.6194463990190546E-4</c:v>
                </c:pt>
                <c:pt idx="706">
                  <c:v>1.0721644153850881E-4</c:v>
                </c:pt>
                <c:pt idx="707">
                  <c:v>1.0930039999266231E-2</c:v>
                </c:pt>
                <c:pt idx="708">
                  <c:v>-8.4125493806455343E-3</c:v>
                </c:pt>
                <c:pt idx="709">
                  <c:v>-1.422548333003569E-2</c:v>
                </c:pt>
                <c:pt idx="710">
                  <c:v>-2.3200976837830144E-2</c:v>
                </c:pt>
                <c:pt idx="711">
                  <c:v>-2.5491667053061402E-2</c:v>
                </c:pt>
                <c:pt idx="712">
                  <c:v>7.3606255216071429E-3</c:v>
                </c:pt>
                <c:pt idx="713">
                  <c:v>1.7161790567335159E-3</c:v>
                </c:pt>
                <c:pt idx="714">
                  <c:v>1.6915211305859473E-2</c:v>
                </c:pt>
                <c:pt idx="715">
                  <c:v>2.8817378593766273E-2</c:v>
                </c:pt>
                <c:pt idx="716">
                  <c:v>3.1799991143123665E-2</c:v>
                </c:pt>
                <c:pt idx="717">
                  <c:v>9.331963645478435E-3</c:v>
                </c:pt>
                <c:pt idx="718">
                  <c:v>2.9148627448852941E-2</c:v>
                </c:pt>
                <c:pt idx="719">
                  <c:v>-1.4201254859383295E-2</c:v>
                </c:pt>
                <c:pt idx="720">
                  <c:v>8.1940631578083616E-3</c:v>
                </c:pt>
                <c:pt idx="721">
                  <c:v>4.4917697304372759E-4</c:v>
                </c:pt>
                <c:pt idx="722">
                  <c:v>-3.1379708941207452E-3</c:v>
                </c:pt>
                <c:pt idx="723">
                  <c:v>1.858203474811734E-2</c:v>
                </c:pt>
                <c:pt idx="724">
                  <c:v>4.4285164133320686E-3</c:v>
                </c:pt>
                <c:pt idx="725">
                  <c:v>1.3155038092654925E-3</c:v>
                </c:pt>
                <c:pt idx="726">
                  <c:v>-1.8860897914581377E-2</c:v>
                </c:pt>
                <c:pt idx="727">
                  <c:v>8.1373022316496672E-3</c:v>
                </c:pt>
                <c:pt idx="728">
                  <c:v>-4.0138787825338236E-3</c:v>
                </c:pt>
                <c:pt idx="729">
                  <c:v>1.1048141660900327E-2</c:v>
                </c:pt>
                <c:pt idx="730">
                  <c:v>1.591201441615156E-2</c:v>
                </c:pt>
                <c:pt idx="731">
                  <c:v>1.778406061343901E-3</c:v>
                </c:pt>
                <c:pt idx="732">
                  <c:v>-9.5147008010576983E-4</c:v>
                </c:pt>
                <c:pt idx="733">
                  <c:v>4.9602627379986344E-3</c:v>
                </c:pt>
                <c:pt idx="734">
                  <c:v>3.5590398296443428E-3</c:v>
                </c:pt>
                <c:pt idx="735">
                  <c:v>5.9663287667298349E-3</c:v>
                </c:pt>
                <c:pt idx="736">
                  <c:v>1.6261016675212479E-3</c:v>
                </c:pt>
                <c:pt idx="737">
                  <c:v>9.3280430335469181E-3</c:v>
                </c:pt>
                <c:pt idx="738">
                  <c:v>-3.5746314919713881E-3</c:v>
                </c:pt>
                <c:pt idx="739">
                  <c:v>8.9870580580347081E-3</c:v>
                </c:pt>
                <c:pt idx="740">
                  <c:v>-1.6261298964132198E-2</c:v>
                </c:pt>
                <c:pt idx="741">
                  <c:v>-4.5969020814843242E-4</c:v>
                </c:pt>
                <c:pt idx="742">
                  <c:v>7.67961041219187E-3</c:v>
                </c:pt>
                <c:pt idx="743">
                  <c:v>-2.5702503925237891E-3</c:v>
                </c:pt>
                <c:pt idx="744">
                  <c:v>1.1546925406772969E-2</c:v>
                </c:pt>
                <c:pt idx="745">
                  <c:v>6.9552252903342477E-3</c:v>
                </c:pt>
                <c:pt idx="746">
                  <c:v>3.8051349674677283E-3</c:v>
                </c:pt>
                <c:pt idx="747">
                  <c:v>-1.3044713539245072E-2</c:v>
                </c:pt>
                <c:pt idx="748">
                  <c:v>5.6681142229864359E-3</c:v>
                </c:pt>
                <c:pt idx="749">
                  <c:v>-1.0305376459033527E-3</c:v>
                </c:pt>
                <c:pt idx="750">
                  <c:v>8.767464063305897E-4</c:v>
                </c:pt>
                <c:pt idx="751">
                  <c:v>1.1161196546008388E-2</c:v>
                </c:pt>
                <c:pt idx="752">
                  <c:v>1.0353305823599168E-2</c:v>
                </c:pt>
                <c:pt idx="753">
                  <c:v>-4.2759285967950431E-3</c:v>
                </c:pt>
                <c:pt idx="754">
                  <c:v>-3.9012223881430103E-4</c:v>
                </c:pt>
                <c:pt idx="755">
                  <c:v>1.1889547086868775E-2</c:v>
                </c:pt>
                <c:pt idx="756">
                  <c:v>-2.3014725407809189E-2</c:v>
                </c:pt>
                <c:pt idx="757">
                  <c:v>5.7869999837814731E-3</c:v>
                </c:pt>
                <c:pt idx="758">
                  <c:v>1.958476013218791E-2</c:v>
                </c:pt>
                <c:pt idx="759">
                  <c:v>1.854939894711748E-2</c:v>
                </c:pt>
                <c:pt idx="760">
                  <c:v>-3.5218893674133249E-3</c:v>
                </c:pt>
                <c:pt idx="761">
                  <c:v>1.2089902630590553E-4</c:v>
                </c:pt>
                <c:pt idx="762">
                  <c:v>8.7045601970596931E-4</c:v>
                </c:pt>
                <c:pt idx="763">
                  <c:v>5.1430777486580325E-3</c:v>
                </c:pt>
                <c:pt idx="764">
                  <c:v>-8.5520418207597482E-3</c:v>
                </c:pt>
                <c:pt idx="765">
                  <c:v>-1.7637054232490417E-3</c:v>
                </c:pt>
                <c:pt idx="766">
                  <c:v>1.2806681695127041E-2</c:v>
                </c:pt>
                <c:pt idx="767">
                  <c:v>1.5116885121260087E-2</c:v>
                </c:pt>
                <c:pt idx="768">
                  <c:v>-3.9304108785494533E-3</c:v>
                </c:pt>
                <c:pt idx="769">
                  <c:v>3.2456155650769599E-3</c:v>
                </c:pt>
                <c:pt idx="770">
                  <c:v>4.5747444800297767E-3</c:v>
                </c:pt>
                <c:pt idx="771">
                  <c:v>-8.396106532416724E-3</c:v>
                </c:pt>
                <c:pt idx="772">
                  <c:v>-2.7622927102875543E-2</c:v>
                </c:pt>
                <c:pt idx="773">
                  <c:v>8.6013170547728571E-3</c:v>
                </c:pt>
                <c:pt idx="774">
                  <c:v>-1.5949216064158472E-2</c:v>
                </c:pt>
                <c:pt idx="775">
                  <c:v>2.2415117184821771E-2</c:v>
                </c:pt>
                <c:pt idx="776">
                  <c:v>1.7747308865088841E-2</c:v>
                </c:pt>
                <c:pt idx="777">
                  <c:v>-6.0221623361900406E-4</c:v>
                </c:pt>
                <c:pt idx="778">
                  <c:v>1.5179358700053899E-2</c:v>
                </c:pt>
                <c:pt idx="779">
                  <c:v>5.5864317004814127E-3</c:v>
                </c:pt>
                <c:pt idx="780">
                  <c:v>6.809371875813511E-3</c:v>
                </c:pt>
                <c:pt idx="781">
                  <c:v>4.1770232855107498E-3</c:v>
                </c:pt>
                <c:pt idx="782">
                  <c:v>-8.3919165440099073E-4</c:v>
                </c:pt>
                <c:pt idx="783">
                  <c:v>-9.6728835394895615E-4</c:v>
                </c:pt>
                <c:pt idx="784">
                  <c:v>1.0220949806667511E-2</c:v>
                </c:pt>
                <c:pt idx="785">
                  <c:v>-6.5148200132290864E-3</c:v>
                </c:pt>
                <c:pt idx="786">
                  <c:v>-2.4584179076493401E-4</c:v>
                </c:pt>
                <c:pt idx="787">
                  <c:v>2.4669326969838285E-3</c:v>
                </c:pt>
                <c:pt idx="788">
                  <c:v>-1.1497030789431293E-2</c:v>
                </c:pt>
                <c:pt idx="789">
                  <c:v>-9.1528242323937036E-3</c:v>
                </c:pt>
                <c:pt idx="790">
                  <c:v>6.4288909370211955E-3</c:v>
                </c:pt>
                <c:pt idx="791">
                  <c:v>1.5195902265675571E-2</c:v>
                </c:pt>
                <c:pt idx="792">
                  <c:v>-2.5364430165991412E-2</c:v>
                </c:pt>
                <c:pt idx="793">
                  <c:v>1.6490084414526496E-3</c:v>
                </c:pt>
                <c:pt idx="794">
                  <c:v>2.1944819739200705E-2</c:v>
                </c:pt>
                <c:pt idx="795">
                  <c:v>-1.2936508385244247E-2</c:v>
                </c:pt>
                <c:pt idx="796">
                  <c:v>-1.5088122086541216E-2</c:v>
                </c:pt>
                <c:pt idx="797">
                  <c:v>-8.0879014175344703E-3</c:v>
                </c:pt>
                <c:pt idx="798">
                  <c:v>1.8579017134727881E-2</c:v>
                </c:pt>
                <c:pt idx="799">
                  <c:v>3.2803234057415809E-3</c:v>
                </c:pt>
                <c:pt idx="800">
                  <c:v>1.4572879532041364E-2</c:v>
                </c:pt>
                <c:pt idx="801">
                  <c:v>8.752969703322136E-3</c:v>
                </c:pt>
                <c:pt idx="802">
                  <c:v>3.7247712677119351E-3</c:v>
                </c:pt>
                <c:pt idx="803">
                  <c:v>6.943435832951708E-3</c:v>
                </c:pt>
                <c:pt idx="804">
                  <c:v>1.1051158390312734E-2</c:v>
                </c:pt>
                <c:pt idx="805">
                  <c:v>-7.4335047009741039E-3</c:v>
                </c:pt>
                <c:pt idx="806">
                  <c:v>1.9872918072692532E-3</c:v>
                </c:pt>
                <c:pt idx="807">
                  <c:v>-1.300541073766177E-2</c:v>
                </c:pt>
                <c:pt idx="808">
                  <c:v>1.7979238925940303E-3</c:v>
                </c:pt>
                <c:pt idx="809">
                  <c:v>7.8720506107741277E-3</c:v>
                </c:pt>
                <c:pt idx="810">
                  <c:v>-5.3493996193897577E-3</c:v>
                </c:pt>
                <c:pt idx="811">
                  <c:v>-1.3200921421730292E-2</c:v>
                </c:pt>
                <c:pt idx="812">
                  <c:v>1.3688053445529248E-2</c:v>
                </c:pt>
                <c:pt idx="813">
                  <c:v>1.8485187762042589E-2</c:v>
                </c:pt>
                <c:pt idx="814">
                  <c:v>-1.3569573976404906E-3</c:v>
                </c:pt>
                <c:pt idx="815">
                  <c:v>1.9759126781710911E-3</c:v>
                </c:pt>
                <c:pt idx="816">
                  <c:v>9.2672345787978509E-3</c:v>
                </c:pt>
                <c:pt idx="817">
                  <c:v>1.4618179605354123E-2</c:v>
                </c:pt>
                <c:pt idx="818">
                  <c:v>1.4298205580136551E-2</c:v>
                </c:pt>
                <c:pt idx="819">
                  <c:v>2.3545240063953254E-4</c:v>
                </c:pt>
                <c:pt idx="820">
                  <c:v>5.7992177489749911E-3</c:v>
                </c:pt>
                <c:pt idx="821">
                  <c:v>2.6712215681822518E-3</c:v>
                </c:pt>
                <c:pt idx="822">
                  <c:v>9.9992861851945086E-3</c:v>
                </c:pt>
                <c:pt idx="823">
                  <c:v>2.4044235722258203E-3</c:v>
                </c:pt>
                <c:pt idx="824">
                  <c:v>4.3753562609602044E-3</c:v>
                </c:pt>
                <c:pt idx="825">
                  <c:v>6.7671105533339496E-5</c:v>
                </c:pt>
                <c:pt idx="826">
                  <c:v>1.1769168900736256E-2</c:v>
                </c:pt>
                <c:pt idx="827">
                  <c:v>2.4702750787411569E-3</c:v>
                </c:pt>
                <c:pt idx="828">
                  <c:v>-5.9458913558184919E-3</c:v>
                </c:pt>
                <c:pt idx="829">
                  <c:v>-9.2411004669078704E-3</c:v>
                </c:pt>
                <c:pt idx="830">
                  <c:v>1.4282614370084932E-2</c:v>
                </c:pt>
                <c:pt idx="831">
                  <c:v>-9.5095356353928646E-3</c:v>
                </c:pt>
                <c:pt idx="832">
                  <c:v>1.5609721304660061E-2</c:v>
                </c:pt>
                <c:pt idx="833">
                  <c:v>1.6853481036379903E-3</c:v>
                </c:pt>
                <c:pt idx="834">
                  <c:v>-3.3794453658356801E-4</c:v>
                </c:pt>
                <c:pt idx="835">
                  <c:v>7.370438081370531E-3</c:v>
                </c:pt>
                <c:pt idx="836">
                  <c:v>-1.9022048175749819E-3</c:v>
                </c:pt>
                <c:pt idx="837">
                  <c:v>-1.2950829830207112E-3</c:v>
                </c:pt>
                <c:pt idx="838">
                  <c:v>-3.4750532898595423E-3</c:v>
                </c:pt>
                <c:pt idx="839">
                  <c:v>2.170802853163989E-5</c:v>
                </c:pt>
                <c:pt idx="840">
                  <c:v>-1.881568791217425E-3</c:v>
                </c:pt>
                <c:pt idx="841">
                  <c:v>1.3879901614039595E-2</c:v>
                </c:pt>
                <c:pt idx="842">
                  <c:v>6.3608548201037028E-3</c:v>
                </c:pt>
                <c:pt idx="843">
                  <c:v>-2.4014258436429459E-2</c:v>
                </c:pt>
                <c:pt idx="844">
                  <c:v>-5.7251351045019628E-3</c:v>
                </c:pt>
                <c:pt idx="845">
                  <c:v>-1.7344246032593935E-2</c:v>
                </c:pt>
                <c:pt idx="846">
                  <c:v>1.8582591425564631E-2</c:v>
                </c:pt>
                <c:pt idx="847">
                  <c:v>1.3727901913133592E-2</c:v>
                </c:pt>
                <c:pt idx="848">
                  <c:v>-6.2150849993434381E-4</c:v>
                </c:pt>
                <c:pt idx="849">
                  <c:v>-2.1023507479187072E-2</c:v>
                </c:pt>
                <c:pt idx="850">
                  <c:v>8.3352749176352561E-3</c:v>
                </c:pt>
                <c:pt idx="851">
                  <c:v>1.5797318613929048E-2</c:v>
                </c:pt>
                <c:pt idx="852">
                  <c:v>1.1533073714209126E-3</c:v>
                </c:pt>
                <c:pt idx="853">
                  <c:v>1.2137408238713614E-2</c:v>
                </c:pt>
                <c:pt idx="854">
                  <c:v>-3.9099576232397249E-3</c:v>
                </c:pt>
                <c:pt idx="855">
                  <c:v>3.9600308439912447E-3</c:v>
                </c:pt>
                <c:pt idx="856">
                  <c:v>3.4678182839135733E-3</c:v>
                </c:pt>
                <c:pt idx="857">
                  <c:v>2.4830923028522551E-3</c:v>
                </c:pt>
                <c:pt idx="858">
                  <c:v>-2.4227391227898297E-3</c:v>
                </c:pt>
                <c:pt idx="859">
                  <c:v>-4.239826587258559E-3</c:v>
                </c:pt>
                <c:pt idx="860">
                  <c:v>5.3234314478402848E-3</c:v>
                </c:pt>
                <c:pt idx="861">
                  <c:v>8.0656389592766598E-3</c:v>
                </c:pt>
                <c:pt idx="862">
                  <c:v>2.0700688226352104E-3</c:v>
                </c:pt>
                <c:pt idx="863">
                  <c:v>3.9655372438604036E-4</c:v>
                </c:pt>
                <c:pt idx="864">
                  <c:v>-7.4473810707479792E-4</c:v>
                </c:pt>
                <c:pt idx="865">
                  <c:v>5.1938353846921175E-3</c:v>
                </c:pt>
                <c:pt idx="866">
                  <c:v>2.3620200376136737E-3</c:v>
                </c:pt>
                <c:pt idx="867">
                  <c:v>2.8512368628938341E-3</c:v>
                </c:pt>
                <c:pt idx="868">
                  <c:v>-1.3600675022479919E-3</c:v>
                </c:pt>
                <c:pt idx="869">
                  <c:v>-8.3203955650677248E-3</c:v>
                </c:pt>
                <c:pt idx="870">
                  <c:v>-4.2875245579732622E-3</c:v>
                </c:pt>
                <c:pt idx="871">
                  <c:v>-9.331088988811749E-3</c:v>
                </c:pt>
                <c:pt idx="872">
                  <c:v>1.7076082841372901E-2</c:v>
                </c:pt>
                <c:pt idx="873">
                  <c:v>8.4670468686545829E-3</c:v>
                </c:pt>
                <c:pt idx="874">
                  <c:v>3.0806340792141921E-3</c:v>
                </c:pt>
                <c:pt idx="875">
                  <c:v>6.1506163319713439E-3</c:v>
                </c:pt>
                <c:pt idx="876">
                  <c:v>3.9272839015070575E-3</c:v>
                </c:pt>
                <c:pt idx="877">
                  <c:v>3.2509756076490749E-3</c:v>
                </c:pt>
                <c:pt idx="878">
                  <c:v>-1.4221671187668187E-4</c:v>
                </c:pt>
                <c:pt idx="879">
                  <c:v>3.7995341968128362E-3</c:v>
                </c:pt>
                <c:pt idx="880">
                  <c:v>8.7052883238028338E-3</c:v>
                </c:pt>
                <c:pt idx="881">
                  <c:v>9.8912390529243867E-3</c:v>
                </c:pt>
                <c:pt idx="882">
                  <c:v>-1.0183633013873296E-3</c:v>
                </c:pt>
                <c:pt idx="883">
                  <c:v>-8.5525649307236461E-3</c:v>
                </c:pt>
                <c:pt idx="884">
                  <c:v>3.2292518382727549E-3</c:v>
                </c:pt>
                <c:pt idx="885">
                  <c:v>1.3956089460511405E-2</c:v>
                </c:pt>
                <c:pt idx="886">
                  <c:v>3.3061526530295134E-3</c:v>
                </c:pt>
                <c:pt idx="887">
                  <c:v>3.6250272466977997E-4</c:v>
                </c:pt>
                <c:pt idx="888">
                  <c:v>-2.7324291248388404E-3</c:v>
                </c:pt>
                <c:pt idx="889">
                  <c:v>1.6873092709890179E-4</c:v>
                </c:pt>
                <c:pt idx="890">
                  <c:v>-2.1108005906137258E-2</c:v>
                </c:pt>
                <c:pt idx="891">
                  <c:v>-9.0900896207040949E-3</c:v>
                </c:pt>
                <c:pt idx="892">
                  <c:v>2.1369683096409152E-2</c:v>
                </c:pt>
                <c:pt idx="893">
                  <c:v>9.9680911075888876E-3</c:v>
                </c:pt>
                <c:pt idx="894">
                  <c:v>6.7709512642347919E-3</c:v>
                </c:pt>
                <c:pt idx="895">
                  <c:v>9.3240932451536078E-3</c:v>
                </c:pt>
                <c:pt idx="896">
                  <c:v>2.7193510256977157E-3</c:v>
                </c:pt>
                <c:pt idx="897">
                  <c:v>-3.4136374853652824E-3</c:v>
                </c:pt>
                <c:pt idx="898">
                  <c:v>8.5024825984933265E-4</c:v>
                </c:pt>
                <c:pt idx="899">
                  <c:v>-1.918181943892143E-3</c:v>
                </c:pt>
                <c:pt idx="900">
                  <c:v>4.230230465071377E-3</c:v>
                </c:pt>
                <c:pt idx="901">
                  <c:v>-3.6319542043485699E-3</c:v>
                </c:pt>
                <c:pt idx="902">
                  <c:v>7.7263494667270645E-3</c:v>
                </c:pt>
                <c:pt idx="903">
                  <c:v>-1.4927887198607258E-3</c:v>
                </c:pt>
                <c:pt idx="904">
                  <c:v>6.7899289231190115E-3</c:v>
                </c:pt>
                <c:pt idx="905">
                  <c:v>3.2843320001424104E-3</c:v>
                </c:pt>
                <c:pt idx="906">
                  <c:v>5.8672823746874487E-5</c:v>
                </c:pt>
                <c:pt idx="907">
                  <c:v>2.5834687683502721E-3</c:v>
                </c:pt>
                <c:pt idx="908">
                  <c:v>1.8305928638283906E-3</c:v>
                </c:pt>
                <c:pt idx="909">
                  <c:v>6.3021532497320705E-3</c:v>
                </c:pt>
                <c:pt idx="910">
                  <c:v>-3.0036512044085166E-4</c:v>
                </c:pt>
                <c:pt idx="911">
                  <c:v>7.9670074285361544E-4</c:v>
                </c:pt>
                <c:pt idx="912">
                  <c:v>-5.6961480947839488E-3</c:v>
                </c:pt>
                <c:pt idx="913">
                  <c:v>-1.6972086962286949E-2</c:v>
                </c:pt>
                <c:pt idx="914">
                  <c:v>9.2422488713507066E-3</c:v>
                </c:pt>
                <c:pt idx="915">
                  <c:v>1.2710046201320831E-2</c:v>
                </c:pt>
                <c:pt idx="916">
                  <c:v>1.0912513163086512E-2</c:v>
                </c:pt>
                <c:pt idx="917">
                  <c:v>2.4611131138910411E-3</c:v>
                </c:pt>
                <c:pt idx="918">
                  <c:v>1.6391589902795636E-3</c:v>
                </c:pt>
                <c:pt idx="919">
                  <c:v>-5.1958220745714767E-3</c:v>
                </c:pt>
                <c:pt idx="920">
                  <c:v>1.2517917206283549E-2</c:v>
                </c:pt>
                <c:pt idx="921">
                  <c:v>5.3962710442260579E-3</c:v>
                </c:pt>
                <c:pt idx="922">
                  <c:v>3.7508164419476793E-4</c:v>
                </c:pt>
                <c:pt idx="923">
                  <c:v>2.3340840940061745E-3</c:v>
                </c:pt>
                <c:pt idx="924">
                  <c:v>4.7797599949485521E-5</c:v>
                </c:pt>
                <c:pt idx="925">
                  <c:v>1.5296680672373373E-3</c:v>
                </c:pt>
                <c:pt idx="926">
                  <c:v>-4.4457795991071402E-3</c:v>
                </c:pt>
                <c:pt idx="927">
                  <c:v>-8.4592401576371104E-4</c:v>
                </c:pt>
                <c:pt idx="928">
                  <c:v>-1.1530240657832468E-3</c:v>
                </c:pt>
                <c:pt idx="929">
                  <c:v>-8.8783319003146489E-3</c:v>
                </c:pt>
                <c:pt idx="930">
                  <c:v>2.0074365419583892E-3</c:v>
                </c:pt>
                <c:pt idx="931">
                  <c:v>-8.8563941689524372E-3</c:v>
                </c:pt>
                <c:pt idx="932">
                  <c:v>9.5619725166187757E-3</c:v>
                </c:pt>
                <c:pt idx="933">
                  <c:v>-1.5411613632240495E-3</c:v>
                </c:pt>
                <c:pt idx="934">
                  <c:v>-1.9340437336852308E-2</c:v>
                </c:pt>
                <c:pt idx="935">
                  <c:v>-8.0062784671130257E-3</c:v>
                </c:pt>
                <c:pt idx="936">
                  <c:v>-1.49175781936558E-3</c:v>
                </c:pt>
                <c:pt idx="937">
                  <c:v>1.2703462192944581E-2</c:v>
                </c:pt>
                <c:pt idx="938">
                  <c:v>1.0157509043765214E-2</c:v>
                </c:pt>
                <c:pt idx="939">
                  <c:v>1.885963713241299E-3</c:v>
                </c:pt>
                <c:pt idx="940">
                  <c:v>-6.1464968093180314E-3</c:v>
                </c:pt>
                <c:pt idx="941">
                  <c:v>-1.6642621819130916E-2</c:v>
                </c:pt>
                <c:pt idx="942">
                  <c:v>3.1895263766101765E-3</c:v>
                </c:pt>
                <c:pt idx="943">
                  <c:v>-1.5727687568183987E-2</c:v>
                </c:pt>
                <c:pt idx="944">
                  <c:v>1.0475578807064602E-2</c:v>
                </c:pt>
                <c:pt idx="945">
                  <c:v>-1.1335797680382283E-2</c:v>
                </c:pt>
                <c:pt idx="946">
                  <c:v>3.667526525840379E-3</c:v>
                </c:pt>
                <c:pt idx="947">
                  <c:v>2.0532304758972313E-2</c:v>
                </c:pt>
                <c:pt idx="948">
                  <c:v>7.6096189052753081E-3</c:v>
                </c:pt>
                <c:pt idx="949">
                  <c:v>-5.7429032931769512E-3</c:v>
                </c:pt>
                <c:pt idx="950">
                  <c:v>-4.5713794143677974E-3</c:v>
                </c:pt>
                <c:pt idx="951">
                  <c:v>-2.4995726069006637E-3</c:v>
                </c:pt>
                <c:pt idx="952">
                  <c:v>9.4807628087189375E-3</c:v>
                </c:pt>
                <c:pt idx="953">
                  <c:v>1.924563956423497E-2</c:v>
                </c:pt>
                <c:pt idx="954">
                  <c:v>5.4787261922440616E-3</c:v>
                </c:pt>
                <c:pt idx="955">
                  <c:v>1.0734755272187275E-2</c:v>
                </c:pt>
                <c:pt idx="956">
                  <c:v>8.7134234220623535E-3</c:v>
                </c:pt>
                <c:pt idx="957">
                  <c:v>2.9686575594928951E-3</c:v>
                </c:pt>
                <c:pt idx="958">
                  <c:v>4.7539429332327174E-3</c:v>
                </c:pt>
                <c:pt idx="959">
                  <c:v>2.8840276201868129E-3</c:v>
                </c:pt>
                <c:pt idx="960">
                  <c:v>8.0024647960324942E-3</c:v>
                </c:pt>
                <c:pt idx="961">
                  <c:v>1.1028979477499101E-3</c:v>
                </c:pt>
                <c:pt idx="962">
                  <c:v>-4.422131224350802E-3</c:v>
                </c:pt>
                <c:pt idx="963">
                  <c:v>3.5973310186443747E-3</c:v>
                </c:pt>
                <c:pt idx="964">
                  <c:v>1.1702768286779986E-2</c:v>
                </c:pt>
                <c:pt idx="965">
                  <c:v>1.4451876225431975E-3</c:v>
                </c:pt>
                <c:pt idx="966">
                  <c:v>5.6768372844002869E-3</c:v>
                </c:pt>
                <c:pt idx="967">
                  <c:v>9.984177008091925E-3</c:v>
                </c:pt>
                <c:pt idx="968">
                  <c:v>1.1081887165119849E-2</c:v>
                </c:pt>
                <c:pt idx="969">
                  <c:v>1.2879134868291875E-3</c:v>
                </c:pt>
                <c:pt idx="970">
                  <c:v>2.2980570090972438E-3</c:v>
                </c:pt>
                <c:pt idx="971">
                  <c:v>-9.8598829001951532E-3</c:v>
                </c:pt>
                <c:pt idx="972">
                  <c:v>-2.4588946912468871E-3</c:v>
                </c:pt>
                <c:pt idx="973">
                  <c:v>-5.3615845893071289E-4</c:v>
                </c:pt>
                <c:pt idx="974">
                  <c:v>1.0446578734244523E-2</c:v>
                </c:pt>
                <c:pt idx="975">
                  <c:v>-2.1637311927386097E-3</c:v>
                </c:pt>
                <c:pt idx="976">
                  <c:v>6.9700252689244265E-3</c:v>
                </c:pt>
                <c:pt idx="977">
                  <c:v>4.3372124529384088E-4</c:v>
                </c:pt>
                <c:pt idx="978">
                  <c:v>2.8534438108478869E-3</c:v>
                </c:pt>
                <c:pt idx="979">
                  <c:v>1.667523425400076E-3</c:v>
                </c:pt>
                <c:pt idx="980">
                  <c:v>-8.8638160460589362E-3</c:v>
                </c:pt>
                <c:pt idx="981">
                  <c:v>-1.1655036037649773E-4</c:v>
                </c:pt>
                <c:pt idx="982">
                  <c:v>-2.5353525951519267E-3</c:v>
                </c:pt>
                <c:pt idx="983">
                  <c:v>-9.6375255240774577E-3</c:v>
                </c:pt>
                <c:pt idx="984">
                  <c:v>3.980427524450025E-3</c:v>
                </c:pt>
                <c:pt idx="985">
                  <c:v>-1.0138607036779913E-2</c:v>
                </c:pt>
                <c:pt idx="986">
                  <c:v>-2.7862222570104182E-2</c:v>
                </c:pt>
                <c:pt idx="987">
                  <c:v>2.5834811079990978E-2</c:v>
                </c:pt>
                <c:pt idx="988">
                  <c:v>-1.1333912015137736E-2</c:v>
                </c:pt>
                <c:pt idx="989">
                  <c:v>2.5251939659348539E-2</c:v>
                </c:pt>
                <c:pt idx="990">
                  <c:v>1.7669224875334837E-2</c:v>
                </c:pt>
                <c:pt idx="991">
                  <c:v>6.9567155059886633E-4</c:v>
                </c:pt>
                <c:pt idx="992">
                  <c:v>-3.0276569526794953E-4</c:v>
                </c:pt>
                <c:pt idx="993">
                  <c:v>7.1245265687446694E-3</c:v>
                </c:pt>
                <c:pt idx="994">
                  <c:v>-1.8466943050989202E-2</c:v>
                </c:pt>
                <c:pt idx="995">
                  <c:v>-1.2263254026983351E-3</c:v>
                </c:pt>
                <c:pt idx="996">
                  <c:v>2.4516206759442195E-2</c:v>
                </c:pt>
                <c:pt idx="997">
                  <c:v>-1.8238336900493288E-2</c:v>
                </c:pt>
                <c:pt idx="998">
                  <c:v>-1.7925040183698886E-2</c:v>
                </c:pt>
                <c:pt idx="999">
                  <c:v>2.7149797249915054E-3</c:v>
                </c:pt>
                <c:pt idx="1000">
                  <c:v>1.6789867428097297E-2</c:v>
                </c:pt>
                <c:pt idx="1001">
                  <c:v>1.6079691808273691E-2</c:v>
                </c:pt>
                <c:pt idx="1002">
                  <c:v>9.1987122527193137E-3</c:v>
                </c:pt>
                <c:pt idx="1003">
                  <c:v>1.804036177114135E-2</c:v>
                </c:pt>
                <c:pt idx="1004">
                  <c:v>-1.255771146892651E-3</c:v>
                </c:pt>
                <c:pt idx="1005">
                  <c:v>2.21786323962226E-3</c:v>
                </c:pt>
                <c:pt idx="1006">
                  <c:v>-4.6532251030185611E-3</c:v>
                </c:pt>
                <c:pt idx="1007">
                  <c:v>1.4768267466171569E-3</c:v>
                </c:pt>
                <c:pt idx="1008">
                  <c:v>8.0410458660363626E-3</c:v>
                </c:pt>
                <c:pt idx="1009">
                  <c:v>-3.9455462684045896E-3</c:v>
                </c:pt>
                <c:pt idx="1010">
                  <c:v>-2.5783907567230219E-2</c:v>
                </c:pt>
                <c:pt idx="1011">
                  <c:v>1.8732046171922147E-3</c:v>
                </c:pt>
                <c:pt idx="1012">
                  <c:v>-1.1399669776105018E-2</c:v>
                </c:pt>
                <c:pt idx="1013">
                  <c:v>4.6225787752043014E-3</c:v>
                </c:pt>
                <c:pt idx="1014">
                  <c:v>1.7694281881233773E-2</c:v>
                </c:pt>
                <c:pt idx="1015">
                  <c:v>2.0622414552194128E-3</c:v>
                </c:pt>
                <c:pt idx="1016">
                  <c:v>-2.6362151747897741E-2</c:v>
                </c:pt>
                <c:pt idx="1017">
                  <c:v>-1.0033025888133923E-3</c:v>
                </c:pt>
                <c:pt idx="1018">
                  <c:v>-1.211591995955511E-2</c:v>
                </c:pt>
                <c:pt idx="1019">
                  <c:v>-1.1209392660759319E-2</c:v>
                </c:pt>
                <c:pt idx="1020">
                  <c:v>-2.1700642196449727E-2</c:v>
                </c:pt>
                <c:pt idx="1021">
                  <c:v>-3.3779294533721735E-2</c:v>
                </c:pt>
                <c:pt idx="1022">
                  <c:v>3.8258665298487051E-3</c:v>
                </c:pt>
                <c:pt idx="1023">
                  <c:v>1.3462591859688228E-2</c:v>
                </c:pt>
                <c:pt idx="1024">
                  <c:v>-7.7982018844776745E-3</c:v>
                </c:pt>
                <c:pt idx="1025">
                  <c:v>-1.2904625630295978E-2</c:v>
                </c:pt>
                <c:pt idx="1026">
                  <c:v>3.015880446534331E-2</c:v>
                </c:pt>
                <c:pt idx="1027">
                  <c:v>2.7161113655686273E-2</c:v>
                </c:pt>
                <c:pt idx="1028">
                  <c:v>1.4518564141943692E-2</c:v>
                </c:pt>
                <c:pt idx="1029">
                  <c:v>-8.423017076193938E-3</c:v>
                </c:pt>
                <c:pt idx="1030">
                  <c:v>-1.4869993684592303E-2</c:v>
                </c:pt>
                <c:pt idx="1031">
                  <c:v>7.5096860907328047E-3</c:v>
                </c:pt>
                <c:pt idx="1032">
                  <c:v>-6.9859733223520551E-3</c:v>
                </c:pt>
                <c:pt idx="1033">
                  <c:v>2.0662772628006507E-2</c:v>
                </c:pt>
                <c:pt idx="1034">
                  <c:v>2.4921751811410502E-3</c:v>
                </c:pt>
                <c:pt idx="1035">
                  <c:v>-1.314867110317618E-2</c:v>
                </c:pt>
                <c:pt idx="1036">
                  <c:v>-2.7157699486524665E-2</c:v>
                </c:pt>
                <c:pt idx="1037">
                  <c:v>5.7111582302263085E-3</c:v>
                </c:pt>
                <c:pt idx="1038">
                  <c:v>8.6529419831358739E-3</c:v>
                </c:pt>
                <c:pt idx="1039">
                  <c:v>7.4883481173620102E-4</c:v>
                </c:pt>
                <c:pt idx="1040">
                  <c:v>-2.0813271776617504E-2</c:v>
                </c:pt>
                <c:pt idx="1041">
                  <c:v>-1.5163005503891562E-2</c:v>
                </c:pt>
                <c:pt idx="1042">
                  <c:v>-1.7564267370842462E-3</c:v>
                </c:pt>
                <c:pt idx="1043">
                  <c:v>-5.168457069585429E-2</c:v>
                </c:pt>
                <c:pt idx="1044">
                  <c:v>4.6577238669009952E-2</c:v>
                </c:pt>
                <c:pt idx="1045">
                  <c:v>1.8024508281054421E-2</c:v>
                </c:pt>
                <c:pt idx="1046">
                  <c:v>3.4125293966343995E-3</c:v>
                </c:pt>
                <c:pt idx="1047">
                  <c:v>-1.1790288330643862E-2</c:v>
                </c:pt>
                <c:pt idx="1048">
                  <c:v>2.5035366606124099E-2</c:v>
                </c:pt>
                <c:pt idx="1049">
                  <c:v>-1.7340600271231424E-2</c:v>
                </c:pt>
                <c:pt idx="1050">
                  <c:v>-4.0009888114315171E-3</c:v>
                </c:pt>
                <c:pt idx="1051">
                  <c:v>-3.7801278792692176E-2</c:v>
                </c:pt>
                <c:pt idx="1052">
                  <c:v>7.1641335506399274E-3</c:v>
                </c:pt>
                <c:pt idx="1053">
                  <c:v>9.9876651753091367E-3</c:v>
                </c:pt>
                <c:pt idx="1054">
                  <c:v>9.1363408277356246E-3</c:v>
                </c:pt>
                <c:pt idx="1055">
                  <c:v>-2.3343811479349427E-2</c:v>
                </c:pt>
                <c:pt idx="1056">
                  <c:v>-3.779691709099837E-3</c:v>
                </c:pt>
                <c:pt idx="1057">
                  <c:v>3.2385191106602727E-2</c:v>
                </c:pt>
                <c:pt idx="1058">
                  <c:v>1.8434224373294658E-2</c:v>
                </c:pt>
                <c:pt idx="1059">
                  <c:v>1.9821079143584365E-2</c:v>
                </c:pt>
                <c:pt idx="1060">
                  <c:v>1.7373462489964051E-2</c:v>
                </c:pt>
                <c:pt idx="1061">
                  <c:v>2.664936525317367E-3</c:v>
                </c:pt>
                <c:pt idx="1062">
                  <c:v>7.8420903291351578E-3</c:v>
                </c:pt>
                <c:pt idx="1063">
                  <c:v>-6.2301461163927555E-3</c:v>
                </c:pt>
                <c:pt idx="1064">
                  <c:v>1.6501525169160976E-2</c:v>
                </c:pt>
                <c:pt idx="1065">
                  <c:v>6.0346342342246454E-3</c:v>
                </c:pt>
                <c:pt idx="1066">
                  <c:v>1.885840459622944E-2</c:v>
                </c:pt>
                <c:pt idx="1067">
                  <c:v>6.8599115425724512E-3</c:v>
                </c:pt>
                <c:pt idx="1068">
                  <c:v>-6.6310655820234756E-3</c:v>
                </c:pt>
                <c:pt idx="1069">
                  <c:v>-1.6424368567825257E-2</c:v>
                </c:pt>
                <c:pt idx="1070">
                  <c:v>2.9104529108400206E-3</c:v>
                </c:pt>
                <c:pt idx="1071">
                  <c:v>7.8587005946208714E-3</c:v>
                </c:pt>
                <c:pt idx="1072">
                  <c:v>-2.2253972011706966E-2</c:v>
                </c:pt>
                <c:pt idx="1073">
                  <c:v>-5.1565662612719637E-3</c:v>
                </c:pt>
                <c:pt idx="1074">
                  <c:v>6.4874061879636041E-3</c:v>
                </c:pt>
                <c:pt idx="1075">
                  <c:v>-8.7267651435063067E-3</c:v>
                </c:pt>
                <c:pt idx="1076">
                  <c:v>-6.855885536145051E-3</c:v>
                </c:pt>
                <c:pt idx="1077">
                  <c:v>-1.2398701338411424E-2</c:v>
                </c:pt>
                <c:pt idx="1078">
                  <c:v>1.7349985188575917E-2</c:v>
                </c:pt>
                <c:pt idx="1079">
                  <c:v>-1.8440550486781178E-2</c:v>
                </c:pt>
                <c:pt idx="1080">
                  <c:v>2.1813855361908097E-3</c:v>
                </c:pt>
                <c:pt idx="1081">
                  <c:v>2.5535172858139263E-2</c:v>
                </c:pt>
                <c:pt idx="1082">
                  <c:v>5.7155428990881326E-3</c:v>
                </c:pt>
                <c:pt idx="1083">
                  <c:v>-3.014918451061457E-2</c:v>
                </c:pt>
                <c:pt idx="1084">
                  <c:v>-3.9158933464812848E-2</c:v>
                </c:pt>
                <c:pt idx="1085">
                  <c:v>7.8257175516096775E-3</c:v>
                </c:pt>
                <c:pt idx="1086">
                  <c:v>-2.8002732980405405E-2</c:v>
                </c:pt>
                <c:pt idx="1087">
                  <c:v>1.2182040265801603E-2</c:v>
                </c:pt>
                <c:pt idx="1088">
                  <c:v>1.0533904366007747E-2</c:v>
                </c:pt>
                <c:pt idx="1089">
                  <c:v>-3.8082948210588712E-2</c:v>
                </c:pt>
                <c:pt idx="1090">
                  <c:v>1.0105908566067788E-2</c:v>
                </c:pt>
                <c:pt idx="1091">
                  <c:v>7.5400530020783996E-3</c:v>
                </c:pt>
                <c:pt idx="1092">
                  <c:v>2.9220257760749522E-2</c:v>
                </c:pt>
                <c:pt idx="1093">
                  <c:v>-4.3923115023457082E-2</c:v>
                </c:pt>
                <c:pt idx="1094">
                  <c:v>-1.4547393720235275E-2</c:v>
                </c:pt>
                <c:pt idx="1095">
                  <c:v>-1.4456513450051067E-2</c:v>
                </c:pt>
                <c:pt idx="1096">
                  <c:v>-1.430081178398666E-2</c:v>
                </c:pt>
                <c:pt idx="1097">
                  <c:v>-2.8230471996591906E-2</c:v>
                </c:pt>
                <c:pt idx="1098">
                  <c:v>2.1205295616598507E-2</c:v>
                </c:pt>
                <c:pt idx="1099">
                  <c:v>1.7238359157043484E-2</c:v>
                </c:pt>
                <c:pt idx="1100">
                  <c:v>1.3654080748488192E-2</c:v>
                </c:pt>
                <c:pt idx="1101">
                  <c:v>6.4912783466332174E-4</c:v>
                </c:pt>
                <c:pt idx="1102">
                  <c:v>-4.986678740754448E-2</c:v>
                </c:pt>
                <c:pt idx="1103">
                  <c:v>1.0526554232782271E-2</c:v>
                </c:pt>
                <c:pt idx="1104">
                  <c:v>-2.1857087944782755E-3</c:v>
                </c:pt>
                <c:pt idx="1105">
                  <c:v>8.6860585551283027E-3</c:v>
                </c:pt>
                <c:pt idx="1106">
                  <c:v>-3.8751072405940126E-3</c:v>
                </c:pt>
                <c:pt idx="1107">
                  <c:v>1.9388936324317953E-2</c:v>
                </c:pt>
                <c:pt idx="1108">
                  <c:v>3.183179542807156E-2</c:v>
                </c:pt>
                <c:pt idx="1109">
                  <c:v>2.4830530384695872E-2</c:v>
                </c:pt>
                <c:pt idx="1110">
                  <c:v>2.3342736556834407E-4</c:v>
                </c:pt>
                <c:pt idx="1111">
                  <c:v>-1.6877092305158853E-2</c:v>
                </c:pt>
                <c:pt idx="1112">
                  <c:v>1.443166076747783E-2</c:v>
                </c:pt>
                <c:pt idx="1113">
                  <c:v>-2.6602557994952875E-4</c:v>
                </c:pt>
                <c:pt idx="1114">
                  <c:v>-1.1723763500079665E-2</c:v>
                </c:pt>
                <c:pt idx="1115">
                  <c:v>1.7201515556634499E-2</c:v>
                </c:pt>
                <c:pt idx="1116">
                  <c:v>-1.4016492673547966E-2</c:v>
                </c:pt>
                <c:pt idx="1117">
                  <c:v>-4.0863657063805355E-2</c:v>
                </c:pt>
                <c:pt idx="1118">
                  <c:v>-4.521670243544873E-2</c:v>
                </c:pt>
                <c:pt idx="1119">
                  <c:v>-2.5364377900709167E-2</c:v>
                </c:pt>
                <c:pt idx="1120">
                  <c:v>8.441842804449227E-4</c:v>
                </c:pt>
                <c:pt idx="1121">
                  <c:v>-1.209671729640161E-2</c:v>
                </c:pt>
                <c:pt idx="1122">
                  <c:v>-2.1698994329439572E-2</c:v>
                </c:pt>
                <c:pt idx="1123">
                  <c:v>1.8692217035816968E-2</c:v>
                </c:pt>
                <c:pt idx="1124">
                  <c:v>7.3479234445666779E-3</c:v>
                </c:pt>
                <c:pt idx="1125">
                  <c:v>1.5285220834830566E-2</c:v>
                </c:pt>
                <c:pt idx="1126">
                  <c:v>1.7332096883298335E-2</c:v>
                </c:pt>
                <c:pt idx="1127">
                  <c:v>3.5324183308639491E-2</c:v>
                </c:pt>
                <c:pt idx="1128">
                  <c:v>-1.9928227559935234E-3</c:v>
                </c:pt>
                <c:pt idx="1129">
                  <c:v>-2.9408219537243041E-2</c:v>
                </c:pt>
                <c:pt idx="1130">
                  <c:v>-1.302321648503192E-2</c:v>
                </c:pt>
                <c:pt idx="1131">
                  <c:v>-1.1080239879593104E-3</c:v>
                </c:pt>
                <c:pt idx="1132">
                  <c:v>4.7647995709082644E-3</c:v>
                </c:pt>
                <c:pt idx="1133">
                  <c:v>1.4547096318697645E-2</c:v>
                </c:pt>
                <c:pt idx="1134">
                  <c:v>1.0039172810901836E-2</c:v>
                </c:pt>
                <c:pt idx="1135">
                  <c:v>1.0854666676296375E-2</c:v>
                </c:pt>
                <c:pt idx="1136">
                  <c:v>-1.8635296131192282E-3</c:v>
                </c:pt>
                <c:pt idx="1137">
                  <c:v>-9.340328840582451E-3</c:v>
                </c:pt>
                <c:pt idx="1138">
                  <c:v>-2.4454754712045092E-2</c:v>
                </c:pt>
                <c:pt idx="1139">
                  <c:v>-4.895760364584085E-3</c:v>
                </c:pt>
                <c:pt idx="1140">
                  <c:v>1.9857595620605913E-2</c:v>
                </c:pt>
                <c:pt idx="1141">
                  <c:v>2.3714793274934112E-2</c:v>
                </c:pt>
                <c:pt idx="1142">
                  <c:v>-7.2897666362322592E-3</c:v>
                </c:pt>
                <c:pt idx="1143">
                  <c:v>2.6509796979479739E-2</c:v>
                </c:pt>
                <c:pt idx="1144">
                  <c:v>7.5076585619267191E-3</c:v>
                </c:pt>
                <c:pt idx="1145">
                  <c:v>1.5189688260348949E-2</c:v>
                </c:pt>
                <c:pt idx="1146">
                  <c:v>-1.0291609203286554E-2</c:v>
                </c:pt>
                <c:pt idx="1147">
                  <c:v>-3.5622576996470904E-3</c:v>
                </c:pt>
                <c:pt idx="1148">
                  <c:v>4.9806773337656611E-5</c:v>
                </c:pt>
                <c:pt idx="1149">
                  <c:v>2.5953602701270281E-2</c:v>
                </c:pt>
                <c:pt idx="1150">
                  <c:v>2.0997153158189806E-2</c:v>
                </c:pt>
                <c:pt idx="1151">
                  <c:v>8.8570890515550452E-3</c:v>
                </c:pt>
                <c:pt idx="1152">
                  <c:v>-2.0028270575693204E-3</c:v>
                </c:pt>
                <c:pt idx="1153">
                  <c:v>1.8784312978862589E-3</c:v>
                </c:pt>
                <c:pt idx="1154">
                  <c:v>1.5930397078799056E-2</c:v>
                </c:pt>
                <c:pt idx="1155">
                  <c:v>-1.189890318750916E-2</c:v>
                </c:pt>
                <c:pt idx="1156">
                  <c:v>1.3680409245636323E-2</c:v>
                </c:pt>
                <c:pt idx="1157">
                  <c:v>-6.6921979217911412E-3</c:v>
                </c:pt>
                <c:pt idx="1158">
                  <c:v>1.6167699150994919E-2</c:v>
                </c:pt>
                <c:pt idx="1159">
                  <c:v>1.5500252365464371E-2</c:v>
                </c:pt>
                <c:pt idx="1160">
                  <c:v>-9.7659523225407602E-5</c:v>
                </c:pt>
                <c:pt idx="1161">
                  <c:v>1.4702697868078181E-2</c:v>
                </c:pt>
                <c:pt idx="1162">
                  <c:v>7.2661738564699123E-3</c:v>
                </c:pt>
                <c:pt idx="1163">
                  <c:v>-2.4819696076578569E-3</c:v>
                </c:pt>
                <c:pt idx="1164">
                  <c:v>-1.6171009879089736E-3</c:v>
                </c:pt>
                <c:pt idx="1165">
                  <c:v>-1.4800441213076681E-3</c:v>
                </c:pt>
                <c:pt idx="1166">
                  <c:v>-2.168658251817079E-2</c:v>
                </c:pt>
                <c:pt idx="1167">
                  <c:v>-1.911847211550291E-2</c:v>
                </c:pt>
                <c:pt idx="1168">
                  <c:v>-1.4617529962797707E-3</c:v>
                </c:pt>
                <c:pt idx="1169">
                  <c:v>9.3174584920528054E-3</c:v>
                </c:pt>
                <c:pt idx="1170">
                  <c:v>1.5309489744817738E-2</c:v>
                </c:pt>
                <c:pt idx="1171">
                  <c:v>-5.1664058593256665E-2</c:v>
                </c:pt>
                <c:pt idx="1172">
                  <c:v>2.8680386575177983E-3</c:v>
                </c:pt>
                <c:pt idx="1173">
                  <c:v>-1.2781627589349089E-2</c:v>
                </c:pt>
                <c:pt idx="1174">
                  <c:v>-2.0731645129195123E-2</c:v>
                </c:pt>
                <c:pt idx="1175">
                  <c:v>2.0347538641569664E-2</c:v>
                </c:pt>
                <c:pt idx="1176">
                  <c:v>-2.0706873537496558E-2</c:v>
                </c:pt>
                <c:pt idx="1177">
                  <c:v>-6.6498768513604872E-3</c:v>
                </c:pt>
                <c:pt idx="1178">
                  <c:v>1.79451985600017E-2</c:v>
                </c:pt>
                <c:pt idx="1179">
                  <c:v>2.1945435164800787E-2</c:v>
                </c:pt>
                <c:pt idx="1180">
                  <c:v>2.0856942274634978E-2</c:v>
                </c:pt>
                <c:pt idx="1181">
                  <c:v>-1.4598370606820016E-2</c:v>
                </c:pt>
                <c:pt idx="1182">
                  <c:v>-3.1294789631097983E-2</c:v>
                </c:pt>
                <c:pt idx="1183">
                  <c:v>-2.1695652650851553E-3</c:v>
                </c:pt>
                <c:pt idx="1184">
                  <c:v>-1.6855980198715908E-2</c:v>
                </c:pt>
                <c:pt idx="1185">
                  <c:v>-1.0047163166654292E-2</c:v>
                </c:pt>
                <c:pt idx="1186">
                  <c:v>9.4567075257802665E-3</c:v>
                </c:pt>
                <c:pt idx="1187">
                  <c:v>-6.6683789613859572E-4</c:v>
                </c:pt>
                <c:pt idx="1188">
                  <c:v>-3.0121866963790943E-2</c:v>
                </c:pt>
                <c:pt idx="1189">
                  <c:v>-1.8880966020428481E-2</c:v>
                </c:pt>
                <c:pt idx="1190">
                  <c:v>-1.5292790919554692E-2</c:v>
                </c:pt>
                <c:pt idx="1191">
                  <c:v>2.0074689258842253E-3</c:v>
                </c:pt>
                <c:pt idx="1192">
                  <c:v>-1.1867878073962813E-2</c:v>
                </c:pt>
                <c:pt idx="1193">
                  <c:v>1.350652141798043E-2</c:v>
                </c:pt>
                <c:pt idx="1194">
                  <c:v>-1.8772825238044293E-2</c:v>
                </c:pt>
                <c:pt idx="1195">
                  <c:v>-8.0728394270697425E-3</c:v>
                </c:pt>
                <c:pt idx="1196">
                  <c:v>4.3910435463322919E-2</c:v>
                </c:pt>
                <c:pt idx="1197">
                  <c:v>1.02761498376998E-2</c:v>
                </c:pt>
                <c:pt idx="1198">
                  <c:v>7.3301907682256405E-3</c:v>
                </c:pt>
                <c:pt idx="1199">
                  <c:v>-2.2486048774203932E-2</c:v>
                </c:pt>
                <c:pt idx="1200">
                  <c:v>-2.0727198933502847E-2</c:v>
                </c:pt>
                <c:pt idx="1201">
                  <c:v>-1.8293493210789252E-2</c:v>
                </c:pt>
                <c:pt idx="1202">
                  <c:v>-1.2161679878461384E-3</c:v>
                </c:pt>
                <c:pt idx="1203">
                  <c:v>-2.5602496458245909E-2</c:v>
                </c:pt>
                <c:pt idx="1204">
                  <c:v>6.5292619417720119E-2</c:v>
                </c:pt>
                <c:pt idx="1205">
                  <c:v>-1.8113101073575777E-2</c:v>
                </c:pt>
                <c:pt idx="1206">
                  <c:v>4.0231559300347136E-2</c:v>
                </c:pt>
                <c:pt idx="1207">
                  <c:v>-1.4757740885129638E-2</c:v>
                </c:pt>
                <c:pt idx="1208">
                  <c:v>-4.4251168261755696E-3</c:v>
                </c:pt>
                <c:pt idx="1209">
                  <c:v>-1.0934014327762155E-2</c:v>
                </c:pt>
                <c:pt idx="1210">
                  <c:v>3.9043928154911228E-2</c:v>
                </c:pt>
                <c:pt idx="1211">
                  <c:v>1.3970007989716029E-2</c:v>
                </c:pt>
                <c:pt idx="1212">
                  <c:v>9.9997861320927136E-3</c:v>
                </c:pt>
                <c:pt idx="1213">
                  <c:v>3.7056818536277602E-3</c:v>
                </c:pt>
                <c:pt idx="1214">
                  <c:v>-8.5675290920318864E-3</c:v>
                </c:pt>
                <c:pt idx="1215">
                  <c:v>2.6514621534967898E-2</c:v>
                </c:pt>
                <c:pt idx="1216">
                  <c:v>7.5296461844583697E-3</c:v>
                </c:pt>
                <c:pt idx="1217">
                  <c:v>-1.6111978454838565E-2</c:v>
                </c:pt>
                <c:pt idx="1218">
                  <c:v>-4.0901116005402208E-2</c:v>
                </c:pt>
                <c:pt idx="1219">
                  <c:v>1.2746306685547651E-2</c:v>
                </c:pt>
                <c:pt idx="1220">
                  <c:v>5.5332058336068123E-3</c:v>
                </c:pt>
                <c:pt idx="1221">
                  <c:v>1.3507727287643186E-2</c:v>
                </c:pt>
                <c:pt idx="1222">
                  <c:v>-1.4758232829927792E-3</c:v>
                </c:pt>
                <c:pt idx="1223">
                  <c:v>1.7844242818608514E-2</c:v>
                </c:pt>
                <c:pt idx="1224">
                  <c:v>3.6652671704992937E-2</c:v>
                </c:pt>
                <c:pt idx="1225">
                  <c:v>5.46666847974033E-3</c:v>
                </c:pt>
                <c:pt idx="1226">
                  <c:v>1.0222952288863284E-2</c:v>
                </c:pt>
                <c:pt idx="1227">
                  <c:v>-9.2276863200113704E-3</c:v>
                </c:pt>
                <c:pt idx="1228">
                  <c:v>-1.8713057274552258E-2</c:v>
                </c:pt>
                <c:pt idx="1229">
                  <c:v>1.6747769395653131E-2</c:v>
                </c:pt>
                <c:pt idx="1230">
                  <c:v>-2.7720707361329989E-3</c:v>
                </c:pt>
                <c:pt idx="1231">
                  <c:v>3.7946806772759787E-3</c:v>
                </c:pt>
                <c:pt idx="1232">
                  <c:v>1.2395866084183183E-2</c:v>
                </c:pt>
                <c:pt idx="1233">
                  <c:v>8.3631268410296646E-3</c:v>
                </c:pt>
                <c:pt idx="1234">
                  <c:v>-5.3245343845550507E-3</c:v>
                </c:pt>
                <c:pt idx="1235">
                  <c:v>-1.3099151787068757E-2</c:v>
                </c:pt>
                <c:pt idx="1236">
                  <c:v>-1.7106291785838053E-3</c:v>
                </c:pt>
                <c:pt idx="1237">
                  <c:v>4.4603978328105066E-2</c:v>
                </c:pt>
                <c:pt idx="1238">
                  <c:v>-1.4722933965121388E-2</c:v>
                </c:pt>
                <c:pt idx="1239">
                  <c:v>4.580703033956691E-3</c:v>
                </c:pt>
                <c:pt idx="1240">
                  <c:v>-1.7636950934919779E-2</c:v>
                </c:pt>
                <c:pt idx="1241">
                  <c:v>-2.0555715197047537E-2</c:v>
                </c:pt>
                <c:pt idx="1242">
                  <c:v>5.5923585321309456E-3</c:v>
                </c:pt>
                <c:pt idx="1243">
                  <c:v>2.8183731578711492E-3</c:v>
                </c:pt>
                <c:pt idx="1244">
                  <c:v>-4.3800295686624068E-3</c:v>
                </c:pt>
                <c:pt idx="1245">
                  <c:v>4.4847727520415069E-2</c:v>
                </c:pt>
                <c:pt idx="1246">
                  <c:v>-1.7049206649501276E-2</c:v>
                </c:pt>
                <c:pt idx="1247">
                  <c:v>-1.8396324408666086E-2</c:v>
                </c:pt>
                <c:pt idx="1248">
                  <c:v>-2.2150186956229806E-2</c:v>
                </c:pt>
                <c:pt idx="1249">
                  <c:v>-1.2110842819895299E-2</c:v>
                </c:pt>
                <c:pt idx="1250">
                  <c:v>-1.4386698713828193E-2</c:v>
                </c:pt>
                <c:pt idx="1251">
                  <c:v>1.084719528279776E-2</c:v>
                </c:pt>
                <c:pt idx="1252">
                  <c:v>5.4550345197002846E-3</c:v>
                </c:pt>
                <c:pt idx="1253">
                  <c:v>-1.2593290628651315E-2</c:v>
                </c:pt>
                <c:pt idx="1254">
                  <c:v>1.0557699526884264E-2</c:v>
                </c:pt>
                <c:pt idx="1255">
                  <c:v>-4.1422429087675421E-3</c:v>
                </c:pt>
                <c:pt idx="1256">
                  <c:v>-7.7691907735823827E-3</c:v>
                </c:pt>
                <c:pt idx="1257">
                  <c:v>8.9582085702928568E-3</c:v>
                </c:pt>
                <c:pt idx="1258">
                  <c:v>9.1236946397794134E-3</c:v>
                </c:pt>
                <c:pt idx="1259">
                  <c:v>-3.8346613350454823E-3</c:v>
                </c:pt>
                <c:pt idx="1260">
                  <c:v>4.39691311175838E-4</c:v>
                </c:pt>
                <c:pt idx="1261">
                  <c:v>-5.0493834246345968E-3</c:v>
                </c:pt>
                <c:pt idx="1262">
                  <c:v>3.1263463464372442E-2</c:v>
                </c:pt>
                <c:pt idx="1263">
                  <c:v>-6.9576878362701544E-3</c:v>
                </c:pt>
                <c:pt idx="1264">
                  <c:v>1.5721924292581315E-2</c:v>
                </c:pt>
                <c:pt idx="1265">
                  <c:v>1.6044223969956108E-2</c:v>
                </c:pt>
                <c:pt idx="1266">
                  <c:v>-5.0535511859870312E-3</c:v>
                </c:pt>
                <c:pt idx="1267">
                  <c:v>1.3724756029870581E-2</c:v>
                </c:pt>
                <c:pt idx="1268">
                  <c:v>1.6495175606616231E-3</c:v>
                </c:pt>
                <c:pt idx="1269">
                  <c:v>-2.9573693006605367E-2</c:v>
                </c:pt>
                <c:pt idx="1270">
                  <c:v>-3.0211066175733065E-4</c:v>
                </c:pt>
                <c:pt idx="1271">
                  <c:v>2.4310875856278179E-2</c:v>
                </c:pt>
                <c:pt idx="1272">
                  <c:v>8.5944364515511493E-3</c:v>
                </c:pt>
                <c:pt idx="1273">
                  <c:v>-5.7079358130306939E-3</c:v>
                </c:pt>
                <c:pt idx="1274">
                  <c:v>1.8588039780072358E-2</c:v>
                </c:pt>
                <c:pt idx="1275">
                  <c:v>6.5043940396472188E-3</c:v>
                </c:pt>
                <c:pt idx="1276">
                  <c:v>-8.1327422500856929E-4</c:v>
                </c:pt>
              </c:numCache>
            </c:numRef>
          </c:yVal>
          <c:smooth val="0"/>
          <c:extLst>
            <c:ext xmlns:c16="http://schemas.microsoft.com/office/drawing/2014/chart" uri="{C3380CC4-5D6E-409C-BE32-E72D297353CC}">
              <c16:uniqueId val="{00000002-06F7-47B1-B829-890330341F84}"/>
            </c:ext>
          </c:extLst>
        </c:ser>
        <c:dLbls>
          <c:showLegendKey val="0"/>
          <c:showVal val="0"/>
          <c:showCatName val="0"/>
          <c:showSerName val="0"/>
          <c:showPercent val="0"/>
          <c:showBubbleSize val="0"/>
        </c:dLbls>
        <c:axId val="146810384"/>
        <c:axId val="156651040"/>
      </c:scatterChart>
      <c:valAx>
        <c:axId val="146810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X Variable 1</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56651040"/>
        <c:crosses val="autoZero"/>
        <c:crossBetween val="midCat"/>
      </c:valAx>
      <c:valAx>
        <c:axId val="156651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a: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46810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MSFT!$F$2:$F$1279</cx:f>
        <cx:lvl ptCount="1278" formatCode="Standard">
          <cx:pt idx="0">80.940383999999995</cx:pt>
          <cx:pt idx="1">81.317093</cx:pt>
          <cx:pt idx="2">82.032775999999998</cx:pt>
          <cx:pt idx="3">83.049842999999996</cx:pt>
          <cx:pt idx="4">83.134590000000003</cx:pt>
          <cx:pt idx="5">83.078086999999996</cx:pt>
          <cx:pt idx="6">82.701392999999996</cx:pt>
          <cx:pt idx="7">82.946258999999998</cx:pt>
          <cx:pt idx="8">84.377646999999996</cx:pt>
          <cx:pt idx="9">83.200515999999993</cx:pt>
          <cx:pt idx="10">84.886168999999995</cx:pt>
          <cx:pt idx="11">84.848495</cx:pt>
          <cx:pt idx="12">84.754317999999998</cx:pt>
          <cx:pt idx="13">86.270493000000002</cx:pt>
          <cx:pt idx="14">86.543602000000007</cx:pt>
          <cx:pt idx="15">86.468261999999996</cx:pt>
          <cx:pt idx="16">86.948539999999994</cx:pt>
          <cx:pt idx="17">88.577713000000003</cx:pt>
          <cx:pt idx="18">88.445853999999997</cx:pt>
          <cx:pt idx="19">87.334641000000005</cx:pt>
          <cx:pt idx="20">89.472328000000005</cx:pt>
          <cx:pt idx="21">88.766036999999997</cx:pt>
          <cx:pt idx="22">86.430594999999997</cx:pt>
          <cx:pt idx="23">82.870911000000007</cx:pt>
          <cx:pt idx="24">86.006827999999999</cx:pt>
          <cx:pt idx="25">84.387054000000006</cx:pt>
          <cx:pt idx="26">80.055190999999994</cx:pt>
          <cx:pt idx="27">83.040420999999995</cx:pt>
          <cx:pt idx="28">83.935051000000001</cx:pt>
          <cx:pt idx="29">84.594245999999998</cx:pt>
          <cx:pt idx="30">85.918846000000002</cx:pt>
          <cx:pt idx="31">87.669196999999997</cx:pt>
          <cx:pt idx="32">87.044739000000007</cx:pt>
          <cx:pt idx="33">87.725960000000001</cx:pt>
          <cx:pt idx="34">86.562201999999999</cx:pt>
          <cx:pt idx="35">86.789291000000006</cx:pt>
          <cx:pt idx="36">88.993797000000001</cx:pt>
          <cx:pt idx="37">90.280524999999997</cx:pt>
          <cx:pt idx="38">89.126250999999996</cx:pt>
          <cx:pt idx="39">88.719397999999998</cx:pt>
          <cx:pt idx="40">87.848975999999993</cx:pt>
          <cx:pt idx="41">88.038184999999999</cx:pt>
          <cx:pt idx="42">88.596396999999996</cx:pt>
          <cx:pt idx="43">88.293662999999995</cx:pt>
          <cx:pt idx="44">88.804564999999997</cx:pt>
          <cx:pt idx="45">89.343841999999995</cx:pt>
          <cx:pt idx="46">91.340225000000004</cx:pt>
          <cx:pt idx="47">91.557838000000004</cx:pt>
          <cx:pt idx="48">89.324928</cx:pt>
          <cx:pt idx="49">88.795113000000001</cx:pt>
          <cx:pt idx="50">89.107337999999999</cx:pt>
          <cx:pt idx="51">89.504715000000004</cx:pt>
          <cx:pt idx="52">87.886803</cx:pt>
          <cx:pt idx="53">88.113876000000005</cx:pt>
          <cx:pt idx="54">87.498908999999998</cx:pt>
          <cx:pt idx="55">84.953804000000005</cx:pt>
          <cx:pt idx="56">82.484367000000006</cx:pt>
          <cx:pt idx="57">88.728866999999994</cx:pt>
          <cx:pt idx="58">84.651024000000007</cx:pt>
          <cx:pt idx="59">84.575310000000002</cx:pt>
          <cx:pt idx="60">86.354042000000007</cx:pt>
          <cx:pt idx="61">83.752173999999997</cx:pt>
          <cx:pt idx="62">84.878082000000006</cx:pt>
          <cx:pt idx="63">87.356987000000004</cx:pt>
          <cx:pt idx="64">87.404266000000007</cx:pt>
          <cx:pt idx="65">85.370102000000003</cx:pt>
          <cx:pt idx="66">85.880989</cx:pt>
          <cx:pt idx="67">87.877350000000007</cx:pt>
          <cx:pt idx="68">86.912277000000003</cx:pt>
          <cx:pt idx="69">88.539642000000001</cx:pt>
          <cx:pt idx="70">88.066574000000003</cx:pt>
          <cx:pt idx="71">89.097862000000006</cx:pt>
          <cx:pt idx="72">90.895531000000005</cx:pt>
          <cx:pt idx="73">91.245598000000001</cx:pt>
          <cx:pt idx="74">90.933395000000004</cx:pt>
          <cx:pt idx="75">89.883148000000006</cx:pt>
          <cx:pt idx="76">90.214302000000004</cx:pt>
          <cx:pt idx="77">88.104431000000005</cx:pt>
          <cx:pt idx="78">87.338042999999999</cx:pt>
          <cx:pt idx="79">89.183021999999994</cx:pt>
          <cx:pt idx="80">90.658989000000005</cx:pt>
          <cx:pt idx="81">88.482872</cx:pt>
          <cx:pt idx="82">89.883148000000006</cx:pt>
          <cx:pt idx="83">88.473427000000001</cx:pt>
          <cx:pt idx="84">89.003242</cx:pt>
          <cx:pt idx="85">90.034546000000006</cx:pt>
          <cx:pt idx="86">91.037436999999997</cx:pt>
          <cx:pt idx="87">90.649551000000002</cx:pt>
          <cx:pt idx="88">91.718665999999999</cx:pt>
          <cx:pt idx="89">92.636429000000007</cx:pt>
          <cx:pt idx="90">92.437729000000004</cx:pt>
          <cx:pt idx="91">92.749954000000002</cx:pt>
          <cx:pt idx="92">92.078216999999995</cx:pt>
          <cx:pt idx="93">92.315764999999999</cx:pt>
          <cx:pt idx="94">91.394028000000006</cx:pt>
          <cx:pt idx="95">91.565071000000003</cx:pt>
          <cx:pt idx="96">92.743362000000005</cx:pt>
          <cx:pt idx="97">92.648353999999998</cx:pt>
          <cx:pt idx="98">93.750625999999997</cx:pt>
          <cx:pt idx="99">93.418045000000006</cx:pt>
          <cx:pt idx="100">93.465560999999994</cx:pt>
          <cx:pt idx="101">93.132973000000007</cx:pt>
          <cx:pt idx="102">94.026191999999995</cx:pt>
          <cx:pt idx="103">93.921677000000003</cx:pt>
          <cx:pt idx="104">95.774642999999998</cx:pt>
          <cx:pt idx="105">96.610839999999996</cx:pt>
          <cx:pt idx="106">97.104965000000007</cx:pt>
          <cx:pt idx="107">97.390045000000001</cx:pt>
          <cx:pt idx="108">95.860152999999997</cx:pt>
          <cx:pt idx="109">96.572823</cx:pt>
          <cx:pt idx="110">96.021713000000005</cx:pt>
          <cx:pt idx="111">96.268776000000003</cx:pt>
          <cx:pt idx="112">95.831649999999996</cx:pt>
          <cx:pt idx="113">96.373283000000001</cx:pt>
          <cx:pt idx="114">95.147469000000001</cx:pt>
          <cx:pt idx="115">95.841155999999998</cx:pt>
          <cx:pt idx="116">95.841155999999998</cx:pt>
          <cx:pt idx="117">96.800895999999995</cx:pt>
          <cx:pt idx="118">96.107230999999999</cx:pt>
          <cx:pt idx="119">95.413544000000002</cx:pt>
          <cx:pt idx="120">93.494056999999998</cx:pt>
          <cx:pt idx="121">94.149733999999995</cx:pt>
          <cx:pt idx="122">92.686347999999995</cx:pt>
          <cx:pt idx="123">93.722106999999994</cx:pt>
          <cx:pt idx="124">93.703109999999995</cx:pt>
          <cx:pt idx="125">95.033439999999999</cx:pt>
          <cx:pt idx="126">94.121216000000004</cx:pt>
          <cx:pt idx="127">94.795883000000003</cx:pt>
          <cx:pt idx="128">96.126236000000006</cx:pt>
          <cx:pt idx="129">96.781882999999993</cx:pt>
          <cx:pt idx="130">97.038460000000001</cx:pt>
          <cx:pt idx="131">96.905417999999997</cx:pt>
          <cx:pt idx="132">99.005439999999993</cx:pt>
          <cx:pt idx="133">100.18375399999999</cx:pt>
          <cx:pt idx="134">99.689612999999994</cx:pt>
          <cx:pt idx="135">100.67787199999999</cx:pt>
          <cx:pt idx="136">99.889167999999998</cx:pt>
          <cx:pt idx="137">99.205009000000004</cx:pt>
          <cx:pt idx="138">100.981956</cx:pt>
          <cx:pt idx="139">102.597351</cx:pt>
          <cx:pt idx="140">102.30278800000001</cx:pt>
          <cx:pt idx="141">105.31504099999999</cx:pt>
          <cx:pt idx="142">104.165237</cx:pt>
          <cx:pt idx="143">102.3218</cx:pt>
          <cx:pt idx="144">100.12674699999999</cx:pt>
          <cx:pt idx="145">100.80139200000001</cx:pt>
          <cx:pt idx="146">100.99144699999999</cx:pt>
          <cx:pt idx="147">102.21725499999999</cx:pt>
          <cx:pt idx="148">102.663872</cx:pt>
          <cx:pt idx="149">102.74939000000001</cx:pt>
          <cx:pt idx="150">103.462074</cx:pt>
          <cx:pt idx="151">104.041725</cx:pt>
          <cx:pt idx="152">104.21275300000001</cx:pt>
          <cx:pt idx="153">103.57609600000001</cx:pt>
          <cx:pt idx="154">102.82540899999999</cx:pt>
          <cx:pt idx="155">104.10824599999999</cx:pt>
          <cx:pt idx="156">102.69647999999999</cx:pt>
          <cx:pt idx="157">102.677414</cx:pt>
          <cx:pt idx="158">102.620155</cx:pt>
          <cx:pt idx="159">101.942894</cx:pt>
          <cx:pt idx="160">101.093918</cx:pt>
          <cx:pt idx="161">102.12412999999999</cx:pt>
          <cx:pt idx="162">102.601074</cx:pt>
          <cx:pt idx="163">103.402367</cx:pt>
          <cx:pt idx="164">104.547028</cx:pt>
          <cx:pt idx="165">105.17659</cx:pt>
          <cx:pt idx="166">106.855453</cx:pt>
          <cx:pt idx="167">106.78868900000001</cx:pt>
          <cx:pt idx="168">107.151169</cx:pt>
          <cx:pt idx="169">106.559753</cx:pt>
          <cx:pt idx="170">103.488213</cx:pt>
          <cx:pt idx="171">103.726669</cx:pt>
          <cx:pt idx="172">103.221107</cx:pt>
          <cx:pt idx="173">104.33717300000001</cx:pt>
          <cx:pt idx="174">106.11142700000001</cx:pt>
          <cx:pt idx="175">106.559753</cx:pt>
          <cx:pt idx="176">107.70442199999999</cx:pt>
          <cx:pt idx="177">108.143219</cx:pt>
          <cx:pt idx="178">106.969925</cx:pt>
          <cx:pt idx="179">107.990593</cx:pt>
          <cx:pt idx="180">106.550194</cx:pt>
          <cx:pt idx="181">108.333977</cx:pt>
          <cx:pt idx="182">108.99218</cx:pt>
          <cx:pt idx="183">109.38327</cx:pt>
          <cx:pt idx="184">109.173424</cx:pt>
          <cx:pt idx="185">108.725098</cx:pt>
          <cx:pt idx="186">109.13526899999999</cx:pt>
          <cx:pt idx="187">109.09713000000001</cx:pt>
          <cx:pt idx="188">110.279976</cx:pt>
          <cx:pt idx="189">109.841148</cx:pt>
          <cx:pt idx="190">109.86022199999999</cx:pt>
          <cx:pt idx="191">107.589958</cx:pt>
          <cx:pt idx="192">106.96038799999999</cx:pt>
          <cx:pt idx="193">105.739395</cx:pt>
          <cx:pt idx="194">107.084389</cx:pt>
          <cx:pt idx="195">101.26563299999999</cx:pt>
          <cx:pt idx="196">101.02716100000001</cx:pt>
          <cx:pt idx="197">104.518417</cx:pt>
          <cx:pt idx="198">102.63922100000001</cx:pt>
          <cx:pt idx="199">105.882492</cx:pt>
          <cx:pt idx="200">105.60585</cx:pt>
          <cx:pt idx="201">103.497742</cx:pt>
          <cx:pt idx="202">103.65036000000001</cx:pt>
          <cx:pt idx="203">104.575653</cx:pt>
          <cx:pt idx="204">103.116173</cx:pt>
          <cx:pt idx="205">97.602669000000006</cx:pt>
          <cx:pt idx="206">103.30695299999999</cx:pt>
          <cx:pt idx="207">102.02874799999999</cx:pt>
          <cx:pt idx="208">99.062134</cx:pt>
          <cx:pt idx="209">98.947661999999994</cx:pt>
          <cx:pt idx="210">101.885651</cx:pt>
          <cx:pt idx="211">101.036682</cx:pt>
          <cx:pt idx="212">101.26563299999999</cx:pt>
          <cx:pt idx="213">102.553383</cx:pt>
          <cx:pt idx="214">102.753708</cx:pt>
          <cx:pt idx="215">106.798241</cx:pt>
          <cx:pt idx="216">106.5979</cx:pt>
          <cx:pt idx="217">104.518417</cx:pt>
          <cx:pt idx="218">101.942894</cx:pt>
          <cx:pt idx="219">102.009666</cx:pt>
          <cx:pt idx="220">100.56306499999999</cx:pt>
          <cx:pt idx="221">102.77608499999999</cx:pt>
          <cx:pt idx="222">103.74369</cx:pt>
          <cx:pt idx="223">100.227768</cx:pt>
          <cx:pt idx="224">97.439926</cx:pt>
          <cx:pt idx="225">98.781150999999994</cx:pt>
          <cx:pt idx="226">98.742821000000006</cx:pt>
          <cx:pt idx="227">102.000084</cx:pt>
          <cx:pt idx="228">102.641975</cx:pt>
          <cx:pt idx="229">106.454865</cx:pt>
          <cx:pt idx="230">105.563911</cx:pt>
          <cx:pt idx="231">106.234505</cx:pt>
          <cx:pt idx="232">107.38414</cx:pt>
          <cx:pt idx="233">103.96402</cx:pt>
          <cx:pt idx="234">104.605881</cx:pt>
          <cx:pt idx="235">100.41934999999999</cx:pt>
          <cx:pt idx="236">103.07305100000001</cx:pt>
          <cx:pt idx="237">104.03109000000001</cx:pt>
          <cx:pt idx="238">104.500511</cx:pt>
          <cx:pt idx="239">104.854973</cx:pt>
          <cx:pt idx="240">101.578552</cx:pt>
          <cx:pt idx="241">98.570380999999998</cx:pt>
          <cx:pt idx="242">99.605048999999994</cx:pt>
          <cx:pt idx="243">99.336792000000003</cx:pt>
          <cx:pt idx="244">97.248305999999999</cx:pt>
          <cx:pt idx="245">94.106026</cx:pt>
          <cx:pt idx="246">90.178154000000006</cx:pt>
          <cx:pt idx="247">96.338188000000002</cx:pt>
          <cx:pt idx="248">96.932175000000001</cx:pt>
          <cx:pt idx="249">96.175331</cx:pt>
          <cx:pt idx="250">97.305808999999996</cx:pt>
          <cx:pt idx="251">96.874695000000003</cx:pt>
          <cx:pt idx="252">93.310860000000005</cx:pt>
          <cx:pt idx="253">97.650688000000002</cx:pt>
          <cx:pt idx="254">97.775222999999997</cx:pt>
          <cx:pt idx="255">98.484161</cx:pt>
          <cx:pt idx="256">99.892448000000002</cx:pt>
          <cx:pt idx="257">99.250579999999999</cx:pt>
          <cx:pt idx="258">98.484161</cx:pt>
          <cx:pt idx="259">97.765647999999999</cx:pt>
          <cx:pt idx="260">100.601387</cx:pt>
          <cx:pt idx="261">100.955856</cx:pt>
          <cx:pt idx="262">101.66477999999999</cx:pt>
          <cx:pt idx="263">103.18802599999999</cx:pt>
          <cx:pt idx="264">101.243256</cx:pt>
          <cx:pt idx="265">102.230026</cx:pt>
          <cx:pt idx="266">101.74142500000001</cx:pt>
          <cx:pt idx="267">102.6707</cx:pt>
          <cx:pt idx="268">100.668434</cx:pt>
          <cx:pt idx="269">98.618279000000001</cx:pt>
          <cx:pt idx="270">101.913864</cx:pt>
          <cx:pt idx="271">100.045731</cx:pt>
          <cx:pt idx="272">98.464995999999999</cx:pt>
          <cx:pt idx="273">101.300735</cx:pt>
          <cx:pt idx="274">102.718597</cx:pt>
          <cx:pt idx="275">101.578552</cx:pt>
          <cx:pt idx="276">100.85045599999999</cx:pt>
          <cx:pt idx="277">101.233665</cx:pt>
          <cx:pt idx="278">100.831306</cx:pt>
          <cx:pt idx="279">102.402473</cx:pt>
          <cx:pt idx="280">102.325813</cx:pt>
          <cx:pt idx="281">102.41203299999999</cx:pt>
          <cx:pt idx="282">103.676613</cx:pt>
          <cx:pt idx="283">103.62872299999999</cx:pt>
          <cx:pt idx="284">103.089928</cx:pt>
          <cx:pt idx="285">105.264297</cx:pt>
          <cx:pt idx="286">106.765182</cx:pt>
          <cx:pt idx="287">107.361687</cx:pt>
          <cx:pt idx="288">108.102524</cx:pt>
          <cx:pt idx="289">107.91971599999999</cx:pt>
          <cx:pt idx="290">107.78501900000001</cx:pt>
          <cx:pt idx="291">108.266075</cx:pt>
          <cx:pt idx="292">108.006317</cx:pt>
          <cx:pt idx="293">107.467522</cx:pt>
          <cx:pt idx="294">107.51563299999999</cx:pt>
          <cx:pt idx="295">106.20716899999999</cx:pt>
          <cx:pt idx="296">106.322632</cx:pt>
          <cx:pt idx="297">108.55471799999999</cx:pt>
          <cx:pt idx="298">109.314774</cx:pt>
          <cx:pt idx="299">110.161438</cx:pt>
          <cx:pt idx="300">110.24803199999999</cx:pt>
          <cx:pt idx="301">111.518005</cx:pt>
          <cx:pt idx="302">113.115105</cx:pt>
          <cx:pt idx="303">113.192078</cx:pt>
          <cx:pt idx="304">113.067001</cx:pt>
          <cx:pt idx="305">115.664703</cx:pt>
          <cx:pt idx="306">112.614799</cx:pt>
          <cx:pt idx="307">113.20169799999999</cx:pt>
          <cx:pt idx="308">113.442238</cx:pt>
          <cx:pt idx="309">112.345428</cx:pt>
          <cx:pt idx="310">112.499352</cx:pt>
          <cx:pt idx="311">113.471085</cx:pt>
          <cx:pt idx="312">114.510155</cx:pt>
          <cx:pt idx="313">114.67372899999999</cx:pt>
          <cx:pt idx="314">115.424149</cx:pt>
          <cx:pt idx="315">114.83728000000001</cx:pt>
          <cx:pt idx="316">115.34721399999999</cx:pt>
          <cx:pt idx="317">115.38568100000001</cx:pt>
          <cx:pt idx="318">114.76031500000001</cx:pt>
          <cx:pt idx="319">115.635818</cx:pt>
          <cx:pt idx="320">115.770523</cx:pt>
          <cx:pt idx="321">116.367043</cx:pt>
          <cx:pt idx="322">116.46324199999999</cx:pt>
          <cx:pt idx="323">116.19383999999999</cx:pt>
          <cx:pt idx="324">117.155952</cx:pt>
          <cx:pt idx="325">118.695351</cx:pt>
          <cx:pt idx="326">119.070549</cx:pt>
          <cx:pt idx="327">120.68692</cx:pt>
          <cx:pt idx="328">120.27319300000001</cx:pt>
          <cx:pt idx="329">124.256317</cx:pt>
          <cx:pt idx="330">124.96828499999999</cx:pt>
          <cx:pt idx="331">124.852829</cx:pt>
          <cx:pt idx="332">125.65139000000001</cx:pt>
          <cx:pt idx="333">123.034447</cx:pt>
          <cx:pt idx="334">121.427734</cx:pt>
          <cx:pt idx="335">124.015793</cx:pt>
          <cx:pt idx="336">123.29420500000001</cx:pt>
          <cx:pt idx="337">120.763863</cx:pt>
          <cx:pt idx="338">120.754242</cx:pt>
          <cx:pt idx="339">120.744629</cx:pt>
          <cx:pt idx="340">122.312859</cx:pt>
          <cx:pt idx="341">118.676102</cx:pt>
          <cx:pt idx="342">120.003799</cx:pt>
          <cx:pt idx="343">121.69373299999999</cx:pt>
          <cx:pt idx="344">124.50380699999999</cx:pt>
          <cx:pt idx="345">123.67334700000001</cx:pt>
          <cx:pt idx="346">121.88685599999999</cx:pt>
          <cx:pt idx="347">122.543526</cx:pt>
          <cx:pt idx="348">123.28707900000001</cx:pt>
          <cx:pt idx="349">121.848236</cx:pt>
          <cx:pt idx="350">121.906189</cx:pt>
          <cx:pt idx="351">121.828926</cx:pt>
          <cx:pt idx="352">120.650818</cx:pt>
          <cx:pt idx="353">121.413673</cx:pt>
          <cx:pt idx="354">119.434059</cx:pt>
          <cx:pt idx="355">115.725876</cx:pt>
          <cx:pt idx="356">118.93190800000001</cx:pt>
          <cx:pt idx="357">121.510246</cx:pt>
          <cx:pt idx="358">123.43193100000001</cx:pt>
          <cx:pt idx="359">126.889008</cx:pt>
          <cx:pt idx="360">128.04785200000001</cx:pt>
          <cx:pt idx="361">127.56500200000001</cx:pt>
          <cx:pt idx="362">126.975945</cx:pt>
          <cx:pt idx="363">127.77744300000001</cx:pt>
          <cx:pt idx="364">127.90300000000001</cx:pt>
          <cx:pt idx="365">128.28926100000001</cx:pt>
          <cx:pt idx="366">130.51994300000001</cx:pt>
          <cx:pt idx="367">131.031723</cx:pt>
          <cx:pt idx="368">132.24850499999999</cx:pt>
          <cx:pt idx="369">132.267807</cx:pt>
          <cx:pt idx="370">133.050003</cx:pt>
          <cx:pt idx="371">128.84931900000001</cx:pt>
          <cx:pt idx="372">129.33218400000001</cx:pt>
          <cx:pt idx="373">129.544601</cx:pt>
          <cx:pt idx="374">129.36116000000001</cx:pt>
          <cx:pt idx="375">131.02209500000001</cx:pt>
          <cx:pt idx="376">131.89120500000001</cx:pt>
          <cx:pt idx="377">132.74099699999999</cx:pt>
          <cx:pt idx="378">132.35472100000001</cx:pt>
          <cx:pt idx="379">132.25814800000001</cx:pt>
          <cx:pt idx="380">131.77534499999999</cx:pt>
          <cx:pt idx="381">133.11762999999999</cx:pt>
          <cx:pt idx="382">133.64872700000001</cx:pt>
          <cx:pt idx="383">134.13154599999999</cx:pt>
          <cx:pt idx="384">134.13154599999999</cx:pt>
          <cx:pt idx="385">132.374054</cx:pt>
          <cx:pt idx="386">131.59187299999999</cx:pt>
          <cx:pt idx="387">131.73666399999999</cx:pt>
          <cx:pt idx="388">131.92984000000001</cx:pt>
          <cx:pt idx="389">133.677673</cx:pt>
          <cx:pt idx="390">134.508163</cx:pt>
          <cx:pt idx="391">135.88906900000001</cx:pt>
          <cx:pt idx="392">135.37728899999999</cx:pt>
          <cx:pt idx="393">136.487808</cx:pt>
          <cx:pt idx="394">136.1884</cx:pt>
          <cx:pt idx="395">135.53179900000001</cx:pt>
          <cx:pt idx="396">131.59187299999999</cx:pt>
          <cx:pt idx="397">133.320404</cx:pt>
          <cx:pt idx="398">132.200211</cx:pt>
          <cx:pt idx="399">127.671249</cx:pt>
          <cx:pt idx="400">130.06608600000001</cx:pt>
          <cx:pt idx="401">130.63584900000001</cx:pt>
          <cx:pt idx="402">134.12188699999999</cx:pt>
          <cx:pt idx="403">132.982437</cx:pt>
          <cx:pt idx="404">131.128342</cx:pt>
          <cx:pt idx="405">133.841858</cx:pt>
          <cx:pt idx="406">129.81127900000001</cx:pt>
          <cx:pt idx="407">129.52063000000001</cx:pt>
          <cx:pt idx="408">131.89437899999999</cx:pt>
          <cx:pt idx="409">134.103455</cx:pt>
          <cx:pt idx="410">132.98924299999999</cx:pt>
          <cx:pt idx="411">134.471619</cx:pt>
          <cx:pt idx="412">133.49305699999999</cx:pt>
          <cx:pt idx="413">129.23963900000001</cx:pt>
          <cx:pt idx="414">131.23554999999999</cx:pt>
          <cx:pt idx="415">131.51655600000001</cx:pt>
          <cx:pt idx="416">131.34214800000001</cx:pt>
          <cx:pt idx="417">133.822464</cx:pt>
          <cx:pt idx="418">133.57055700000001</cx:pt>
          <cx:pt idx="419">131.80718999999999</cx:pt>
          <cx:pt idx="420">133.347702</cx:pt>
          <cx:pt idx="421">135.692429</cx:pt>
          <cx:pt idx="422">134.77198799999999</cx:pt>
          <cx:pt idx="423">133.241119</cx:pt>
          <cx:pt idx="424">131.845932</cx:pt>
          <cx:pt idx="425">131.88468900000001</cx:pt>
          <cx:pt idx="426">133.241119</cx:pt>
          <cx:pt idx="427">133.047394</cx:pt>
          <cx:pt idx="428">132.08818099999999</cx:pt>
          <cx:pt idx="429">133.11520400000001</cx:pt>
          <cx:pt idx="430">134.21005199999999</cx:pt>
          <cx:pt idx="431">136.68071</cx:pt>
          <cx:pt idx="432">135.10140999999999</cx:pt>
          <cx:pt idx="433">134.810745</cx:pt>
          <cx:pt idx="434">133.10549900000001</cx:pt>
          <cx:pt idx="435">135.02387999999999</cx:pt>
          <cx:pt idx="436">135.19828799999999</cx:pt>
          <cx:pt idx="437">133.44461100000001</cx:pt>
          <cx:pt idx="438">134.70414700000001</cx:pt>
          <cx:pt idx="439">132.805161</cx:pt>
          <cx:pt idx="440">130.46043399999999</cx:pt>
          <cx:pt idx="441">132.03973400000001</cx:pt>
          <cx:pt idx="442">133.822464</cx:pt>
          <cx:pt idx="443">132.85359199999999</cx:pt>
          <cx:pt idx="444">131.44868500000001</cx:pt>
          <cx:pt idx="445">133.93876599999999</cx:pt>
          <cx:pt idx="446">134.77198799999999</cx:pt>
          <cx:pt idx="447">135.33393899999999</cx:pt>
          <cx:pt idx="448">135.20799299999999</cx:pt>
          <cx:pt idx="449">137.165131</cx:pt>
          <cx:pt idx="450">136.04122899999999</cx:pt>
          <cx:pt idx="451">135.343628</cx:pt>
          <cx:pt idx="452">133.13458299999999</cx:pt>
          <cx:pt idx="453">134.122818</cx:pt>
          <cx:pt idx="454">132.12692300000001</cx:pt>
          <cx:pt idx="455">132.96984900000001</cx:pt>
          <cx:pt idx="456">135.58587600000001</cx:pt>
          <cx:pt idx="457">136.35127299999999</cx:pt>
          <cx:pt idx="458">139.703644</cx:pt>
          <cx:pt idx="459">138.38592499999999</cx:pt>
          <cx:pt idx="460">140.11050399999999</cx:pt>
          <cx:pt idx="461">138.909088</cx:pt>
          <cx:pt idx="462">139.248245</cx:pt>
          <cx:pt idx="463">140.052414</cx:pt>
          <cx:pt idx="464">139.96521000000001</cx:pt>
          <cx:pt idx="465">139.577652</cx:pt>
          <cx:pt idx="466">139.77143899999999</cx:pt>
          <cx:pt idx="467">141.418533</cx:pt>
          <cx:pt idx="468">141.56390400000001</cx:pt>
          <cx:pt idx="469">142.49401900000001</cx:pt>
          <cx:pt idx="470">142.726517</cx:pt>
          <cx:pt idx="471">143.453171</cx:pt>
          <cx:pt idx="472">145.303787</cx:pt>
          <cx:pt idx="473">145.66224700000001</cx:pt>
          <cx:pt idx="474">145.71070900000001</cx:pt>
          <cx:pt idx="475">145.45794699999999</cx:pt>
          <cx:pt idx="476">145.32182299999999</cx:pt>
          <cx:pt idx="477">145.42877200000001</cx:pt>
          <cx:pt idx="478">147.023132</cx:pt>
          <cx:pt idx="479">147.80088799999999</cx:pt>
          <cx:pt idx="480">148.082809</cx:pt>
          <cx:pt idx="481">147.16899100000001</cx:pt>
          <cx:pt idx="482">145.389893</cx:pt>
          <cx:pt idx="483">145.15656999999999</cx:pt>
          <cx:pt idx="484">145.68154899999999</cx:pt>
          <cx:pt idx="485">145.759308</cx:pt>
          <cx:pt idx="486">147.52870200000001</cx:pt>
          <cx:pt idx="487">147.149551</cx:pt>
          <cx:pt idx="488">146.92591899999999</cx:pt>
          <cx:pt idx="489">147.48007200000001</cx:pt>
          <cx:pt idx="490">148.97723400000001</cx:pt>
          <cx:pt idx="491">150.23135400000001</cx:pt>
          <cx:pt idx="492">151.20352199999999</cx:pt>
          <cx:pt idx="493">150.38691700000001</cx:pt>
          <cx:pt idx="494">150.07582099999999</cx:pt>
          <cx:pt idx="495">151.37853999999999</cx:pt>
          <cx:pt idx="496">153.03126499999999</cx:pt>
          <cx:pt idx="497">153.03126499999999</cx:pt>
          <cx:pt idx="498">153.00209000000001</cx:pt>
          <cx:pt idx="499">154.25621000000001</cx:pt>
          <cx:pt idx="500">154.53810100000001</cx:pt>
          <cx:pt idx="501">153.20622299999999</cx:pt>
          <cx:pt idx="502">153.31315599999999</cx:pt>
          <cx:pt idx="503">156.151917</cx:pt>
          <cx:pt idx="504">154.207581</cx:pt>
          <cx:pt idx="505">154.60617099999999</cx:pt>
          <cx:pt idx="506">153.19653299999999</cx:pt>
          <cx:pt idx="507">155.63668799999999</cx:pt>
          <cx:pt idx="508">157.58105499999999</cx:pt>
          <cx:pt idx="509">156.851913</cx:pt>
          <cx:pt idx="510">158.73796100000001</cx:pt>
          <cx:pt idx="511">157.61991900000001</cx:pt>
          <cx:pt idx="512">158.64073200000001</cx:pt>
          <cx:pt idx="513">161.547562</cx:pt>
          <cx:pt idx="514">162.45166</cx:pt>
          <cx:pt idx="515">161.86837800000001</cx:pt>
          <cx:pt idx="516">161.090622</cx:pt>
          <cx:pt idx="517">162.082245</cx:pt>
          <cx:pt idx="518">160.44897499999999</cx:pt>
          <cx:pt idx="519">157.76577800000001</cx:pt>
          <cx:pt idx="520">160.857315</cx:pt>
          <cx:pt idx="521">163.36554000000001</cx:pt>
          <cx:pt idx="522">167.97366299999999</cx:pt>
          <cx:pt idx="523">165.49464399999999</cx:pt>
          <cx:pt idx="524">169.52917500000001</cx:pt>
          <cx:pt idx="525">175.109497</cx:pt>
          <cx:pt idx="526">174.895645</cx:pt>
          <cx:pt idx="527">178.52186599999999</cx:pt>
          <cx:pt idx="528">178.77462800000001</cx:pt>
          <cx:pt idx="529">183.45083600000001</cx:pt>
          <cx:pt idx="530">179.30931100000001</cx:pt>
          <cx:pt idx="531">179.57183800000001</cx:pt>
          <cx:pt idx="532">178.59963999999999</cx:pt>
          <cx:pt idx="533">180.194016</cx:pt>
          <cx:pt idx="534">182.02171300000001</cx:pt>
          <cx:pt idx="535">182.56762699999999</cx:pt>
          <cx:pt idx="536">179.77958699999999</cx:pt>
          <cx:pt idx="537">174.09626800000001</cx:pt>
          <cx:pt idx="538">166.59002699999999</cx:pt>
          <cx:pt idx="539">163.84098800000001</cx:pt>
          <cx:pt idx="540">165.888138</cx:pt>
          <cx:pt idx="541">154.19982899999999</cx:pt>
          <cx:pt idx="542">157.93348700000001</cx:pt>
          <cx:pt idx="543">168.44223</cx:pt>
          <cx:pt idx="544">160.37058999999999</cx:pt>
          <cx:pt idx="545">166.25860599999999</cx:pt>
          <cx:pt idx="546">162.086319</cx:pt>
          <cx:pt idx="547">157.504547</cx:pt>
          <cx:pt idx="548">146.83007799999999</cx:pt>
          <cx:pt idx="549">156.87091100000001</cx:pt>
          <cx:pt idx="550">149.764343</cx:pt>
          <cx:pt idx="551">135.56094400000001</cx:pt>
          <cx:pt idx="552">154.833496</cx:pt>
          <cx:pt idx="553">132.01254299999999</cx:pt>
          <cx:pt idx="554">142.88200399999999</cx:pt>
          <cx:pt idx="555">136.867233</cx:pt>
          <cx:pt idx="556">139.119125</cx:pt>
          <cx:pt idx="557">133.89395099999999</cx:pt>
          <cx:pt idx="558">132.55844099999999</cx:pt>
          <cx:pt idx="559">144.60745199999999</cx:pt>
          <cx:pt idx="560">143.22318999999999</cx:pt>
          <cx:pt idx="561">152.18193099999999</cx:pt>
          <cx:pt idx="562">145.933212</cx:pt>
          <cx:pt idx="563">156.19824199999999</cx:pt>
          <cx:pt idx="564">153.74168399999999</cx:pt>
          <cx:pt idx="565">148.282578</cx:pt>
          <cx:pt idx="566">151.35333299999999</cx:pt>
          <cx:pt idx="567">149.959305</cx:pt>
          <cx:pt idx="568">161.11146500000001</cx:pt>
          <cx:pt idx="569">159.376282</cx:pt>
          <cx:pt idx="570">160.97500600000001</cx:pt>
          <cx:pt idx="571">160.984711</cx:pt>
          <cx:pt idx="572">161.345383</cx:pt>
          <cx:pt idx="573">169.32934599999999</cx:pt>
          <cx:pt idx="574">167.55512999999999</cx:pt>
          <cx:pt idx="575">172.585297</cx:pt>
          <cx:pt idx="576">174.10604900000001</cx:pt>
          <cx:pt idx="577">170.65509</cx:pt>
          <cx:pt idx="578">163.597275</cx:pt>
          <cx:pt idx="579">169.15387000000001</cx:pt>
          <cx:pt idx="580">167.106674</cx:pt>
          <cx:pt idx="581">170.157974</cx:pt>
          <cx:pt idx="582">169.670547</cx:pt>
          <cx:pt idx="583">165.53720100000001</cx:pt>
          <cx:pt idx="584">172.96546900000001</cx:pt>
          <cx:pt idx="585">174.700714</cx:pt>
          <cx:pt idx="586">170.17746</cx:pt>
          <cx:pt idx="587">174.340012</cx:pt>
          <cx:pt idx="588">176.21168499999999</cx:pt>
          <cx:pt idx="589">177.94686899999999</cx:pt>
          <cx:pt idx="590">178.98024000000001</cx:pt>
          <cx:pt idx="591">180.03303500000001</cx:pt>
          <cx:pt idx="592">182.041245</cx:pt>
          <cx:pt idx="593">177.91764800000001</cx:pt>
          <cx:pt idx="594">175.22711200000001</cx:pt>
          <cx:pt idx="595">175.98745700000001</cx:pt>
          <cx:pt idx="596">178.55131499999999</cx:pt>
          <cx:pt idx="597">180.25726299999999</cx:pt>
          <cx:pt idx="598">179.009491</cx:pt>
          <cx:pt idx="599">181.49246199999999</cx:pt>
          <cx:pt idx="600">179.31253100000001</cx:pt>
          <cx:pt idx="601">179.39073200000001</cx:pt>
          <cx:pt idx="602">177.494293</cx:pt>
          <cx:pt idx="603">177.728882</cx:pt>
          <cx:pt idx="604">177.328079</cx:pt>
          <cx:pt idx="605">179.13656599999999</cx:pt>
          <cx:pt idx="606">178.725998</cx:pt>
          <cx:pt idx="607">180.759308</cx:pt>
          <cx:pt idx="608">181.19918799999999</cx:pt>
          <cx:pt idx="609">178.81397999999999</cx:pt>
          <cx:pt idx="610">182.99787900000001</cx:pt>
          <cx:pt idx="611">184.131866</cx:pt>
          <cx:pt idx="612">185.53952000000001</cx:pt>
          <cx:pt idx="613">192.42147800000001</cx:pt>
          <cx:pt idx="614">182.08879099999999</cx:pt>
          <cx:pt idx="615">183.52578700000001</cx:pt>
          <cx:pt idx="616">184.69882200000001</cx:pt>
          <cx:pt idx="617">189.22491500000001</cx:pt>
          <cx:pt idx="618">189.87986799999999</cx:pt>
          <cx:pt idx="619">191.913162</cx:pt>
          <cx:pt idx="620">190.76944</cx:pt>
          <cx:pt idx="621">196.06778</cx:pt>
          <cx:pt idx="622">197.37768600000001</cx:pt>
          <cx:pt idx="623">193.39904799999999</cx:pt>
          <cx:pt idx="624">195.842941</cx:pt>
          <cx:pt idx="625">191.92297400000001</cx:pt>
          <cx:pt idx="626">193.98558</cx:pt>
          <cx:pt idx="627">198.94177199999999</cx:pt>
          <cx:pt idx="628">200.10505699999999</cx:pt>
          <cx:pt idx="629">201.63005100000001</cx:pt>
          <cx:pt idx="630">205.97035199999999</cx:pt>
          <cx:pt idx="631">203.575378</cx:pt>
          <cx:pt idx="632">208.052582</cx:pt>
          <cx:pt idx="633">209.50914</cx:pt>
          <cx:pt idx="634">208.87368799999999</cx:pt>
          <cx:pt idx="635">202.421875</cx:pt>
          <cx:pt idx="636">203.67314099999999</cx:pt>
          <cx:pt idx="637">203.37008700000001</cx:pt>
          <cx:pt idx="638">199.34252900000001</cx:pt>
          <cx:pt idx="639">198.325943</cx:pt>
          <cx:pt idx="640">206.85020399999999</cx:pt>
          <cx:pt idx="641">204.064178</cx:pt>
          <cx:pt idx="642">206.99679599999999</cx:pt>
          <cx:pt idx="643">197.99352999999999</cx:pt>
          <cx:pt idx="644">196.781372</cx:pt>
          <cx:pt idx="645">199.27415500000001</cx:pt>
          <cx:pt idx="646">197.48524499999999</cx:pt>
          <cx:pt idx="647">199.47943100000001</cx:pt>
          <cx:pt idx="648">199.32299800000001</cx:pt>
          <cx:pt idx="649">200.40812700000001</cx:pt>
          <cx:pt idx="650">211.679306</cx:pt>
          <cx:pt idx="651">208.50224299999999</cx:pt>
          <cx:pt idx="652">208.16012599999999</cx:pt>
          <cx:pt idx="653">211.49357599999999</cx:pt>
          <cx:pt idx="654">207.710419</cx:pt>
          <cx:pt idx="655">203.575378</cx:pt>
          <cx:pt idx="656">198.814682</cx:pt>
          <cx:pt idx="657">204.49430799999999</cx:pt>
          <cx:pt idx="658">204.015289</cx:pt>
          <cx:pt idx="659">204.21077</cx:pt>
          <cx:pt idx="660">205.55981399999999</cx:pt>
          <cx:pt idx="661">206.74267599999999</cx:pt>
          <cx:pt idx="662">205.488373</cx:pt>
          <cx:pt idx="663">210.27037000000001</cx:pt>
          <cx:pt idx="664">208.74168399999999</cx:pt>
          <cx:pt idx="665">209.398224</cx:pt>
          <cx:pt idx="666">212.12239099999999</cx:pt>
          <cx:pt idx="667">216.708405</cx:pt>
          <cx:pt idx="668">222.029358</cx:pt>
          <cx:pt idx="669">224.312546</cx:pt>
          <cx:pt idx="670">221.00044299999999</cx:pt>
          <cx:pt idx="671">222.70550499999999</cx:pt>
          <cx:pt idx="672">226.99752799999999</cx:pt>
          <cx:pt idx="673">212.93573000000001</cx:pt>
          <cx:pt idx="674">209.946991</cx:pt>
          <cx:pt idx="675">198.58976699999999</cx:pt>
          <cx:pt idx="676">207.04641699999999</cx:pt>
          <cx:pt idx="677">201.245316</cx:pt>
          <cx:pt idx="678">199.93222</cx:pt>
          <cx:pt idx="679">201.28453099999999</cx:pt>
          <cx:pt idx="680">204.586838</cx:pt>
          <cx:pt idx="681">200.93177800000001</cx:pt>
          <cx:pt idx="682">198.83474699999999</cx:pt>
          <cx:pt idx="683">196.36537200000001</cx:pt>
          <cx:pt idx="684">198.47215299999999</cx:pt>
          <cx:pt idx="685">203.25413499999999</cx:pt>
          <cx:pt idx="686">196.56132500000001</cx:pt>
          <cx:pt idx="687">199.109116</cx:pt>
          <cx:pt idx="688">203.646118</cx:pt>
          <cx:pt idx="689">205.233597</cx:pt>
          <cx:pt idx="690">203.09736599999999</cx:pt>
          <cx:pt idx="691">206.10571300000001</cx:pt>
          <cx:pt idx="692">208.19296299999999</cx:pt>
          <cx:pt idx="693">202.04884300000001</cx:pt>
          <cx:pt idx="694">206.15469400000001</cx:pt>
          <cx:pt idx="695">201.774475</cx:pt>
          <cx:pt idx="696">205.61575300000001</cx:pt>
          <cx:pt idx="697">206.350708</cx:pt>
          <cx:pt idx="698">211.475662</cx:pt>
          <cx:pt idx="699">216.953384</cx:pt>
          <cx:pt idx="700">218.38403299999999</cx:pt>
          <cx:pt idx="701">216.42422500000001</cx:pt>
          <cx:pt idx="702">215.248322</cx:pt>
          <cx:pt idx="703">215.248322</cx:pt>
          <cx:pt idx="704">209.917587</cx:pt>
          <cx:pt idx="705">210.338943</cx:pt>
          <cx:pt idx="706">210.485916</cx:pt>
          <cx:pt idx="707">210.574127</cx:pt>
          <cx:pt idx="708">211.88720699999999</cx:pt>
          <cx:pt idx="709">205.860703</cx:pt>
          <cx:pt idx="710">208.96705600000001</cx:pt>
          <cx:pt idx="711">198.60936000000001</cx:pt>
          <cx:pt idx="712">200.60836800000001</cx:pt>
          <cx:pt idx="713">198.403595</cx:pt>
          <cx:pt idx="714">198.26637299999999</cx:pt>
          <cx:pt idx="715">202.284042</cx:pt>
          <cx:pt idx="716">212.04397599999999</cx:pt>
          <cx:pt idx="717">218.80540500000001</cx:pt>
          <cx:pt idx="718">219.22676100000001</cx:pt>
          <cx:pt idx="719">214.00384500000001</cx:pt>
          <cx:pt idx="720">206.77203399999999</cx:pt>
          <cx:pt idx="721">212.20079000000001</cx:pt>
          <cx:pt idx="722">211.113068</cx:pt>
          <cx:pt idx="723">212.16159099999999</cx:pt>
          <cx:pt idx="724">212.867142</cx:pt>
          <cx:pt idx="725">210.152771</cx:pt>
          <cx:pt idx="726">207.38215600000001</cx:pt>
          <cx:pt idx="727">208.69868500000001</cx:pt>
          <cx:pt idx="728">206.704239</cx:pt>
          <cx:pt idx="729">206.429169</cx:pt>
          <cx:pt idx="730">210.11348000000001</cx:pt>
          <cx:pt idx="731">210.12329099999999</cx:pt>
          <cx:pt idx="732">211.459442</cx:pt>
          <cx:pt idx="733">210.31980899999999</cx:pt>
          <cx:pt idx="734">212.422302</cx:pt>
          <cx:pt idx="735">211.59703099999999</cx:pt>
          <cx:pt idx="736">210.486816</cx:pt>
          <cx:pt idx="737">210.60470599999999</cx:pt>
          <cx:pt idx="738">210.535934</cx:pt>
          <cx:pt idx="739">212.22579999999999</cx:pt>
          <cx:pt idx="740">208.08956900000001</cx:pt>
          <cx:pt idx="741">206.831985</cx:pt>
          <cx:pt idx="742">209.524002</cx:pt>
          <cx:pt idx="743">210.44750999999999</cx:pt>
          <cx:pt idx="744">210.37875399999999</cx:pt>
          <cx:pt idx="745">215.43850699999999</cx:pt>
          <cx:pt idx="746">215.576065</cx:pt>
          <cx:pt idx="747">214.760605</cx:pt>
          <cx:pt idx="748">218.69053600000001</cx:pt>
          <cx:pt idx="749">220.01686100000001</cx:pt>
          <cx:pt idx="750">217.148056</cx:pt>
          <cx:pt idx="751">218.84773300000001</cx:pt>
          <cx:pt idx="752">221.019012</cx:pt>
          <cx:pt idx="753">220.223175</cx:pt>
          <cx:pt idx="754">217.79647800000001</cx:pt>
          <cx:pt idx="755">218.523483</cx:pt>
          <cx:pt idx="756">213.876373</cx:pt>
          <cx:pt idx="757">214.08268699999999</cx:pt>
          <cx:pt idx="758">208.531677</cx:pt>
          <cx:pt idx="759">214.46586600000001</cx:pt>
          <cx:pt idx="760">215.77256800000001</cx:pt>
          <cx:pt idx="761">213.67988600000001</cx:pt>
          <cx:pt idx="762">211.164703</cx:pt>
          <cx:pt idx="763">212.55001799999999</cx:pt>
          <cx:pt idx="764">209.28817699999999</cx:pt>
          <cx:pt idx="765">208.924667</cx:pt>
          <cx:pt idx="766">212.64827</cx:pt>
          <cx:pt idx="767">220.40988200000001</cx:pt>
          <cx:pt idx="768">221.028839</cx:pt>
          <cx:pt idx="769">221.991669</cx:pt>
          <cx:pt idx="770">225.50894199999999</cx:pt>
          <cx:pt idx="771">228.25990300000001</cx:pt>
          <cx:pt idx="772">228.81990099999999</cx:pt>
          <cx:pt idx="773">234.74427800000001</cx:pt>
          <cx:pt idx="774">227.89639299999999</cx:pt>
          <cx:pt idx="775">235.45167499999999</cx:pt>
          <cx:pt idx="776">235.31410199999999</cx:pt>
          <cx:pt idx="777">238.74298099999999</cx:pt>
          <cx:pt idx="778">237.770309</cx:pt>
          <cx:pt idx="779">237.956985</cx:pt>
          <cx:pt idx="780">238.22224399999999</cx:pt>
          <cx:pt idx="781">239.499481</cx:pt>
          <cx:pt idx="782">238.56613200000001</cx:pt>
          <cx:pt idx="783">240.20687899999999</cx:pt>
          <cx:pt idx="784">240.698105</cx:pt>
          <cx:pt idx="785">239.43071</cx:pt>
          <cx:pt idx="786">240.47451799999999</cx:pt>
          <cx:pt idx="787">240.07077000000001</cx:pt>
          <cx:pt idx="788">237.29379299999999</cx:pt>
          <cx:pt idx="789">230.932343</cx:pt>
          <cx:pt idx="790">229.71125799999999</cx:pt>
          <cx:pt idx="791">230.971756</cx:pt>
          <cx:pt idx="792">225.49658199999999</cx:pt>
          <cx:pt idx="793">228.834869</cx:pt>
          <cx:pt idx="794">233.325287</cx:pt>
          <cx:pt idx="795">230.30212399999999</cx:pt>
          <cx:pt idx="796">224.08840900000001</cx:pt>
          <cx:pt idx="797">223.27104199999999</cx:pt>
          <cx:pt idx="798">228.066742</cx:pt>
          <cx:pt idx="799">223.92095900000001</cx:pt>
          <cx:pt idx="800">230.21348599999999</cx:pt>
          <cx:pt idx="801">228.87423699999999</cx:pt>
          <cx:pt idx="802">233.51239000000001</cx:pt>
          <cx:pt idx="803">232.15342699999999</cx:pt>
          <cx:pt idx="804">231.227768</cx:pt>
          <cx:pt idx="805">234.08354199999999</cx:pt>
          <cx:pt idx="806">233.42373699999999</cx:pt>
          <cx:pt idx="807">227.20017999999999</cx:pt>
          <cx:pt idx="808">226.835846</cx:pt>
          <cx:pt idx="809">232.38978599999999</cx:pt>
          <cx:pt idx="810">233.955521</cx:pt>
          <cx:pt idx="811">231.86785900000001</cx:pt>
          <cx:pt idx="812">228.79547099999999</cx:pt>
          <cx:pt idx="813">232.872299</cx:pt>
          <cx:pt idx="814">231.65123</cx:pt>
          <cx:pt idx="815">228.312927</cx:pt>
          <cx:pt idx="816">232.173126</cx:pt>
          <cx:pt idx="817">238.65273999999999</cx:pt>
          <cx:pt idx="818">245.27024800000001</cx:pt>
          <cx:pt idx="819">244.07870500000001</cx:pt>
          <cx:pt idx="820">246.08755500000001</cx:pt>
          <cx:pt idx="821">249.386459</cx:pt>
          <cx:pt idx="822">251.94679300000001</cx:pt>
          <cx:pt idx="823">252.005875</cx:pt>
          <cx:pt idx="824">254.54650899999999</cx:pt>
          <cx:pt idx="825">251.69075000000001</cx:pt>
          <cx:pt idx="826">255.541122</cx:pt>
          <cx:pt idx="827">256.76217700000001</cx:pt>
          <cx:pt idx="828">254.792709</cx:pt>
          <cx:pt idx="829">254.32002299999999</cx:pt>
          <cx:pt idx="830">256.60461400000003</cx:pt>
          <cx:pt idx="831">253.24670399999999</cx:pt>
          <cx:pt idx="832">257.165955</cx:pt>
          <cx:pt idx="833">257.559845</cx:pt>
          <cx:pt idx="834">257.97345000000001</cx:pt>
          <cx:pt idx="835">250.67649800000001</cx:pt>
          <cx:pt idx="836">248.65774500000001</cx:pt>
          <cx:pt idx="837">248.33279400000001</cx:pt>
          <cx:pt idx="838">248.017685</cx:pt>
          <cx:pt idx="839">244.00976600000001</cx:pt>
          <cx:pt idx="840">242.7099</cx:pt>
          <cx:pt idx="841">245.92016599999999</cx:pt>
          <cx:pt idx="842">248.60850500000001</cx:pt>
          <cx:pt idx="843">243.409042</cx:pt>
          <cx:pt idx="844">242.47352599999999</cx:pt>
          <cx:pt idx="845">235.35385099999999</cx:pt>
          <cx:pt idx="846">239.322372</cx:pt>
          <cx:pt idx="847">244.36425800000001</cx:pt>
          <cx:pt idx="848">241.43957499999999</cx:pt>
          <cx:pt idx="849">239.37162799999999</cx:pt>
          <cx:pt idx="850">239.96383700000001</cx:pt>
          <cx:pt idx="851">243.28019699999999</cx:pt>
          <cx:pt idx="852">241.987213</cx:pt>
          <cx:pt idx="853">247.52439899999999</cx:pt>
          <cx:pt idx="854">248.452179</cx:pt>
          <cx:pt idx="855">248.225189</cx:pt>
          <cx:pt idx="856">246.073486</cx:pt>
          <cx:pt idx="857">246.43866</cx:pt>
          <cx:pt idx="858">244.18826300000001</cx:pt>
          <cx:pt idx="859">244.08956900000001</cx:pt>
          <cx:pt idx="860">242.52020300000001</cx:pt>
          <cx:pt idx="861">247.53424100000001</cx:pt>
          <cx:pt idx="862">250.51506000000001</cx:pt>
          <cx:pt idx="863">249.29115300000001</cx:pt>
          <cx:pt idx="864">250.29791299999999</cx:pt>
          <cx:pt idx="865">253.90051299999999</cx:pt>
          <cx:pt idx="866">254.54209900000001</cx:pt>
          <cx:pt idx="867">256.51611300000002</cx:pt>
          <cx:pt idx="868">255.00598099999999</cx:pt>
          <cx:pt idx="869">254.038712</cx:pt>
          <cx:pt idx="870">257.51303100000001</cx:pt>
          <cx:pt idx="871">256.06210299999998</cx:pt>
          <cx:pt idx="872">259.22058099999998</cx:pt>
          <cx:pt idx="873">262.06317100000001</cx:pt>
          <cx:pt idx="874">261.82626299999998</cx:pt>
          <cx:pt idx="875">263.227844</cx:pt>
          <cx:pt idx="876">261.57952899999998</cx:pt>
          <cx:pt idx="877">265.23150600000002</cx:pt>
          <cx:pt idx="878">267.87670900000001</cx:pt>
          <cx:pt idx="879">267.38324</cx:pt>
          <cx:pt idx="880">268.07406600000002</cx:pt>
          <cx:pt idx="881">274.04553199999998</cx:pt>
          <cx:pt idx="882">274.05545000000001</cx:pt>
          <cx:pt idx="883">276.29595899999998</cx:pt>
          <cx:pt idx="884">273.81857300000001</cx:pt>
          <cx:pt idx="885">274.33178700000002</cx:pt>
          <cx:pt idx="886">273.71984900000001</cx:pt>
          <cx:pt idx="887">277.332336</cx:pt>
          <cx:pt idx="888">278.84249899999998</cx:pt>
          <cx:pt idx="889">277.38171399999999</cx:pt>
          <cx:pt idx="890">277.10534699999999</cx:pt>
          <cx:pt idx="891">273.41387900000001</cx:pt>
          <cx:pt idx="892">275.69387799999998</cx:pt>
          <cx:pt idx="893">277.74688700000002</cx:pt>
          <cx:pt idx="894">282.42535400000003</cx:pt>
          <cx:pt idx="895">285.90954599999998</cx:pt>
          <cx:pt idx="896">285.29754600000001</cx:pt>
          <cx:pt idx="897">282.82019000000003</cx:pt>
          <cx:pt idx="898">282.50433299999997</cx:pt>
          <cx:pt idx="899">282.78070100000002</cx:pt>
          <cx:pt idx="900">281.21127300000001</cx:pt>
          <cx:pt idx="901">281.12252799999999</cx:pt>
          <cx:pt idx="902">283.39260899999999</cx:pt>
          <cx:pt idx="903">282.790527</cx:pt>
          <cx:pt idx="904">285.761505</cx:pt>
          <cx:pt idx="905">285.70224000000002</cx:pt>
          <cx:pt idx="906">284.58691399999998</cx:pt>
          <cx:pt idx="907">282.72146600000002</cx:pt>
          <cx:pt idx="908">283.22482300000001</cx:pt>
          <cx:pt idx="909">286.04769900000002</cx:pt>
          <cx:pt idx="910">289.048248</cx:pt>
          <cx:pt idx="911">290.77554300000003</cx:pt>
          <cx:pt idx="912">289.275238</cx:pt>
          <cx:pt idx="913">287.505157</cx:pt>
          <cx:pt idx="914">293.47808800000001</cx:pt>
          <cx:pt idx="915">300.98391700000002</cx:pt>
          <cx:pt idx="916">301.27066000000002</cx:pt>
          <cx:pt idx="917">299.26318400000002</cx:pt>
          <cx:pt idx="918">298.66000400000001</cx:pt>
          <cx:pt idx="919">295.77236900000003</cx:pt>
          <cx:pt idx="920">296.39541600000001</cx:pt>
          <cx:pt idx="921">300.22247299999998</cx:pt>
          <cx:pt idx="922">298.53143299999999</cx:pt>
          <cx:pt idx="923">298.481964</cx:pt>
          <cx:pt idx="924">297.80954000000003</cx:pt>
          <cx:pt idx="925">297.79965199999998</cx:pt>
          <cx:pt idx="926">296.850281</cx:pt>
          <cx:pt idx="927">296.87994400000002</cx:pt>
          <cx:pt idx="928">293.95275900000001</cx:pt>
          <cx:pt idx="929">292.42987099999999</cx:pt>
          <cx:pt idx="930">293.69567899999998</cx:pt>
          <cx:pt idx="931">296.46463</cx:pt>
          <cx:pt idx="932">301.43884300000002</cx:pt>
          <cx:pt idx="933">301.83438100000001</cx:pt>
          <cx:pt idx="934">296.54376200000002</cx:pt>
          <cx:pt idx="935">291.03555299999999</cx:pt>
          <cx:pt idx="936">291.529968</cx:pt>
          <cx:pt idx="937">295.26800500000002</cx:pt>
          <cx:pt idx="938">296.23715199999998</cx:pt>
          <cx:pt idx="939">296.02951000000002</cx:pt>
          <cx:pt idx="940">290.90695199999999</cx:pt>
          <cx:pt idx="941">280.37506100000002</cx:pt>
          <cx:pt idx="942">280.849762</cx:pt>
          <cx:pt idx="943">278.79284699999999</cx:pt>
          <cx:pt idx="944">285.89318800000001</cx:pt>
          <cx:pt idx="945">279.969604</cx:pt>
          <cx:pt idx="946">285.55697600000002</cx:pt>
          <cx:pt idx="947">289.85870399999999</cx:pt>
          <cx:pt idx="948">291.57943699999998</cx:pt>
          <cx:pt idx="949">291.57943699999998</cx:pt>
          <cx:pt idx="950">290.966339</cx:pt>
          <cx:pt idx="951">289.63125600000001</cx:pt>
          <cx:pt idx="952">293.02319299999999</cx:pt>
          <cx:pt idx="953">299.39178500000003</cx:pt>
          <cx:pt idx="954">300.83560199999999</cx:pt>
          <cx:pt idx="955">303.881439</cx:pt>
          <cx:pt idx="956">304.81100500000002</cx:pt>
          <cx:pt idx="957">304.000092</cx:pt>
          <cx:pt idx="958">307.312927</cx:pt>
          <cx:pt idx="959">305.730682</cx:pt>
          <cx:pt idx="960">304.71212800000001</cx:pt>
          <cx:pt idx="961">306.67013500000002</cx:pt>
          <cx:pt idx="962">319.58526599999999</cx:pt>
          <cx:pt idx="963">320.75216699999999</cx:pt>
          <cx:pt idx="964">327.94149800000002</cx:pt>
          <cx:pt idx="965">325.71649200000002</cx:pt>
          <cx:pt idx="966">329.43478399999998</cx:pt>
          <cx:pt idx="967">330.29513500000002</cx:pt>
          <cx:pt idx="968">332.70806900000002</cx:pt>
          <cx:pt idx="969">332.33227499999998</cx:pt>
          <cx:pt idx="970">333.25195300000001</cx:pt>
          <cx:pt idx="971">332.22351099999997</cx:pt>
          <cx:pt idx="972">327.130585</cx:pt>
          <cx:pt idx="973">328.74255399999998</cx:pt>
          <cx:pt idx="974">332.98498499999999</cx:pt>
          <cx:pt idx="975">332.34219400000001</cx:pt>
          <cx:pt idx="976">335.74404900000002</cx:pt>
          <cx:pt idx="977">335.97189300000002</cx:pt>
          <cx:pt idx="978">338.10192899999998</cx:pt>
          <cx:pt idx="979">339.92480499999999</cx:pt>
          <cx:pt idx="980">336.67532299999999</cx:pt>
          <cx:pt idx="981">334.54525799999999</cx:pt>
          <cx:pt idx="982">334.77310199999999</cx:pt>
          <cx:pt idx="983">326.619507</cx:pt>
          <cx:pt idx="984">333.50500499999998</cx:pt>
          <cx:pt idx="985">327.52108800000002</cx:pt>
          <cx:pt idx="986">327.01580799999999</cx:pt>
          <cx:pt idx="987">326.43127399999997</cx:pt>
          <cx:pt idx="988">320.01144399999998</cx:pt>
          <cx:pt idx="989">323.16189600000001</cx:pt>
          <cx:pt idx="990">331.81088299999999</cx:pt>
          <cx:pt idx="991">331.86041299999999</cx:pt>
          <cx:pt idx="992">330.00778200000002</cx:pt>
          <cx:pt idx="993">339.36019900000002</cx:pt>
          <cx:pt idx="994">336.24926799999997</cx:pt>
          <cx:pt idx="995">325.29196200000001</cx:pt>
          <cx:pt idx="996">331.54336499999999</cx:pt>
          <cx:pt idx="997">321.88391100000001</cx:pt>
          <cx:pt idx="998">320.79409800000002</cx:pt>
          <cx:pt idx="999">316.94021600000002</cx:pt>
          <cx:pt idx="1000">324.25170900000001</cx:pt>
          <cx:pt idx="1001">330.10687300000001</cx:pt>
          <cx:pt idx="1002">331.58300800000001</cx:pt>
          <cx:pt idx="1003">339.27099600000003</cx:pt>
          <cx:pt idx="1004">338.08209199999999</cx:pt>
          <cx:pt idx="1005">338.77563500000002</cx:pt>
          <cx:pt idx="1006">336.17004400000002</cx:pt>
          <cx:pt idx="1007">333.19787600000001</cx:pt>
          <cx:pt idx="1008">331.64248700000002</cx:pt>
          <cx:pt idx="1009">325.95578</cx:pt>
          <cx:pt idx="1010">313.44302399999998</cx:pt>
          <cx:pt idx="1011">310.96618699999999</cx:pt>
          <cx:pt idx="1012">311.12475599999999</cx:pt>
          <cx:pt idx="1013">311.35253899999998</cx:pt>
          <cx:pt idx="1014">312.05599999999998</cx:pt>
          <cx:pt idx="1015">315.31542999999999</cx:pt>
          <cx:pt idx="1016">301.97048999999998</cx:pt>
          <cx:pt idx="1017">307.32034299999998</cx:pt>
          <cx:pt idx="1018">299.84042399999998</cx:pt>
          <cx:pt idx="1019">300.51413000000002</cx:pt>
          <cx:pt idx="1020">298.80020100000002</cx:pt>
          <cx:pt idx="1021">293.28192100000001</cx:pt>
          <cx:pt idx="1022">293.61874399999999</cx:pt>
          <cx:pt idx="1023">285.81189000000001</cx:pt>
          <cx:pt idx="1024">293.95556599999998</cx:pt>
          <cx:pt idx="1025">297.05651899999998</cx:pt>
          <cx:pt idx="1026">305.39840700000002</cx:pt>
          <cx:pt idx="1027">308.09314000000001</cx:pt>
          <cx:pt idx="1028">305.89373799999998</cx:pt>
          <cx:pt idx="1029">310.55011000000002</cx:pt>
          <cx:pt idx="1030">298.45343000000003</cx:pt>
          <cx:pt idx="1031">303.09991500000001</cx:pt>
          <cx:pt idx="1032">298.15621900000002</cx:pt>
          <cx:pt idx="1033">301.73272700000001</cx:pt>
          <cx:pt idx="1034">308.32098400000001</cx:pt>
          <cx:pt idx="1035">299.57293700000002</cx:pt>
          <cx:pt idx="1036">292.301086</cx:pt>
          <cx:pt idx="1037">292.26147500000002</cx:pt>
          <cx:pt idx="1038">297.680725</cx:pt>
          <cx:pt idx="1039">297.33325200000002</cx:pt>
          <cx:pt idx="1040">288.62670900000001</cx:pt>
          <cx:pt idx="1041">285.846924</cx:pt>
          <cx:pt idx="1042">285.63842799999998</cx:pt>
          <cx:pt idx="1043">278.24237099999999</cx:pt>
          <cx:pt idx="1044">292.45877100000001</cx:pt>
          <cx:pt idx="1045">295.15905800000002</cx:pt>
          <cx:pt idx="1046">296.62835699999999</cx:pt>
          <cx:pt idx="1047">292.81616200000002</cx:pt>
          <cx:pt idx="1048">298.01821899999999</cx:pt>
          <cx:pt idx="1049">293.77914399999997</cx:pt>
          <cx:pt idx="1050">287.76297</cx:pt>
          <cx:pt idx="1051">276.89221199999997</cx:pt>
          <cx:pt idx="1052">273.854309</cx:pt>
          <cx:pt idx="1053">286.412781</cx:pt>
          <cx:pt idx="1054">283.52383400000002</cx:pt>
          <cx:pt idx="1055">278.04379299999999</cx:pt>
          <cx:pt idx="1056">274.44006300000001</cx:pt>
          <cx:pt idx="1057">285.07257099999998</cx:pt>
          <cx:pt idx="1058">292.26019300000002</cx:pt>
          <cx:pt idx="1059">293.08419800000001</cx:pt>
          <cx:pt idx="1060">298.25646999999998</cx:pt>
          <cx:pt idx="1061">296.99566700000003</cx:pt>
          <cx:pt idx="1062">301.860229</cx:pt>
          <cx:pt idx="1063">297.32330300000001</cx:pt>
          <cx:pt idx="1064">301.89996300000001</cx:pt>
          <cx:pt idx="1065">301.483002</cx:pt>
          <cx:pt idx="1066">308.45220899999998</cx:pt>
          <cx:pt idx="1067">313.12814300000002</cx:pt>
          <cx:pt idx="1068">311.58932499999997</cx:pt>
          <cx:pt idx="1069">306.07946800000002</cx:pt>
          <cx:pt idx="1070">307.18145800000002</cx:pt>
          <cx:pt idx="1071">312.691284</cx:pt>
          <cx:pt idx="1072">308.63089000000002</cx:pt>
          <cx:pt idx="1073">297.33325200000002</cx:pt>
          <cx:pt idx="1074">299.18969700000002</cx:pt>
          <cx:pt idx="1075">294.82150300000001</cx:pt>
          <cx:pt idx="1076">283.19622800000002</cx:pt>
          <cx:pt idx="1077">280.01937900000001</cx:pt>
          <cx:pt idx="1078">285.539154</cx:pt>
          <cx:pt idx="1079">277.80551100000002</cx:pt>
          <cx:pt idx="1080">278.49054000000001</cx:pt>
          <cx:pt idx="1081">283.23593099999999</cx:pt>
          <cx:pt idx="1082">284.28826900000001</cx:pt>
          <cx:pt idx="1083">278.77844199999998</cx:pt>
          <cx:pt idx="1084">272.04748499999999</cx:pt>
          <cx:pt idx="1085">278.68905599999999</cx:pt>
          <cx:pt idx="1086">268.26504499999999</cx:pt>
          <cx:pt idx="1087">281.171021</cx:pt>
          <cx:pt idx="1088">287.53463699999998</cx:pt>
          <cx:pt idx="1089">275.51220699999999</cx:pt>
          <cx:pt idx="1090">282.41195699999997</cx:pt>
          <cx:pt idx="1091">279.74142499999999</cx:pt>
          <cx:pt idx="1092">287.88211100000001</cx:pt>
          <cx:pt idx="1093">275.34347500000001</cx:pt>
          <cx:pt idx="1094">272.74243200000001</cx:pt>
          <cx:pt idx="1095">262.66583300000002</cx:pt>
          <cx:pt idx="1096">267.55026199999998</cx:pt>
          <cx:pt idx="1097">258.665009</cx:pt>
          <cx:pt idx="1098">253.50262499999999</cx:pt>
          <cx:pt idx="1099">259.23089599999997</cx:pt>
          <cx:pt idx="1100">259.60815400000001</cx:pt>
          <cx:pt idx="1101">264.889679</cx:pt>
          <cx:pt idx="1102">252.82933</cx:pt>
          <cx:pt idx="1103">251.893936</cx:pt>
          <cx:pt idx="1104">251.31680299999999</cx:pt>
          <cx:pt idx="1105">259.36697400000003</cx:pt>
          <cx:pt idx="1106">258.34204099999999</cx:pt>
          <cx:pt idx="1107">261.22775300000001</cx:pt>
          <cx:pt idx="1108">264.59112499999998</cx:pt>
          <cx:pt idx="1109">271.89498900000001</cx:pt>
          <cx:pt idx="1110">270.531769</cx:pt>
          <cx:pt idx="1111">271.07904100000002</cx:pt>
          <cx:pt idx="1112">273.22839399999998</cx:pt>
          <cx:pt idx="1113">268.69085699999999</cx:pt>
          <cx:pt idx="1114">267.42709400000001</cx:pt>
          <cx:pt idx="1115">271.158661</cx:pt>
          <cx:pt idx="1116">269.07894900000002</cx:pt>
          <cx:pt idx="1117">263.486603</cx:pt>
          <cx:pt idx="1118">251.74468999999999</cx:pt>
          <cx:pt idx="1119">241.06748999999999</cx:pt>
          <cx:pt idx="1120">243.28653</cx:pt>
          <cx:pt idx="1121">250.520737</cx:pt>
          <cx:pt idx="1122">243.76416</cx:pt>
          <cx:pt idx="1123">246.43095400000001</cx:pt>
          <cx:pt idx="1124">252.49099699999999</cx:pt>
          <cx:pt idx="1125">251.88398699999999</cx:pt>
          <cx:pt idx="1126">257.58575400000001</cx:pt>
          <cx:pt idx="1127">266.382294</cx:pt>
          <cx:pt idx="1128">263.58612099999999</cx:pt>
          <cx:pt idx="1129">255.21751399999999</cx:pt>
          <cx:pt idx="1130">258.978882</cx:pt>
          <cx:pt idx="1131">255.56575000000001</cx:pt>
          <cx:pt idx="1132">258.30224600000003</cx:pt>
          <cx:pt idx="1133">261.556152</cx:pt>
          <cx:pt idx="1134">264.89959700000003</cx:pt>
          <cx:pt idx="1135">267.07879600000001</cx:pt>
          <cx:pt idx="1136">266.342468</cx:pt>
          <cx:pt idx="1137">263.20797700000003</cx:pt>
          <cx:pt idx="1138">252.42132599999999</cx:pt>
          <cx:pt idx="1139">251.47601299999999</cx:pt>
          <cx:pt idx="1140">252.82933</cx:pt>
          <cx:pt idx="1141">255.45632900000001</cx:pt>
          <cx:pt idx="1142">252.99847399999999</cx:pt>
          <cx:pt idx="1143">258.25250199999999</cx:pt>
          <cx:pt idx="1144">260.97900399999997</cx:pt>
          <cx:pt idx="1145">263.53634599999998</cx:pt>
          <cx:pt idx="1146">259.07836900000001</cx:pt>
          <cx:pt idx="1147">257.55593900000002</cx:pt>
          <cx:pt idx="1148">250.660034</cx:pt>
          <cx:pt idx="1149">267.417145</cx:pt>
          <cx:pt idx="1150">275.04937699999999</cx:pt>
          <cx:pt idx="1151">279.358093</cx:pt>
          <cx:pt idx="1152">276.64150999999998</cx:pt>
          <cx:pt idx="1153">273.46725500000002</cx:pt>
          <cx:pt idx="1154">281.07959</cx:pt>
          <cx:pt idx="1155">282.25375400000001</cx:pt>
          <cx:pt idx="1156">281.51739500000002</cx:pt>
          <cx:pt idx="1157">278.940155</cx:pt>
          <cx:pt idx="1158">280.91039999999998</cx:pt>
          <cx:pt idx="1159">287.73663299999998</cx:pt>
          <cx:pt idx="1160">285.607147</cx:pt>
          <cx:pt idx="1161">290.47311400000001</cx:pt>
          <cx:pt idx="1162">292.02542099999999</cx:pt>
          <cx:pt idx="1163">291.26916499999999</cx:pt>
          <cx:pt idx="1164">290.50134300000002</cx:pt>
          <cx:pt idx="1165">289.35455300000001</cx:pt>
          <cx:pt idx="1166">285.34585600000003</cx:pt>
          <cx:pt idx="1167">276.96945199999999</cx:pt>
          <cx:pt idx="1168">275.66314699999998</cx:pt>
          <cx:pt idx="1169">275.01498400000003</cx:pt>
          <cx:pt idx="1170">278.06637599999999</cx:pt>
          <cx:pt idx="1171">267.33660900000001</cx:pt>
          <cx:pt idx="1172">264.48464999999999</cx:pt>
          <cx:pt idx="1173">262.23098800000002</cx:pt>
          <cx:pt idx="1174">260.73519900000002</cx:pt>
          <cx:pt idx="1175">259.66821299999998</cx:pt>
          <cx:pt idx="1176">255.340408</cx:pt>
          <cx:pt idx="1177">252.53829999999999</cx:pt>
          <cx:pt idx="1178">257.36471599999999</cx:pt>
          <cx:pt idx="1179">257.79348800000002</cx:pt>
          <cx:pt idx="1180">263.71679699999999</cx:pt>
          <cx:pt idx="1181">265.90063500000002</cx:pt>
          <cx:pt idx="1182">251.28185999999999</cx:pt>
          <cx:pt idx="1183">251.5112</cx:pt>
          <cx:pt idx="1184">244.69042999999999</cx:pt>
          <cx:pt idx="1185">244.05223100000001</cx:pt>
          <cx:pt idx="1186">243.83284</cx:pt>
          <cx:pt idx="1187">241.76866100000001</cx:pt>
          <cx:pt idx="1188">238.27848800000001</cx:pt>
          <cx:pt idx="1189">240.30278000000001</cx:pt>
          <cx:pt idx="1190">237.25138899999999</cx:pt>
          <cx:pt idx="1191">236.78270000000001</cx:pt>
          <cx:pt idx="1192">235.74563599999999</cx:pt>
          <cx:pt idx="1193">240.39254800000001</cx:pt>
          <cx:pt idx="1194">236.83256499999999</cx:pt>
          <cx:pt idx="1195">232.24548300000001</cx:pt>
          <cx:pt idx="1196">240.06346099999999</cx:pt>
          <cx:pt idx="1197">248.180588</cx:pt>
          <cx:pt idx="1198">248.49968000000001</cx:pt>
          <cx:pt idx="1199">246.096451</cx:pt>
          <cx:pt idx="1200">233.58174099999999</cx:pt>
          <cx:pt idx="1201">228.60575900000001</cx:pt>
          <cx:pt idx="1202">224.77654999999999</cx:pt>
          <cx:pt idx="1203">225.11558500000001</cx:pt>
          <cx:pt idx="1204">233.58174099999999</cx:pt>
          <cx:pt idx="1205">227.91769400000001</cx:pt>
          <cx:pt idx="1206">236.86248800000001</cx:pt>
          <cx:pt idx="1207">237.829758</cx:pt>
          <cx:pt idx="1208">235.81542999999999</cx:pt>
          <cx:pt idx="1209">235.48635899999999</cx:pt>
          <cx:pt idx="1210">241.43957499999999</cx:pt>
          <cx:pt idx="1211">246.55517599999999</cx:pt>
          <cx:pt idx="1212">249.95558199999999</cx:pt>
          <cx:pt idx="1213">230.669937</cx:pt>
          <cx:pt idx="1214">226.11277799999999</cx:pt>
          <cx:pt idx="1215">235.20713799999999</cx:pt>
          <cx:pt idx="1216">231.47766100000001</cx:pt>
          <cx:pt idx="1217">227.52879300000001</cx:pt>
          <cx:pt idx="1218">219.48147599999999</cx:pt>
          <cx:pt idx="1219">213.64790300000001</cx:pt>
          <cx:pt idx="1220">220.76783800000001</cx:pt>
          <cx:pt idx="1221">227.22962999999999</cx:pt>
          <cx:pt idx="1222">228.226822</cx:pt>
          <cx:pt idx="1223">223.879074</cx:pt>
          <cx:pt idx="1224">242.29716500000001</cx:pt>
          <cx:pt idx="1225">246.415558</cx:pt>
          <cx:pt idx="1226">240.871185</cx:pt>
          <cx:pt idx="1227">241.290009</cx:pt>
          <cx:pt idx="1228">241.729996</cx:pt>
          <cx:pt idx="1229">241.679993</cx:pt>
          <cx:pt idx="1230">241.220001</cx:pt>
          <cx:pt idx="1231">242.050003</cx:pt>
          <cx:pt idx="1232">245.029999</cx:pt>
          <cx:pt idx="1233">247.58000200000001</cx:pt>
          <cx:pt idx="1234">247.490005</cx:pt>
          <cx:pt idx="1235">241.759995</cx:pt>
          <cx:pt idx="1236">240.33000200000001</cx:pt>
          <cx:pt idx="1237">255.13999899999999</cx:pt>
          <cx:pt idx="1238">254.69000199999999</cx:pt>
          <cx:pt idx="1239">255.020004</cx:pt>
          <cx:pt idx="1240">250.199997</cx:pt>
          <cx:pt idx="1241">245.11999499999999</cx:pt>
          <cx:pt idx="1242">244.36999499999999</cx:pt>
          <cx:pt idx="1243">247.39999399999999</cx:pt>
          <cx:pt idx="1244">245.41999799999999</cx:pt>
          <cx:pt idx="1245">252.509995</cx:pt>
          <cx:pt idx="1246">256.92001299999998</cx:pt>
          <cx:pt idx="1247">257.22000100000002</cx:pt>
          <cx:pt idx="1248">249.009995</cx:pt>
          <cx:pt idx="1249">244.69000199999999</cx:pt>
          <cx:pt idx="1250">240.449997</cx:pt>
          <cx:pt idx="1251">241.800003</cx:pt>
          <cx:pt idx="1252">244.429993</cx:pt>
          <cx:pt idx="1253">238.19000199999999</cx:pt>
          <cx:pt idx="1254">238.729996</cx:pt>
          <cx:pt idx="1255">236.96000699999999</cx:pt>
          <cx:pt idx="1256">234.529999</cx:pt>
          <cx:pt idx="1257">241.009995</cx:pt>
          <cx:pt idx="1258">239.820007</cx:pt>
          <cx:pt idx="1259">239.58000200000001</cx:pt>
          <cx:pt idx="1260">229.10000600000001</cx:pt>
          <cx:pt idx="1261">222.30999800000001</cx:pt>
          <cx:pt idx="1262">224.929993</cx:pt>
          <cx:pt idx="1263">227.11999499999999</cx:pt>
          <cx:pt idx="1264">228.85000600000001</cx:pt>
          <cx:pt idx="1265">235.770004</cx:pt>
          <cx:pt idx="1266">238.509995</cx:pt>
          <cx:pt idx="1267">239.229996</cx:pt>
          <cx:pt idx="1268">240.35000600000001</cx:pt>
          <cx:pt idx="1269">235.80999800000001</cx:pt>
          <cx:pt idx="1270">231.929993</cx:pt>
          <cx:pt idx="1271">240.220001</cx:pt>
          <cx:pt idx="1272">242.58000200000001</cx:pt>
          <cx:pt idx="1273">242.03999300000001</cx:pt>
          <cx:pt idx="1274">240.61000100000001</cx:pt>
          <cx:pt idx="1275">248</cx:pt>
          <cx:pt idx="1276">248.16000399999999</cx:pt>
          <cx:pt idx="1277">242.71000699999999</cx:pt>
        </cx:lvl>
      </cx:numDim>
    </cx:data>
  </cx:chartData>
  <cx:chart>
    <cx:title pos="t" align="ctr" overlay="0">
      <cx:tx>
        <cx:txData>
          <cx:v>Price Distribution for Microsoft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Price Distribution for Microsoft</a:t>
          </a:r>
        </a:p>
      </cx:txPr>
    </cx:title>
    <cx:plotArea>
      <cx:plotAreaRegion>
        <cx:series layoutId="clusteredColumn" uniqueId="{1F345318-F8D8-4D62-B01E-64F0B0712BE6}">
          <cx:tx>
            <cx:txData>
              <cx:f>MSFT!$F$1</cx:f>
              <cx:v>Price</cx:v>
            </cx:txData>
          </cx:tx>
          <cx:dataLabels pos="outEnd">
            <cx:txPr>
              <a:bodyPr spcFirstLastPara="1" vertOverflow="ellipsis" horzOverflow="overflow" wrap="square" lIns="0" tIns="0" rIns="0" bIns="0" anchor="ctr" anchorCtr="1"/>
              <a:lstStyle/>
              <a:p>
                <a:pPr algn="ctr" rtl="0">
                  <a:defRPr sz="1000" b="1"/>
                </a:pPr>
                <a:endParaRPr lang="en-US" sz="1000" b="1" i="0" u="none" strike="noStrike" baseline="0">
                  <a:solidFill>
                    <a:sysClr val="windowText" lastClr="000000">
                      <a:lumMod val="65000"/>
                      <a:lumOff val="35000"/>
                    </a:sysClr>
                  </a:solidFill>
                  <a:latin typeface="Calibri" panose="020F0502020204030204"/>
                </a:endParaRPr>
              </a:p>
            </cx:txPr>
            <cx:visibility seriesName="0" categoryName="0" value="1"/>
            <cx:separator>, </cx:separator>
          </cx:dataLabels>
          <cx:dataId val="0"/>
          <cx:layoutPr>
            <cx:binning intervalClosed="r" underflow="100" overflow="300">
              <cx:binCount val="10"/>
            </cx:binning>
          </cx:layoutPr>
        </cx:series>
      </cx:plotAreaRegion>
      <cx:axis id="0">
        <cx:catScaling gapWidth="0"/>
        <cx:tickLabels/>
      </cx:axis>
      <cx:axis id="1" hidden="1">
        <cx:valScaling/>
        <cx:tickLabels/>
      </cx:axis>
    </cx:plotArea>
  </cx:chart>
  <cx:spPr>
    <a:solidFill>
      <a:schemeClr val="lt1"/>
    </a:solidFill>
    <a:ln w="12700" cap="flat" cmpd="sng" algn="ctr">
      <a:solidFill>
        <a:schemeClr val="dk1"/>
      </a:solidFill>
      <a:prstDash val="solid"/>
      <a:miter lim="800000"/>
    </a:ln>
    <a:effectLst/>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Tesla!$F$2:$F$1279</cx:f>
        <cx:lvl ptCount="1278" formatCode="Standard">
          <cx:pt idx="0">21.368668</cx:pt>
          <cx:pt idx="1">21.149999999999999</cx:pt>
          <cx:pt idx="2">20.974667</cx:pt>
          <cx:pt idx="3">21.105333000000002</cx:pt>
          <cx:pt idx="4">22.427333999999998</cx:pt>
          <cx:pt idx="5">22.245999999999999</cx:pt>
          <cx:pt idx="6">22.32</cx:pt>
          <cx:pt idx="7">22.530000999999999</cx:pt>
          <cx:pt idx="8">22.414667000000001</cx:pt>
          <cx:pt idx="9">22.670667999999999</cx:pt>
          <cx:pt idx="10">23.143999000000001</cx:pt>
          <cx:pt idx="11">22.971333000000001</cx:pt>
          <cx:pt idx="12">23.334667</cx:pt>
          <cx:pt idx="13">23.437332000000001</cx:pt>
          <cx:pt idx="14">23.519333</cx:pt>
          <cx:pt idx="15">23.059334</cx:pt>
          <cx:pt idx="16">22.509333000000002</cx:pt>
          <cx:pt idx="17">22.856667000000002</cx:pt>
          <cx:pt idx="18">23.302</cx:pt>
          <cx:pt idx="19">23.054666999999998</cx:pt>
          <cx:pt idx="20">23.620667000000001</cx:pt>
          <cx:pt idx="21">23.283332999999999</cx:pt>
          <cx:pt idx="22">22.916668000000001</cx:pt>
          <cx:pt idx="23">22.208667999999999</cx:pt>
          <cx:pt idx="24">22.264668</cx:pt>
          <cx:pt idx="25">23</cx:pt>
          <cx:pt idx="26">21.015332999999998</cx:pt>
          <cx:pt idx="27">20.694668</cx:pt>
          <cx:pt idx="28">21.048667999999999</cx:pt>
          <cx:pt idx="29">21.577332999999999</cx:pt>
          <cx:pt idx="30">21.487333</cx:pt>
          <cx:pt idx="31">22.271334</cx:pt>
          <cx:pt idx="32">22.365998999999999</cx:pt>
          <cx:pt idx="33">22.318000999999999</cx:pt>
          <cx:pt idx="34">22.219999000000001</cx:pt>
          <cx:pt idx="35">23.077998999999998</cx:pt>
          <cx:pt idx="36">23.469999000000001</cx:pt>
          <cx:pt idx="37">23.827998999999998</cx:pt>
          <cx:pt idx="38">23.399332000000001</cx:pt>
          <cx:pt idx="39">22.870667000000001</cx:pt>
          <cx:pt idx="40">22.062000000000001</cx:pt>
          <cx:pt idx="41">22.341332999999999</cx:pt>
          <cx:pt idx="42">22.223333</cx:pt>
          <cx:pt idx="43">21.879999000000002</cx:pt>
          <cx:pt idx="44">22.153334000000001</cx:pt>
          <cx:pt idx="45">21.940000999999999</cx:pt>
          <cx:pt idx="46">21.811333000000001</cx:pt>
          <cx:pt idx="47">23.033999999999999</cx:pt>
          <cx:pt idx="48">22.789332999999999</cx:pt>
          <cx:pt idx="49">21.775333</cx:pt>
          <cx:pt idx="50">21.706666999999999</cx:pt>
          <cx:pt idx="51">21.423331999999998</cx:pt>
          <cx:pt idx="52">20.903998999999999</cx:pt>
          <cx:pt idx="53">20.703333000000001</cx:pt>
          <cx:pt idx="54">21.101998999999999</cx:pt>
          <cx:pt idx="55">20.606667000000002</cx:pt>
          <cx:pt idx="56">20.102667</cx:pt>
          <cx:pt idx="57">20.278666999999999</cx:pt>
          <cx:pt idx="58">18.611999999999998</cx:pt>
          <cx:pt idx="59">17.185333</cx:pt>
          <cx:pt idx="60">17.742000999999998</cx:pt>
          <cx:pt idx="61">16.832001000000002</cx:pt>
          <cx:pt idx="62">17.835332999999999</cx:pt>
          <cx:pt idx="63">19.129332999999999</cx:pt>
          <cx:pt idx="64">20.381332</cx:pt>
          <cx:pt idx="65">19.953333000000001</cx:pt>
          <cx:pt idx="66">19.310666999999999</cx:pt>
          <cx:pt idx="67">20.313334000000001</cx:pt>
          <cx:pt idx="68">20.062000000000001</cx:pt>
          <cx:pt idx="69">19.605333000000002</cx:pt>
          <cx:pt idx="70">20.022666999999998</cx:pt>
          <cx:pt idx="71">19.414000000000001</cx:pt>
          <cx:pt idx="72">19.179333</cx:pt>
          <cx:pt idx="73">19.556667000000001</cx:pt>
          <cx:pt idx="74">20.005333</cx:pt>
          <cx:pt idx="75">19.349333000000001</cx:pt>
          <cx:pt idx="76">18.891332999999999</cx:pt>
          <cx:pt idx="77">18.897333</cx:pt>
          <cx:pt idx="78">18.712667</cx:pt>
          <cx:pt idx="79">19.032</cx:pt>
          <cx:pt idx="80">19.605333000000002</cx:pt>
          <cx:pt idx="81">19.593332</cx:pt>
          <cx:pt idx="82">19.994667</cx:pt>
          <cx:pt idx="83">20.076668000000002</cx:pt>
          <cx:pt idx="84">18.963332999999999</cx:pt>
          <cx:pt idx="85">19.606000999999999</cx:pt>
          <cx:pt idx="86">20.184667999999999</cx:pt>
          <cx:pt idx="87">20.131332</cx:pt>
          <cx:pt idx="88">20.456666999999999</cx:pt>
          <cx:pt idx="89">20.334667</cx:pt>
          <cx:pt idx="90">20.070667</cx:pt>
          <cx:pt idx="91">19.464666000000001</cx:pt>
          <cx:pt idx="92">18.945333000000002</cx:pt>
          <cx:pt idx="93">19.098666999999999</cx:pt>
          <cx:pt idx="94">18.969334</cx:pt>
          <cx:pt idx="95">18.454666</cx:pt>
          <cx:pt idx="96">18.966000000000001</cx:pt>
          <cx:pt idx="97">18.334</cx:pt>
          <cx:pt idx="98">18.604668</cx:pt>
          <cx:pt idx="99">18.523333000000001</cx:pt>
          <cx:pt idx="100">18.59</cx:pt>
          <cx:pt idx="101">18.917334</cx:pt>
          <cx:pt idx="102">19.448</cx:pt>
          <cx:pt idx="103">18.981999999999999</cx:pt>
          <cx:pt idx="104">19.454666</cx:pt>
          <cx:pt idx="105">19.782667</cx:pt>
          <cx:pt idx="106">19.408667000000001</cx:pt>
          <cx:pt idx="107">21.299999</cx:pt>
          <cx:pt idx="108">21.072666000000002</cx:pt>
          <cx:pt idx="109">21.177333999999998</cx:pt>
          <cx:pt idx="110">22.139999</cx:pt>
          <cx:pt idx="111">22.851334000000001</cx:pt>
          <cx:pt idx="112">22.985332</cx:pt>
          <cx:pt idx="113">23.847999999999999</cx:pt>
          <cx:pt idx="114">23.878</cx:pt>
          <cx:pt idx="115">24.722000000000001</cx:pt>
          <cx:pt idx="116">23.503332</cx:pt>
          <cx:pt idx="117">24.148001000000001</cx:pt>
          <cx:pt idx="118">23.167334</cx:pt>
          <cx:pt idx="119">22.242000999999998</cx:pt>
          <cx:pt idx="120">22.200665999999998</cx:pt>
          <cx:pt idx="121">22.799999</cx:pt>
          <cx:pt idx="122">22.966667000000001</cx:pt>
          <cx:pt idx="123">23.328666999999999</cx:pt>
          <cx:pt idx="124">22.863333000000001</cx:pt>
          <cx:pt idx="125">22.337999</cx:pt>
          <cx:pt idx="126">20.724001000000001</cx:pt>
          <cx:pt idx="127">20.610665999999998</cx:pt>
          <cx:pt idx="128">20.593332</cx:pt>
          <cx:pt idx="129">21.233999000000001</cx:pt>
          <cx:pt idx="130">21.497999</cx:pt>
          <cx:pt idx="131">21.263999999999999</cx:pt>
          <cx:pt idx="132">21.114000000000001</cx:pt>
          <cx:pt idx="133">21.257999000000002</cx:pt>
          <cx:pt idx="134">20.673331999999998</cx:pt>
          <cx:pt idx="135">21.512667</cx:pt>
          <cx:pt idx="136">21.59</cx:pt>
          <cx:pt idx="137">21.348666999999999</cx:pt>
          <cx:pt idx="138">20.905332999999999</cx:pt>
          <cx:pt idx="139">20.213332999999999</cx:pt>
          <cx:pt idx="140">19.828666999999999</cx:pt>
          <cx:pt idx="141">20.582666</cx:pt>
          <cx:pt idx="142">20.443332999999999</cx:pt>
          <cx:pt idx="143">19.812000000000001</cx:pt>
          <cx:pt idx="144">19.344667000000001</cx:pt>
          <cx:pt idx="145">19.875999</cx:pt>
          <cx:pt idx="146">20.056000000000001</cx:pt>
          <cx:pt idx="147">23.302668000000001</cx:pt>
          <cx:pt idx="148">23.211331999999999</cx:pt>
          <cx:pt idx="149">22.799334000000002</cx:pt>
          <cx:pt idx="150">25.304666999999998</cx:pt>
          <cx:pt idx="151">24.689333000000001</cx:pt>
          <cx:pt idx="152">23.496668</cx:pt>
          <cx:pt idx="153">23.699332999999999</cx:pt>
          <cx:pt idx="154">23.760667999999999</cx:pt>
          <cx:pt idx="155">23.176000999999999</cx:pt>
          <cx:pt idx="156">22.579332000000001</cx:pt>
          <cx:pt idx="157">22.363333000000001</cx:pt>
          <cx:pt idx="158">20.366667</cx:pt>
          <cx:pt idx="159">20.562667999999999</cx:pt>
          <cx:pt idx="160">21.459999</cx:pt>
          <cx:pt idx="161">21.442667</cx:pt>
          <cx:pt idx="162">21.34</cx:pt>
          <cx:pt idx="163">21.521334</cx:pt>
          <cx:pt idx="164">21.284666000000001</cx:pt>
          <cx:pt idx="165">20.790666999999999</cx:pt>
          <cx:pt idx="166">20.334</cx:pt>
          <cx:pt idx="167">20.209999</cx:pt>
          <cx:pt idx="168">20.110665999999998</cx:pt>
          <cx:pt idx="169">19.263331999999998</cx:pt>
          <cx:pt idx="170">18.716000000000001</cx:pt>
          <cx:pt idx="171">18.73</cx:pt>
          <cx:pt idx="172">17.549334000000002</cx:pt>
          <cx:pt idx="173">19.033332999999999</cx:pt>
          <cx:pt idx="174">18.629332999999999</cx:pt>
          <cx:pt idx="175">19.369333000000001</cx:pt>
          <cx:pt idx="176">19.297332999999998</cx:pt>
          <cx:pt idx="177">19.68</cx:pt>
          <cx:pt idx="178">19.655999999999999</cx:pt>
          <cx:pt idx="179">18.997333999999999</cx:pt>
          <cx:pt idx="180">19.934667999999999</cx:pt>
          <cx:pt idx="181">19.888666000000001</cx:pt>
          <cx:pt idx="182">19.940000999999999</cx:pt>
          <cx:pt idx="183">19.978666</cx:pt>
          <cx:pt idx="184">20.065999999999999</cx:pt>
          <cx:pt idx="185">20.638666000000001</cx:pt>
          <cx:pt idx="186">20.501332999999999</cx:pt>
          <cx:pt idx="187">17.651333000000001</cx:pt>
          <cx:pt idx="188">20.713332999999999</cx:pt>
          <cx:pt idx="189">20.068000999999999</cx:pt>
          <cx:pt idx="190">19.653334000000001</cx:pt>
          <cx:pt idx="191">18.788668000000001</cx:pt>
          <cx:pt idx="192">17.463332999999999</cx:pt>
          <cx:pt idx="193">16.704000000000001</cx:pt>
          <cx:pt idx="194">17.52</cx:pt>
          <cx:pt idx="195">17.125333999999999</cx:pt>
          <cx:pt idx="196">16.815332000000001</cx:pt>
          <cx:pt idx="197">17.252001</cx:pt>
          <cx:pt idx="198">17.306000000000001</cx:pt>
          <cx:pt idx="199">18.439333000000001</cx:pt>
          <cx:pt idx="200">18.118668</cx:pt>
          <cx:pt idx="201">17.594000000000001</cx:pt>
          <cx:pt idx="202">17.333331999999999</cx:pt>
          <cx:pt idx="203">17.396667000000001</cx:pt>
          <cx:pt idx="204">19.609332999999999</cx:pt>
          <cx:pt idx="205">19.233333999999999</cx:pt>
          <cx:pt idx="206">20.990666999999998</cx:pt>
          <cx:pt idx="207">22.059999000000001</cx:pt>
          <cx:pt idx="208">22.323333999999999</cx:pt>
          <cx:pt idx="209">21.993334000000001</cx:pt>
          <cx:pt idx="210">22.488001000000001</cx:pt>
          <cx:pt idx="211">22.952000000000002</cx:pt>
          <cx:pt idx="212">23.094000000000001</cx:pt>
          <cx:pt idx="213">22.760000000000002</cx:pt>
          <cx:pt idx="214">22.737333</cx:pt>
          <cx:pt idx="215">23.210667000000001</cx:pt>
          <cx:pt idx="216">23.426666000000001</cx:pt>
          <cx:pt idx="217">23.367332000000001</cx:pt>
          <cx:pt idx="218">22.085332999999999</cx:pt>
          <cx:pt idx="219">22.582001000000002</cx:pt>
          <cx:pt idx="220">22.933332</cx:pt>
          <cx:pt idx="221">23.229334000000001</cx:pt>
          <cx:pt idx="222">23.620667000000001</cx:pt>
          <cx:pt idx="223">23.564667</cx:pt>
          <cx:pt idx="224">23.166</cx:pt>
          <cx:pt idx="225">22.545999999999999</cx:pt>
          <cx:pt idx="226">21.722000000000001</cx:pt>
          <cx:pt idx="227">23.066668</cx:pt>
          <cx:pt idx="228">22.927999</cx:pt>
          <cx:pt idx="229">23.191334000000001</cx:pt>
          <cx:pt idx="230">22.744667</cx:pt>
          <cx:pt idx="231">23.365334000000001</cx:pt>
          <cx:pt idx="232">23.899332000000001</cx:pt>
          <cx:pt idx="233">23.98</cx:pt>
          <cx:pt idx="234">24.204000000000001</cx:pt>
          <cx:pt idx="235">23.864668000000002</cx:pt>
          <cx:pt idx="236">24.343332</cx:pt>
          <cx:pt idx="237">24.450665999999998</cx:pt>
          <cx:pt idx="238">24.440000999999999</cx:pt>
          <cx:pt idx="239">25.119333000000001</cx:pt>
          <cx:pt idx="240">24.380666999999999</cx:pt>
          <cx:pt idx="241">23.228000999999999</cx:pt>
          <cx:pt idx="242">22.468665999999999</cx:pt>
          <cx:pt idx="243">22.198</cx:pt>
          <cx:pt idx="244">21.025333</cx:pt>
          <cx:pt idx="245">21.318000999999999</cx:pt>
          <cx:pt idx="246">19.692667</cx:pt>
          <cx:pt idx="247">21.739332000000001</cx:pt>
          <cx:pt idx="248">21.075333000000001</cx:pt>
          <cx:pt idx="249">22.257999000000002</cx:pt>
          <cx:pt idx="250">22.186665999999999</cx:pt>
          <cx:pt idx="251">20.674666999999999</cx:pt>
          <cx:pt idx="252">20.024000000000001</cx:pt>
          <cx:pt idx="253">21.179333</cx:pt>
          <cx:pt idx="254">22.330666999999998</cx:pt>
          <cx:pt idx="255">22.356667000000002</cx:pt>
          <cx:pt idx="256">22.568666</cx:pt>
          <cx:pt idx="257">22.997999</cx:pt>
          <cx:pt idx="258">23.150666999999999</cx:pt>
          <cx:pt idx="259">22.293333000000001</cx:pt>
          <cx:pt idx="260">22.962</cx:pt>
          <cx:pt idx="261">23.07</cx:pt>
          <cx:pt idx="262">23.153998999999999</cx:pt>
          <cx:pt idx="263">20.150666999999999</cx:pt>
          <cx:pt idx="264">19.927999</cx:pt>
          <cx:pt idx="265">19.172667000000001</cx:pt>
          <cx:pt idx="266">19.434000000000001</cx:pt>
          <cx:pt idx="267">19.802668000000001</cx:pt>
          <cx:pt idx="268">19.758666999999999</cx:pt>
          <cx:pt idx="269">19.830666999999998</cx:pt>
          <cx:pt idx="270">20.584667</cx:pt>
          <cx:pt idx="271">20.468</cx:pt>
          <cx:pt idx="272">20.813998999999999</cx:pt>
          <cx:pt idx="273">20.859332999999999</cx:pt>
          <cx:pt idx="274">21.423331999999998</cx:pt>
          <cx:pt idx="275">21.148001000000001</cx:pt>
          <cx:pt idx="276">20.500668000000001</cx:pt>
          <cx:pt idx="277">20.386666999999999</cx:pt>
          <cx:pt idx="278">20.856000999999999</cx:pt>
          <cx:pt idx="279">20.787333</cx:pt>
          <cx:pt idx="280">20.544665999999999</cx:pt>
          <cx:pt idx="281">20.251332999999999</cx:pt>
          <cx:pt idx="282">20.525333</cx:pt>
          <cx:pt idx="283">20.375999</cx:pt>
          <cx:pt idx="284">20.170667999999999</cx:pt>
          <cx:pt idx="285">19.415333</cx:pt>
          <cx:pt idx="286">19.647333</cx:pt>
          <cx:pt idx="287">19.917998999999998</cx:pt>
          <cx:pt idx="288">19.857332</cx:pt>
          <cx:pt idx="289">20.982668</cx:pt>
          <cx:pt idx="290">21.325333000000001</cx:pt>
          <cx:pt idx="291">19.652666</cx:pt>
          <cx:pt idx="292">19.024000000000001</cx:pt>
          <cx:pt idx="293">18.436001000000001</cx:pt>
          <cx:pt idx="294">18.416</cx:pt>
          <cx:pt idx="295">18.439333000000001</cx:pt>
          <cx:pt idx="296">18.942667</cx:pt>
          <cx:pt idx="297">19.394666999999998</cx:pt>
          <cx:pt idx="298">18.890667000000001</cx:pt>
          <cx:pt idx="299">19.263999999999999</cx:pt>
          <cx:pt idx="300">19.330666999999998</cx:pt>
          <cx:pt idx="301">18.361999999999998</cx:pt>
          <cx:pt idx="302">17.966000000000001</cx:pt>
          <cx:pt idx="303">17.831333000000001</cx:pt>
          <cx:pt idx="304">18.239999999999998</cx:pt>
          <cx:pt idx="305">18.268000000000001</cx:pt>
          <cx:pt idx="306">17.635331999999998</cx:pt>
          <cx:pt idx="307">17.361333999999999</cx:pt>
          <cx:pt idx="308">17.851334000000001</cx:pt>
          <cx:pt idx="309">18.322001</cx:pt>
          <cx:pt idx="310">18.574667000000002</cx:pt>
          <cx:pt idx="311">18.657333000000001</cx:pt>
          <cx:pt idx="312">19.278666999999999</cx:pt>
          <cx:pt idx="313">19.058665999999999</cx:pt>
          <cx:pt idx="314">19.454000000000001</cx:pt>
          <cx:pt idx="315">17.851998999999999</cx:pt>
          <cx:pt idx="316">18.330666999999998</cx:pt>
          <cx:pt idx="317">18.213332999999999</cx:pt>
          <cx:pt idx="318">18.153998999999999</cx:pt>
          <cx:pt idx="319">18.403998999999999</cx:pt>
          <cx:pt idx="320">17.894666999999998</cx:pt>
          <cx:pt idx="321">17.846665999999999</cx:pt>
          <cx:pt idx="322">17.758666999999999</cx:pt>
          <cx:pt idx="323">18.224001000000001</cx:pt>
          <cx:pt idx="324">18.082001000000002</cx:pt>
          <cx:pt idx="325">18.217333</cx:pt>
          <cx:pt idx="326">17.516666000000001</cx:pt>
          <cx:pt idx="327">17.593332</cx:pt>
          <cx:pt idx="328">17.243998999999999</cx:pt>
          <cx:pt idx="329">16.508666999999999</cx:pt>
          <cx:pt idx="330">15.676</cx:pt>
          <cx:pt idx="331">16.097999999999999</cx:pt>
          <cx:pt idx="332">15.912667000000001</cx:pt>
          <cx:pt idx="333">15.600667</cx:pt>
          <cx:pt idx="334">16.273333000000001</cx:pt>
          <cx:pt idx="335">17.002001</cx:pt>
          <cx:pt idx="336">17.022666999999998</cx:pt>
          <cx:pt idx="337">16.470666999999999</cx:pt>
          <cx:pt idx="338">16.322666000000002</cx:pt>
          <cx:pt idx="339">16.132000000000001</cx:pt>
          <cx:pt idx="340">15.968</cx:pt>
          <cx:pt idx="341">15.134</cx:pt>
          <cx:pt idx="342">15.487333</cx:pt>
          <cx:pt idx="343">15.463333</cx:pt>
          <cx:pt idx="344">15.222</cx:pt>
          <cx:pt idx="345">14.068667</cx:pt>
          <cx:pt idx="346">13.690666999999999</cx:pt>
          <cx:pt idx="347">13.672000000000001</cx:pt>
          <cx:pt idx="348">12.848667000000001</cx:pt>
          <cx:pt idx="349">13.032667</cx:pt>
          <cx:pt idx="350">12.708667</cx:pt>
          <cx:pt idx="351">12.58</cx:pt>
          <cx:pt idx="352">12.657333</cx:pt>
          <cx:pt idx="353">12.548</cx:pt>
          <cx:pt idx="354">12.343999999999999</cx:pt>
          <cx:pt idx="355">11.931333</cx:pt>
          <cx:pt idx="356">12.906667000000001</cx:pt>
          <cx:pt idx="357">13.106</cx:pt>
          <cx:pt idx="358">13.73</cx:pt>
          <cx:pt idx="359">13.633333</cx:pt>
          <cx:pt idx="360">14.192</cx:pt>
          <cx:pt idx="361">14.473333</cx:pt>
          <cx:pt idx="362">13.950666999999999</cx:pt>
          <cx:pt idx="363">14.260667</cx:pt>
          <cx:pt idx="364">14.327999999999999</cx:pt>
          <cx:pt idx="365">15.002000000000001</cx:pt>
          <cx:pt idx="366">14.982666999999999</cx:pt>
          <cx:pt idx="367">15.095333</cx:pt>
          <cx:pt idx="368">14.641332999999999</cx:pt>
          <cx:pt idx="369">14.790666999999999</cx:pt>
          <cx:pt idx="370">14.909333</cx:pt>
          <cx:pt idx="371">14.650667</cx:pt>
          <cx:pt idx="372">14.618</cx:pt>
          <cx:pt idx="373">14.856</cx:pt>
          <cx:pt idx="374">14.897333</cx:pt>
          <cx:pt idx="375">15.144667</cx:pt>
          <cx:pt idx="376">14.970000000000001</cx:pt>
          <cx:pt idx="377">15.66</cx:pt>
          <cx:pt idx="378">15.539999999999999</cx:pt>
          <cx:pt idx="379">15.356</cx:pt>
          <cx:pt idx="380">15.337332999999999</cx:pt>
          <cx:pt idx="381">15.928000000000001</cx:pt>
          <cx:pt idx="382">15.906667000000001</cx:pt>
          <cx:pt idx="383">16.338667000000001</cx:pt>
          <cx:pt idx="384">16.899999999999999</cx:pt>
          <cx:pt idx="385">16.825333000000001</cx:pt>
          <cx:pt idx="386">16.990666999999998</cx:pt>
          <cx:pt idx="387">16.902666</cx:pt>
          <cx:pt idx="388">17.212</cx:pt>
          <cx:pt idx="389">17.045334</cx:pt>
          <cx:pt idx="390">17.344667000000001</cx:pt>
          <cx:pt idx="391">17.658667000000001</cx:pt>
          <cx:pt idx="392">15.254667</cx:pt>
          <cx:pt idx="393">15.202667</cx:pt>
          <cx:pt idx="394">15.718</cx:pt>
          <cx:pt idx="395">16.150666999999999</cx:pt>
          <cx:pt idx="396">16.107332</cx:pt>
          <cx:pt idx="397">15.59</cx:pt>
          <cx:pt idx="398">15.622667</cx:pt>
          <cx:pt idx="399">15.221333</cx:pt>
          <cx:pt idx="400">15.383333</cx:pt>
          <cx:pt idx="401">15.561332999999999</cx:pt>
          <cx:pt idx="402">15.886666999999999</cx:pt>
          <cx:pt idx="403">15.667332999999999</cx:pt>
          <cx:pt idx="404">15.267333000000001</cx:pt>
          <cx:pt idx="405">15.666667</cx:pt>
          <cx:pt idx="406">14.641332999999999</cx:pt>
          <cx:pt idx="407">14.375999999999999</cx:pt>
          <cx:pt idx="408">14.662667000000001</cx:pt>
          <cx:pt idx="409">15.122</cx:pt>
          <cx:pt idx="410">15.057333</cx:pt>
          <cx:pt idx="411">14.722</cx:pt>
          <cx:pt idx="412">14.81</cx:pt>
          <cx:pt idx="413">14.093332999999999</cx:pt>
          <cx:pt idx="414">14.333333</cx:pt>
          <cx:pt idx="415">14.272</cx:pt>
          <cx:pt idx="416">14.372667</cx:pt>
          <cx:pt idx="417">14.780666999999999</cx:pt>
          <cx:pt idx="418">15.040666999999999</cx:pt>
          <cx:pt idx="419">15.000667</cx:pt>
          <cx:pt idx="420">14.712</cx:pt>
          <cx:pt idx="421">15.305332999999999</cx:pt>
          <cx:pt idx="422">15.163333</cx:pt>
          <cx:pt idx="423">15.452667</cx:pt>
          <cx:pt idx="424">15.702667</cx:pt>
          <cx:pt idx="425">16.473333</cx:pt>
          <cx:pt idx="426">16.391332999999999</cx:pt>
          <cx:pt idx="427">16.346665999999999</cx:pt>
          <cx:pt idx="428">16.187332000000001</cx:pt>
          <cx:pt idx="429">16.319331999999999</cx:pt>
          <cx:pt idx="430">16.232668</cx:pt>
          <cx:pt idx="431">16.440000999999999</cx:pt>
          <cx:pt idx="432">16.041332000000001</cx:pt>
          <cx:pt idx="433">16.082001000000002</cx:pt>
          <cx:pt idx="434">14.880667000000001</cx:pt>
          <cx:pt idx="435">15.246667</cx:pt>
          <cx:pt idx="436">16.170667999999999</cx:pt>
          <cx:pt idx="437">16.141999999999999</cx:pt>
          <cx:pt idx="438">16.058001000000001</cx:pt>
          <cx:pt idx="439">16.312667999999999</cx:pt>
          <cx:pt idx="440">16.208667999999999</cx:pt>
          <cx:pt idx="441">15.535333</cx:pt>
          <cx:pt idx="442">15.428667000000001</cx:pt>
          <cx:pt idx="443">15.848000000000001</cx:pt>
          <cx:pt idx="444">16.003332</cx:pt>
          <cx:pt idx="445">16.302</cx:pt>
          <cx:pt idx="446">16.315999999999999</cx:pt>
          <cx:pt idx="447">16.525998999999999</cx:pt>
          <cx:pt idx="448">17.130666999999999</cx:pt>
          <cx:pt idx="449">17.192667</cx:pt>
          <cx:pt idx="450">17.316668</cx:pt>
          <cx:pt idx="451">17.464666000000001</cx:pt>
          <cx:pt idx="452">17.129999000000002</cx:pt>
          <cx:pt idx="453">16.899999999999999</cx:pt>
          <cx:pt idx="454">17.038668000000001</cx:pt>
          <cx:pt idx="455">16.978666</cx:pt>
          <cx:pt idx="456">19.978666</cx:pt>
          <cx:pt idx="457">21.875333999999999</cx:pt>
          <cx:pt idx="458">21.847334</cx:pt>
          <cx:pt idx="459">21.081333000000001</cx:pt>
          <cx:pt idx="460">21.000668000000001</cx:pt>
          <cx:pt idx="461">20.994667</cx:pt>
          <cx:pt idx="462">20.887333000000002</cx:pt>
          <cx:pt idx="463">21.164667000000001</cx:pt>
          <cx:pt idx="464">21.148001000000001</cx:pt>
          <cx:pt idx="465">21.771999000000001</cx:pt>
          <cx:pt idx="466">22.369333000000001</cx:pt>
          <cx:pt idx="467">22.475999999999999</cx:pt>
          <cx:pt idx="468">23.006001000000001</cx:pt>
          <cx:pt idx="469">23.328666999999999</cx:pt>
          <cx:pt idx="470">23.073999000000001</cx:pt>
          <cx:pt idx="471">23.290001</cx:pt>
          <cx:pt idx="472">23.478000999999999</cx:pt>
          <cx:pt idx="473">23.332666</cx:pt>
          <cx:pt idx="474">23.968</cx:pt>
          <cx:pt idx="475">23.481332999999999</cx:pt>
          <cx:pt idx="476">23.655332999999999</cx:pt>
          <cx:pt idx="477">22.202667000000002</cx:pt>
          <cx:pt idx="478">22.422667000000001</cx:pt>
          <cx:pt idx="479">21.927999</cx:pt>
          <cx:pt idx="480">22.085999999999999</cx:pt>
          <cx:pt idx="481">21.995999999999999</cx:pt>
          <cx:pt idx="482">22.324667000000002</cx:pt>
          <cx:pt idx="483">22.413333999999999</cx:pt>
          <cx:pt idx="484">22.202000000000002</cx:pt>
          <cx:pt idx="485">22.024667999999998</cx:pt>
          <cx:pt idx="486">22.392668</cx:pt>
          <cx:pt idx="487">22.635331999999998</cx:pt>
          <cx:pt idx="488">23.256001000000001</cx:pt>
          <cx:pt idx="489">23.513331999999998</cx:pt>
          <cx:pt idx="490">23.978666</cx:pt>
          <cx:pt idx="491">23.892668</cx:pt>
          <cx:pt idx="492">25.433332</cx:pt>
          <cx:pt idx="493">25.266000999999999</cx:pt>
          <cx:pt idx="494">26.209999</cx:pt>
          <cx:pt idx="495">26.936001000000001</cx:pt>
          <cx:pt idx="496">27.039332999999999</cx:pt>
          <cx:pt idx="497">27.948</cx:pt>
          <cx:pt idx="498">28.350000000000001</cx:pt>
          <cx:pt idx="499">28.729334000000001</cx:pt>
          <cx:pt idx="500">28.691998999999999</cx:pt>
          <cx:pt idx="501">27.646667000000001</cx:pt>
          <cx:pt idx="502">27.888666000000001</cx:pt>
          <cx:pt idx="503">28.684000000000001</cx:pt>
          <cx:pt idx="504">29.533999999999999</cx:pt>
          <cx:pt idx="505">30.102667</cx:pt>
          <cx:pt idx="506">31.270665999999999</cx:pt>
          <cx:pt idx="507">32.809334</cx:pt>
          <cx:pt idx="508">32.089333000000003</cx:pt>
          <cx:pt idx="509">31.876667000000001</cx:pt>
          <cx:pt idx="510">34.990665</cx:pt>
          <cx:pt idx="511">35.861331999999997</cx:pt>
          <cx:pt idx="512">34.566665999999998</cx:pt>
          <cx:pt idx="513">34.232666000000002</cx:pt>
          <cx:pt idx="514">34.033332999999999</cx:pt>
          <cx:pt idx="515">36.479999999999997</cx:pt>
          <cx:pt idx="516">37.970669000000001</cx:pt>
          <cx:pt idx="517">38.146667000000001</cx:pt>
          <cx:pt idx="518">37.654667000000003</cx:pt>
          <cx:pt idx="519">37.201332000000001</cx:pt>
          <cx:pt idx="520">37.793331000000002</cx:pt>
          <cx:pt idx="521">38.732666000000002</cx:pt>
          <cx:pt idx="522">42.720669000000001</cx:pt>
          <cx:pt idx="523">43.371333999999997</cx:pt>
          <cx:pt idx="524">52</cx:pt>
          <cx:pt idx="525">59.137332999999998</cx:pt>
          <cx:pt idx="526">48.979999999999997</cx:pt>
          <cx:pt idx="527">49.930667999999997</cx:pt>
          <cx:pt idx="528">49.871333999999997</cx:pt>
          <cx:pt idx="529">51.418666999999999</cx:pt>
          <cx:pt idx="530">51.625332</cx:pt>
          <cx:pt idx="531">51.152667999999998</cx:pt>
          <cx:pt idx="532">53.599997999999999</cx:pt>
          <cx:pt idx="533">53.335335000000001</cx:pt>
          <cx:pt idx="534">57.226664999999997</cx:pt>
          <cx:pt idx="535">61.161330999999997</cx:pt>
          <cx:pt idx="536">59.960667000000001</cx:pt>
          <cx:pt idx="537">60.066665999999998</cx:pt>
          <cx:pt idx="538">55.585999000000001</cx:pt>
          <cx:pt idx="539">53.327331999999998</cx:pt>
          <cx:pt idx="540">51.919998</cx:pt>
          <cx:pt idx="541">45.266666000000001</cx:pt>
          <cx:pt idx="542">44.532665000000001</cx:pt>
          <cx:pt idx="543">49.574669</cx:pt>
          <cx:pt idx="544">49.700668</cx:pt>
          <cx:pt idx="545">49.966667000000001</cx:pt>
          <cx:pt idx="546">48.302666000000002</cx:pt>
          <cx:pt idx="547">46.898665999999999</cx:pt>
          <cx:pt idx="548">40.533332999999999</cx:pt>
          <cx:pt idx="549">43.021999000000001</cx:pt>
          <cx:pt idx="550">42.282001000000001</cx:pt>
          <cx:pt idx="551">37.369999</cx:pt>
          <cx:pt idx="552">36.441333999999998</cx:pt>
          <cx:pt idx="553">29.671333000000001</cx:pt>
          <cx:pt idx="554">28.68</cx:pt>
          <cx:pt idx="555">24.081333000000001</cx:pt>
          <cx:pt idx="556">28.509333000000002</cx:pt>
          <cx:pt idx="557">28.502001</cx:pt>
          <cx:pt idx="558">28.952667000000002</cx:pt>
          <cx:pt idx="559">33.666668000000001</cx:pt>
          <cx:pt idx="560">35.950001</cx:pt>
          <cx:pt idx="561">35.210667000000001</cx:pt>
          <cx:pt idx="562">34.290667999999997</cx:pt>
          <cx:pt idx="563">33.475333999999997</cx:pt>
          <cx:pt idx="564">34.933334000000002</cx:pt>
          <cx:pt idx="565">32.103999999999999</cx:pt>
          <cx:pt idx="566">30.297999999999998</cx:pt>
          <cx:pt idx="567">32.000667999999997</cx:pt>
          <cx:pt idx="568">34.415999999999997</cx:pt>
          <cx:pt idx="569">36.363334999999999</cx:pt>
          <cx:pt idx="570">36.589333000000003</cx:pt>
          <cx:pt idx="571">38.200001</cx:pt>
          <cx:pt idx="572">43.396667000000001</cx:pt>
          <cx:pt idx="573">47.326000000000001</cx:pt>
          <cx:pt idx="574">48.655334000000003</cx:pt>
          <cx:pt idx="575">49.680667999999997</cx:pt>
          <cx:pt idx="576">50.259335</cx:pt>
          <cx:pt idx="577">49.757331999999998</cx:pt>
          <cx:pt idx="578">45.781334000000001</cx:pt>
          <cx:pt idx="579">48.807335000000002</cx:pt>
          <cx:pt idx="580">47.042000000000002</cx:pt>
          <cx:pt idx="581">48.343333999999999</cx:pt>
          <cx:pt idx="582">53.25</cx:pt>
          <cx:pt idx="583">51.274666000000003</cx:pt>
          <cx:pt idx="584">53.367331999999998</cx:pt>
          <cx:pt idx="585">52.125332</cx:pt>
          <cx:pt idx="586">46.754665000000003</cx:pt>
          <cx:pt idx="587">50.745998</cx:pt>
          <cx:pt idx="588">51.214001000000003</cx:pt>
          <cx:pt idx="589">52.172001000000002</cx:pt>
          <cx:pt idx="590">52.002665999999998</cx:pt>
          <cx:pt idx="591">54.627997999999998</cx:pt>
          <cx:pt idx="592">54.085999000000001</cx:pt>
          <cx:pt idx="593">53.960667000000001</cx:pt>
          <cx:pt idx="594">52.730666999999997</cx:pt>
          <cx:pt idx="595">53.555332</cx:pt>
          <cx:pt idx="596">53.277999999999999</cx:pt>
          <cx:pt idx="597">54.242001000000002</cx:pt>
          <cx:pt idx="598">53.867331999999998</cx:pt>
          <cx:pt idx="599">54.370666999999997</cx:pt>
          <cx:pt idx="600">55.173332000000002</cx:pt>
          <cx:pt idx="601">54.458668000000003</cx:pt>
          <cx:pt idx="602">54.591330999999997</cx:pt>
          <cx:pt idx="603">54.681998999999998</cx:pt>
          <cx:pt idx="604">53.720669000000001</cx:pt>
          <cx:pt idx="605">55.666668000000001</cx:pt>
          <cx:pt idx="606">59.873333000000002</cx:pt>
          <cx:pt idx="607">58.770668000000001</cx:pt>
          <cx:pt idx="608">58.863998000000002</cx:pt>
          <cx:pt idx="609">57.625332</cx:pt>
          <cx:pt idx="610">59.043998999999999</cx:pt>
          <cx:pt idx="611">63.327998999999998</cx:pt>
          <cx:pt idx="612">62.711334000000001</cx:pt>
          <cx:pt idx="613">68.336669999999998</cx:pt>
          <cx:pt idx="614">64.856003000000001</cx:pt>
          <cx:pt idx="615">62.352001000000001</cx:pt>
          <cx:pt idx="616">66.059997999999993</cx:pt>
          <cx:pt idx="617">65.475334000000004</cx:pt>
          <cx:pt idx="618">66.119331000000003</cx:pt>
          <cx:pt idx="619">66.930663999999993</cx:pt>
          <cx:pt idx="620">66.726669000000001</cx:pt>
          <cx:pt idx="621">66.288002000000006</cx:pt>
          <cx:pt idx="622">66.785331999999997</cx:pt>
          <cx:pt idx="623">64.056663999999998</cx:pt>
          <cx:pt idx="624">65.732001999999994</cx:pt>
          <cx:pt idx="625">63.982666000000002</cx:pt>
          <cx:pt idx="626">67.290001000000004</cx:pt>
          <cx:pt idx="627">71.987335000000002</cx:pt>
          <cx:pt idx="628">74.641998000000001</cx:pt>
          <cx:pt idx="629">80.577331999999998</cx:pt>
          <cx:pt idx="630">91.438666999999995</cx:pt>
          <cx:pt idx="631">92.657332999999994</cx:pt>
          <cx:pt idx="632">91.058670000000006</cx:pt>
          <cx:pt idx="633">92.952003000000005</cx:pt>
          <cx:pt idx="634">102.976669</cx:pt>
          <cx:pt idx="635">99.804001</cx:pt>
          <cx:pt idx="636">101.120003</cx:pt>
          <cx:pt idx="637">103.067329</cx:pt>
          <cx:pt idx="638">100.042664</cx:pt>
          <cx:pt idx="639">100.056</cx:pt>
          <cx:pt idx="640">109.533333</cx:pt>
          <cx:pt idx="641">104.55733499999999</cx:pt>
          <cx:pt idx="642">106.155334</cx:pt>
          <cx:pt idx="643">100.87133</cx:pt>
          <cx:pt idx="644">94.466667000000001</cx:pt>
          <cx:pt idx="645">102.639999</cx:pt>
          <cx:pt idx="646">98.432670999999999</cx:pt>
          <cx:pt idx="647">99.940665999999993</cx:pt>
          <cx:pt idx="648">99.165999999999997</cx:pt>
          <cx:pt idx="649">95.384003000000007</cx:pt>
          <cx:pt idx="650">99</cx:pt>
          <cx:pt idx="651">99.133330999999998</cx:pt>
          <cx:pt idx="652">99.001334999999997</cx:pt>
          <cx:pt idx="653">99.305335999999997</cx:pt>
          <cx:pt idx="654">96.847335999999999</cx:pt>
          <cx:pt idx="655">94.571335000000005</cx:pt>
          <cx:pt idx="656">91.625998999999993</cx:pt>
          <cx:pt idx="657">103.650665</cx:pt>
          <cx:pt idx="658">108.066666</cx:pt>
          <cx:pt idx="659">110.04733299999999</cx:pt>
          <cx:pt idx="660">122.37599899999999</cx:pt>
          <cx:pt idx="661">125.806</cx:pt>
          <cx:pt idx="662">125.235336</cx:pt>
          <cx:pt idx="663">133.45533800000001</cx:pt>
          <cx:pt idx="664">136.66532900000001</cx:pt>
          <cx:pt idx="665">134.279999</cx:pt>
          <cx:pt idx="666">134.88932800000001</cx:pt>
          <cx:pt idx="667">143.54466199999999</cx:pt>
          <cx:pt idx="668">149.25</cx:pt>
          <cx:pt idx="669">147.55999800000001</cx:pt>
          <cx:pt idx="670">166.106674</cx:pt>
          <cx:pt idx="671">158.35000600000001</cx:pt>
          <cx:pt idx="672">149.12333699999999</cx:pt>
          <cx:pt idx="673">135.66667200000001</cx:pt>
          <cx:pt idx="674">139.44000199999999</cx:pt>
          <cx:pt idx="675">110.06999999999999</cx:pt>
          <cx:pt idx="676">122.09332999999999</cx:pt>
          <cx:pt idx="677">123.779999</cx:pt>
          <cx:pt idx="678">124.239998</cx:pt>
          <cx:pt idx="679">139.87333699999999</cx:pt>
          <cx:pt idx="680">149.91999799999999</cx:pt>
          <cx:pt idx="681">147.25332599999999</cx:pt>
          <cx:pt idx="682">141.143326</cx:pt>
          <cx:pt idx="683">147.383331</cx:pt>
          <cx:pt idx="684">149.796661</cx:pt>
          <cx:pt idx="685">141.41000399999999</cx:pt>
          <cx:pt idx="686">126.78666699999999</cx:pt>
          <cx:pt idx="687">129.26333600000001</cx:pt>
          <cx:pt idx="688">135.779999</cx:pt>
          <cx:pt idx="689">140.39999399999999</cx:pt>
          <cx:pt idx="690">139.69000199999999</cx:pt>
          <cx:pt idx="691">143.00332599999999</cx:pt>
          <cx:pt idx="692">149.386673</cx:pt>
          <cx:pt idx="693">138.363327</cx:pt>
          <cx:pt idx="694">141.893326</cx:pt>
          <cx:pt idx="695">137.99333200000001</cx:pt>
          <cx:pt idx="696">141.76666299999999</cx:pt>
          <cx:pt idx="697">141.97332800000001</cx:pt>
          <cx:pt idx="698">144.66667200000001</cx:pt>
          <cx:pt idx="699">147.433334</cx:pt>
          <cx:pt idx="700">148.883331</cx:pt>
          <cx:pt idx="701">153.76666299999999</cx:pt>
          <cx:pt idx="702">149.62666300000001</cx:pt>
          <cx:pt idx="703">146.55667099999999</cx:pt>
          <cx:pt idx="704">143.61000100000001</cx:pt>
          <cx:pt idx="705">140.64666700000001</cx:pt>
          <cx:pt idx="706">140.88000500000001</cx:pt>
          <cx:pt idx="707">141.929993</cx:pt>
          <cx:pt idx="708">140.21000699999999</cx:pt>
          <cx:pt idx="709">140.09333799999999</cx:pt>
          <cx:pt idx="710">141.55999800000001</cx:pt>
          <cx:pt idx="711">135.33999600000001</cx:pt>
          <cx:pt idx="712">136.94332900000001</cx:pt>
          <cx:pt idx="713">129.346664</cx:pt>
          <cx:pt idx="714">133.50332599999999</cx:pt>
          <cx:pt idx="715">141.300003</cx:pt>
          <cx:pt idx="716">140.32666</cx:pt>
          <cx:pt idx="717">146.029999</cx:pt>
          <cx:pt idx="718">143.316666</cx:pt>
          <cx:pt idx="719">140.41999799999999</cx:pt>
          <cx:pt idx="720">136.78666699999999</cx:pt>
          <cx:pt idx="721">139.04333500000001</cx:pt>
          <cx:pt idx="722">137.25332599999999</cx:pt>
          <cx:pt idx="723">136.16667200000001</cx:pt>
          <cx:pt idx="724">136.029999</cx:pt>
          <cx:pt idx="725">147.203339</cx:pt>
          <cx:pt idx="726">162.21333300000001</cx:pt>
          <cx:pt idx="727">166.42334</cx:pt>
          <cx:pt idx="728">163.203339</cx:pt>
          <cx:pt idx="729">173.949997</cx:pt>
          <cx:pt idx="730">185.12666300000001</cx:pt>
          <cx:pt idx="731">191.33332799999999</cx:pt>
          <cx:pt idx="732">195.25332599999999</cx:pt>
          <cx:pt idx="733">189.199997</cx:pt>
          <cx:pt idx="734">194.91999799999999</cx:pt>
          <cx:pt idx="735">189.606674</cx:pt>
          <cx:pt idx="736">197.79333500000001</cx:pt>
          <cx:pt idx="737">199.679993</cx:pt>
          <cx:pt idx="738">213.91999799999999</cx:pt>
          <cx:pt idx="739">216.62666300000001</cx:pt>
          <cx:pt idx="740">201.49333200000001</cx:pt>
          <cx:pt idx="741">209.02333100000001</cx:pt>
          <cx:pt idx="742">203.33000200000001</cx:pt>
          <cx:pt idx="743">213.27667199999999</cx:pt>
          <cx:pt idx="744">211.08332799999999</cx:pt>
          <cx:pt idx="745">207.58999600000001</cx:pt>
          <cx:pt idx="746">218.633331</cx:pt>
          <cx:pt idx="747">231.66667200000001</cx:pt>
          <cx:pt idx="748">216.61999499999999</cx:pt>
          <cx:pt idx="749">213.44667100000001</cx:pt>
          <cx:pt idx="750">215.32666</cx:pt>
          <cx:pt idx="751">220.58999600000001</cx:pt>
          <cx:pt idx="752">221.229996</cx:pt>
          <cx:pt idx="753">221.99667400000001</cx:pt>
          <cx:pt idx="754">231.59333799999999</cx:pt>
          <cx:pt idx="755">235.22332800000001</cx:pt>
          <cx:pt idx="756">243.25666799999999</cx:pt>
          <cx:pt idx="757">245.03666699999999</cx:pt>
          <cx:pt idx="758">251.99333200000001</cx:pt>
          <cx:pt idx="759">272.01333599999998</cx:pt>
          <cx:pt idx="760">293.33999599999999</cx:pt>
          <cx:pt idx="761">270.39666699999998</cx:pt>
          <cx:pt idx="762">283.14666699999998</cx:pt>
          <cx:pt idx="763">284.80334499999998</cx:pt>
          <cx:pt idx="764">281.66665599999999</cx:pt>
          <cx:pt idx="765">275.38665800000001</cx:pt>
          <cx:pt idx="766">281.51666299999999</cx:pt>
          <cx:pt idx="767">283.48333700000001</cx:pt>
          <cx:pt idx="768">281.66332999999997</cx:pt>
          <cx:pt idx="769">282.21331800000002</cx:pt>
          <cx:pt idx="770">293.60000600000001</cx:pt>
          <cx:pt idx="771">294.36334199999999</cx:pt>
          <cx:pt idx="772">288.05334499999998</cx:pt>
          <cx:pt idx="773">278.476654</cx:pt>
          <cx:pt idx="774">264.51001000000002</cx:pt>
          <cx:pt idx="775">279.93667599999998</cx:pt>
          <cx:pt idx="776">290.92999300000002</cx:pt>
          <cx:pt idx="777">284.89666699999998</cx:pt>
          <cx:pt idx="778">283.32998700000002</cx:pt>
          <cx:pt idx="779">284.07666</cx:pt>
          <cx:pt idx="780">287.80667099999999</cx:pt>
          <cx:pt idx="781">283.15332000000001</cx:pt>
          <cx:pt idx="782">268.273346</cx:pt>
          <cx:pt idx="783">270.55334499999998</cx:pt>
          <cx:pt idx="784">272.040009</cx:pt>
          <cx:pt idx="785">265.406677</cx:pt>
          <cx:pt idx="786">266.04998799999998</cx:pt>
          <cx:pt idx="787">262.459991</cx:pt>
          <cx:pt idx="788">260.43331899999998</cx:pt>
          <cx:pt idx="789">238.16667200000001</cx:pt>
          <cx:pt idx="790">232.94667100000001</cx:pt>
          <cx:pt idx="791">247.33999600000001</cx:pt>
          <cx:pt idx="792">227.40666200000001</cx:pt>
          <cx:pt idx="793">225.16667200000001</cx:pt>
          <cx:pt idx="794">239.47666899999999</cx:pt>
          <cx:pt idx="795">228.81333900000001</cx:pt>
          <cx:pt idx="796">217.73333700000001</cx:pt>
          <cx:pt idx="797">207.14666700000001</cx:pt>
          <cx:pt idx="798">199.316666</cx:pt>
          <cx:pt idx="799">187.66667200000001</cx:pt>
          <cx:pt idx="800">224.52667199999999</cx:pt>
          <cx:pt idx="801">222.68666099999999</cx:pt>
          <cx:pt idx="802">233.199997</cx:pt>
          <cx:pt idx="803">231.24333200000001</cx:pt>
          <cx:pt idx="804">235.979996</cx:pt>
          <cx:pt idx="805">225.62666300000001</cx:pt>
          <cx:pt idx="806">233.93666099999999</cx:pt>
          <cx:pt idx="807">217.720001</cx:pt>
          <cx:pt idx="808">218.28999300000001</cx:pt>
          <cx:pt idx="809">223.33332799999999</cx:pt>
          <cx:pt idx="810">220.720001</cx:pt>
          <cx:pt idx="811">210.08999600000001</cx:pt>
          <cx:pt idx="812">213.46333300000001</cx:pt>
          <cx:pt idx="813">206.23666399999999</cx:pt>
          <cx:pt idx="814">203.76333600000001</cx:pt>
          <cx:pt idx="815">211.87333699999999</cx:pt>
          <cx:pt idx="816">222.643326</cx:pt>
          <cx:pt idx="817">220.58332799999999</cx:pt>
          <cx:pt idx="818">230.35000600000001</cx:pt>
          <cx:pt idx="819">230.53999300000001</cx:pt>
          <cx:pt idx="820">223.65666200000001</cx:pt>
          <cx:pt idx="821">227.933334</cx:pt>
          <cx:pt idx="822">225.67334</cx:pt>
          <cx:pt idx="823">233.99333200000001</cx:pt>
          <cx:pt idx="824">254.106674</cx:pt>
          <cx:pt idx="825">244.07666</cx:pt>
          <cx:pt idx="826">246.28334000000001</cx:pt>
          <cx:pt idx="827">246.59333799999999</cx:pt>
          <cx:pt idx="828">238.21000699999999</cx:pt>
          <cx:pt idx="829">239.66333</cx:pt>
          <cx:pt idx="830">248.03999300000001</cx:pt>
          <cx:pt idx="831">239.89666700000001</cx:pt>
          <cx:pt idx="832">243.133331</cx:pt>
          <cx:pt idx="833">246.066666</cx:pt>
          <cx:pt idx="834">234.91333</cx:pt>
          <cx:pt idx="835">231.46665999999999</cx:pt>
          <cx:pt idx="836">225.66667200000001</cx:pt>
          <cx:pt idx="837">236.479996</cx:pt>
          <cx:pt idx="838">228.300003</cx:pt>
          <cx:pt idx="839">224.53334000000001</cx:pt>
          <cx:pt idx="840">223.64666700000001</cx:pt>
          <cx:pt idx="841">221.179993</cx:pt>
          <cx:pt idx="842">224.12333699999999</cx:pt>
          <cx:pt idx="843">209.679993</cx:pt>
          <cx:pt idx="844">205.73333700000001</cx:pt>
          <cx:pt idx="845">196.63000500000001</cx:pt>
          <cx:pt idx="846">190.56333900000001</cx:pt>
          <cx:pt idx="847">196.58000200000001</cx:pt>
          <cx:pt idx="848">192.27667199999999</cx:pt>
          <cx:pt idx="849">192.62333699999999</cx:pt>
          <cx:pt idx="850">187.820007</cx:pt>
          <cx:pt idx="851">195.59333799999999</cx:pt>
          <cx:pt idx="852">193.62666300000001</cx:pt>
          <cx:pt idx="853">202.14666700000001</cx:pt>
          <cx:pt idx="854">201.56333900000001</cx:pt>
          <cx:pt idx="855">206.37666300000001</cx:pt>
          <cx:pt idx="856">210.28334000000001</cx:pt>
          <cx:pt idx="857">208.40666200000001</cx:pt>
          <cx:pt idx="858">207.96665999999999</cx:pt>
          <cx:pt idx="859">201.70666499999999</cx:pt>
          <cx:pt idx="860">190.94667100000001</cx:pt>
          <cx:pt idx="861">199.683334</cx:pt>
          <cx:pt idx="862">201.71000699999999</cx:pt>
          <cx:pt idx="863">201.19667100000001</cx:pt>
          <cx:pt idx="864">199.59333799999999</cx:pt>
          <cx:pt idx="865">203.37333699999999</cx:pt>
          <cx:pt idx="866">203.296661</cx:pt>
          <cx:pt idx="867">205.89666700000001</cx:pt>
          <cx:pt idx="868">199.78666699999999</cx:pt>
          <cx:pt idx="869">201.62333699999999</cx:pt>
          <cx:pt idx="870">205.53334000000001</cx:pt>
          <cx:pt idx="871">207.770004</cx:pt>
          <cx:pt idx="872">206.94332900000001</cx:pt>
          <cx:pt idx="873">207.903336</cx:pt>
          <cx:pt idx="874">218.856674</cx:pt>
          <cx:pt idx="875">226.606674</cx:pt>
          <cx:pt idx="876">223.95666499999999</cx:pt>
          <cx:pt idx="877">229.57333399999999</cx:pt>
          <cx:pt idx="878">226.91999799999999</cx:pt>
          <cx:pt idx="879">226.566666</cx:pt>
          <cx:pt idx="880">225.97332800000001</cx:pt>
          <cx:pt idx="881">226.300003</cx:pt>
          <cx:pt idx="882">219.86000100000001</cx:pt>
          <cx:pt idx="883">214.883331</cx:pt>
          <cx:pt idx="884">217.60333299999999</cx:pt>
          <cx:pt idx="885">218.98333700000001</cx:pt>
          <cx:pt idx="886">228.566666</cx:pt>
          <cx:pt idx="887">222.846664</cx:pt>
          <cx:pt idx="888">217.79333500000001</cx:pt>
          <cx:pt idx="889">216.866669</cx:pt>
          <cx:pt idx="890">214.740005</cx:pt>
          <cx:pt idx="891">215.40666200000001</cx:pt>
          <cx:pt idx="892">220.16667200000001</cx:pt>
          <cx:pt idx="893">218.429993</cx:pt>
          <cx:pt idx="894">216.41999799999999</cx:pt>
          <cx:pt idx="895">214.46000699999999</cx:pt>
          <cx:pt idx="896">219.20666499999999</cx:pt>
          <cx:pt idx="897">214.92666600000001</cx:pt>
          <cx:pt idx="898">215.66000399999999</cx:pt>
          <cx:pt idx="899">225.78334000000001</cx:pt>
          <cx:pt idx="900">229.066666</cx:pt>
          <cx:pt idx="901">236.55667099999999</cx:pt>
          <cx:pt idx="902">236.58000200000001</cx:pt>
          <cx:pt idx="903">236.97332800000001</cx:pt>
          <cx:pt idx="904">238.21000699999999</cx:pt>
          <cx:pt idx="905">233.03334000000001</cx:pt>
          <cx:pt idx="906">237.91999799999999</cx:pt>
          <cx:pt idx="907">236.66333</cx:pt>
          <cx:pt idx="908">235.94000199999999</cx:pt>
          <cx:pt idx="909">240.75</cx:pt>
          <cx:pt idx="910">239.05667099999999</cx:pt>
          <cx:pt idx="911">228.72332800000001</cx:pt>
          <cx:pt idx="912">221.903336</cx:pt>
          <cx:pt idx="913">229.66333</cx:pt>
          <cx:pt idx="914">224.490005</cx:pt>
          <cx:pt idx="915">226.75332599999999</cx:pt>
          <cx:pt idx="916">235.433334</cx:pt>
          <cx:pt idx="917">236.16333</cx:pt>
          <cx:pt idx="918">237.066666</cx:pt>
          <cx:pt idx="919">233.720001</cx:pt>
          <cx:pt idx="920">237.30667099999999</cx:pt>
          <cx:pt idx="921">243.636673</cx:pt>
          <cx:pt idx="922">245.240005</cx:pt>
          <cx:pt idx="923">244.69667100000001</cx:pt>
          <cx:pt idx="924">244.13000500000001</cx:pt>
          <cx:pt idx="925">244.52333100000001</cx:pt>
          <cx:pt idx="926">250.97332800000001</cx:pt>
          <cx:pt idx="927">251.28999300000001</cx:pt>
          <cx:pt idx="928">251.61999499999999</cx:pt>
          <cx:pt idx="929">245.42334</cx:pt>
          <cx:pt idx="930">247.66667200000001</cx:pt>
          <cx:pt idx="931">248.16333</cx:pt>
          <cx:pt idx="932">251.94332900000001</cx:pt>
          <cx:pt idx="933">252.33000200000001</cx:pt>
          <cx:pt idx="934">253.16333</cx:pt>
          <cx:pt idx="935">243.38999899999999</cx:pt>
          <cx:pt idx="936">246.46000699999999</cx:pt>
          <cx:pt idx="937">250.64666700000001</cx:pt>
          <cx:pt idx="938">251.21333300000001</cx:pt>
          <cx:pt idx="939">258.13000499999998</cx:pt>
          <cx:pt idx="940">263.78668199999998</cx:pt>
          <cx:pt idx="941">259.18667599999998</cx:pt>
          <cx:pt idx="942">260.43667599999998</cx:pt>
          <cx:pt idx="943">258.49334700000003</cx:pt>
          <cx:pt idx="944">258.406677</cx:pt>
          <cx:pt idx="945">260.51001000000002</cx:pt>
          <cx:pt idx="946">260.19665500000002</cx:pt>
          <cx:pt idx="947">260.91665599999999</cx:pt>
          <cx:pt idx="948">264.53668199999998</cx:pt>
          <cx:pt idx="949">261.82998700000002</cx:pt>
          <cx:pt idx="950">263.98001099999999</cx:pt>
          <cx:pt idx="951">268.57333399999999</cx:pt>
          <cx:pt idx="952">270.35998499999999</cx:pt>
          <cx:pt idx="953">272.773346</cx:pt>
          <cx:pt idx="954">281.01001000000002</cx:pt>
          <cx:pt idx="955">290.03668199999998</cx:pt>
          <cx:pt idx="956">288.08999599999999</cx:pt>
          <cx:pt idx="957">288.60000600000001</cx:pt>
          <cx:pt idx="958">298</cx:pt>
          <cx:pt idx="959">303.226654</cx:pt>
          <cx:pt idx="960">341.61999500000002</cx:pt>
          <cx:pt idx="961">339.476654</cx:pt>
          <cx:pt idx="962">345.95333900000003</cx:pt>
          <cx:pt idx="963">359.01333599999998</cx:pt>
          <cx:pt idx="964">371.33334400000001</cx:pt>
          <cx:pt idx="965">402.86334199999999</cx:pt>
          <cx:pt idx="966">390.66665599999999</cx:pt>
          <cx:pt idx="967">404.61999500000002</cx:pt>
          <cx:pt idx="968">409.97000100000002</cx:pt>
          <cx:pt idx="969">407.36334199999999</cx:pt>
          <cx:pt idx="970">387.64666699999998</cx:pt>
          <cx:pt idx="971">341.16665599999999</cx:pt>
          <cx:pt idx="972">355.98333700000001</cx:pt>
          <cx:pt idx="973">354.50332600000002</cx:pt>
          <cx:pt idx="974">344.47332799999998</cx:pt>
          <cx:pt idx="975">337.79666099999997</cx:pt>
          <cx:pt idx="976">351.57666</cx:pt>
          <cx:pt idx="977">363.00332600000002</cx:pt>
          <cx:pt idx="978">365.459991</cx:pt>
          <cx:pt idx="979">379.01998900000001</cx:pt>
          <cx:pt idx="980">385.62332199999997</cx:pt>
          <cx:pt idx="981">369.67666600000001</cx:pt>
          <cx:pt idx="982">372</cx:pt>
          <cx:pt idx="983">360.64001500000001</cx:pt>
          <cx:pt idx="984">378.99667399999998</cx:pt>
          <cx:pt idx="985">381.58667000000003</cx:pt>
          <cx:pt idx="986">365</cx:pt>
          <cx:pt idx="987">361.53332499999999</cx:pt>
          <cx:pt idx="988">338.32333399999999</cx:pt>
          <cx:pt idx="989">336.33667000000003</cx:pt>
          <cx:pt idx="990">350.58334400000001</cx:pt>
          <cx:pt idx="991">356.32000699999998</cx:pt>
          <cx:pt idx="992">334.60000600000001</cx:pt>
          <cx:pt idx="993">339.01001000000002</cx:pt>
          <cx:pt idx="994">322.13665800000001</cx:pt>
          <cx:pt idx="995">319.50332600000002</cx:pt>
          <cx:pt idx="996">325.32998700000002</cx:pt>
          <cx:pt idx="997">308.97332799999998</cx:pt>
          <cx:pt idx="998">310.85665899999998</cx:pt>
          <cx:pt idx="999">299.98001099999999</cx:pt>
          <cx:pt idx="1000">312.843323</cx:pt>
          <cx:pt idx="1001">336.290009</cx:pt>
          <cx:pt idx="1002">355.66665599999999</cx:pt>
          <cx:pt idx="1003">364.64666699999998</cx:pt>
          <cx:pt idx="1004">362.82333399999999</cx:pt>
          <cx:pt idx="1005">362.06332400000002</cx:pt>
          <cx:pt idx="1006">356.77999899999998</cx:pt>
          <cx:pt idx="1007">352.26001000000002</cx:pt>
          <cx:pt idx="1008">399.92666600000001</cx:pt>
          <cx:pt idx="1009">383.19665500000002</cx:pt>
          <cx:pt idx="1010">362.70666499999999</cx:pt>
          <cx:pt idx="1011">354.89999399999999</cx:pt>
          <cx:pt idx="1012">342.32000699999998</cx:pt>
          <cx:pt idx="1013">352.70666499999999</cx:pt>
          <cx:pt idx="1014">354.79998799999998</cx:pt>
          <cx:pt idx="1015">368.73998999999998</cx:pt>
          <cx:pt idx="1016">343.85333300000002</cx:pt>
          <cx:pt idx="1017">349.86999500000002</cx:pt>
          <cx:pt idx="1018">343.50332600000002</cx:pt>
          <cx:pt idx="1019">331.883331</cx:pt>
          <cx:pt idx="1020">332.08999599999999</cx:pt>
          <cx:pt idx="1021">314.633331</cx:pt>
          <cx:pt idx="1022">310</cx:pt>
          <cx:pt idx="1023">306.133331</cx:pt>
          <cx:pt idx="1024">312.47000100000002</cx:pt>
          <cx:pt idx="1025">276.366669</cx:pt>
          <cx:pt idx="1026">282.116669</cx:pt>
          <cx:pt idx="1027">312.23998999999998</cx:pt>
          <cx:pt idx="1028">310.41665599999999</cx:pt>
          <cx:pt idx="1029">301.88665800000001</cx:pt>
          <cx:pt idx="1030">297.04666099999997</cx:pt>
          <cx:pt idx="1031">307.773346</cx:pt>
          <cx:pt idx="1032">302.44665500000002</cx:pt>
          <cx:pt idx="1033">307.33334400000001</cx:pt>
          <cx:pt idx="1034">310.66665599999999</cx:pt>
          <cx:pt idx="1035">301.51666299999999</cx:pt>
          <cx:pt idx="1036">286.66665599999999</cx:pt>
          <cx:pt idx="1037">291.92001299999998</cx:pt>
          <cx:pt idx="1038">307.476654</cx:pt>
          <cx:pt idx="1039">307.79666099999997</cx:pt>
          <cx:pt idx="1040">292.116669</cx:pt>
          <cx:pt idx="1041">285.66000400000001</cx:pt>
          <cx:pt idx="1042">273.843323</cx:pt>
          <cx:pt idx="1043">254.679993</cx:pt>
          <cx:pt idx="1044">266.92334</cx:pt>
          <cx:pt idx="1045">269.95666499999999</cx:pt>
          <cx:pt idx="1046">290.14334100000002</cx:pt>
          <cx:pt idx="1047">288.12332199999997</cx:pt>
          <cx:pt idx="1048">293.29666099999997</cx:pt>
          <cx:pt idx="1049">279.76333599999998</cx:pt>
          <cx:pt idx="1050">279.42999300000002</cx:pt>
          <cx:pt idx="1051">268.19332900000001</cx:pt>
          <cx:pt idx="1052">274.79998799999998</cx:pt>
          <cx:pt idx="1053">286.32333399999999</cx:pt>
          <cx:pt idx="1054">279.43331899999998</cx:pt>
          <cx:pt idx="1055">265.116669</cx:pt>
          <cx:pt idx="1056">255.45666499999999</cx:pt>
          <cx:pt idx="1057">267.29666099999997</cx:pt>
          <cx:pt idx="1058">280.07666</cx:pt>
          <cx:pt idx="1059">290.53332499999999</cx:pt>
          <cx:pt idx="1060">301.79666099999997</cx:pt>
          <cx:pt idx="1061">307.05334499999998</cx:pt>
          <cx:pt idx="1062">331.32666</cx:pt>
          <cx:pt idx="1063">333.03668199999998</cx:pt>
          <cx:pt idx="1064">337.97332799999998</cx:pt>
          <cx:pt idx="1065">336.88000499999998</cx:pt>
          <cx:pt idx="1066">363.94665500000002</cx:pt>
          <cx:pt idx="1067">366.523346</cx:pt>
          <cx:pt idx="1068">364.66332999999997</cx:pt>
          <cx:pt idx="1069">359.20001200000002</cx:pt>
          <cx:pt idx="1070">361.52999899999998</cx:pt>
          <cx:pt idx="1071">381.81668100000002</cx:pt>
          <cx:pt idx="1072">363.75332600000002</cx:pt>
          <cx:pt idx="1073">348.58667000000003</cx:pt>
          <cx:pt idx="1074">352.42001299999998</cx:pt>
          <cx:pt idx="1075">341.82998700000002</cx:pt>
          <cx:pt idx="1076">325.30999800000001</cx:pt>
          <cx:pt idx="1077">328.98333700000001</cx:pt>
          <cx:pt idx="1078">340.790009</cx:pt>
          <cx:pt idx="1079">328.33334400000001</cx:pt>
          <cx:pt idx="1080">334.76333599999998</cx:pt>
          <cx:pt idx="1081">342.71667500000001</cx:pt>
          <cx:pt idx="1082">325.73333700000001</cx:pt>
          <cx:pt idx="1083">336.26001000000002</cx:pt>
          <cx:pt idx="1084">335.01666299999999</cx:pt>
          <cx:pt idx="1085">332.67334</cx:pt>
          <cx:pt idx="1086">292.14001500000001</cx:pt>
          <cx:pt idx="1087">293.83667000000003</cx:pt>
          <cx:pt idx="1088">292.50332600000002</cx:pt>
          <cx:pt idx="1089">290.25332600000002</cx:pt>
          <cx:pt idx="1090">300.98001099999999</cx:pt>
          <cx:pt idx="1091">303.08334400000001</cx:pt>
          <cx:pt idx="1092">317.540009</cx:pt>
          <cx:pt idx="1093">291.093323</cx:pt>
          <cx:pt idx="1094">288.54998799999998</cx:pt>
          <cx:pt idx="1095">262.36999500000002</cx:pt>
          <cx:pt idx="1096">266.67999300000002</cx:pt>
          <cx:pt idx="1097">244.66667200000001</cx:pt>
          <cx:pt idx="1098">242.66667200000001</cx:pt>
          <cx:pt idx="1099">256.52999899999998</cx:pt>
          <cx:pt idx="1100">241.45666499999999</cx:pt>
          <cx:pt idx="1101">253.86999499999999</cx:pt>
          <cx:pt idx="1102">236.60333299999999</cx:pt>
          <cx:pt idx="1103">236.47332800000001</cx:pt>
          <cx:pt idx="1104">221.300003</cx:pt>
          <cx:pt idx="1105">224.96665999999999</cx:pt>
          <cx:pt idx="1106">209.386673</cx:pt>
          <cx:pt idx="1107">219.60000600000001</cx:pt>
          <cx:pt idx="1108">235.91000399999999</cx:pt>
          <cx:pt idx="1109">253.21000699999999</cx:pt>
          <cx:pt idx="1110">252.75332599999999</cx:pt>
          <cx:pt idx="1111">246.78999300000001</cx:pt>
          <cx:pt idx="1112">258.33334400000001</cx:pt>
          <cx:pt idx="1113">234.51666299999999</cx:pt>
          <cx:pt idx="1114">238.279999</cx:pt>
          <cx:pt idx="1115">238.886673</cx:pt>
          <cx:pt idx="1116">241.866669</cx:pt>
          <cx:pt idx="1117">239.70666499999999</cx:pt>
          <cx:pt idx="1118">232.229996</cx:pt>
          <cx:pt idx="1119">215.73666399999999</cx:pt>
          <cx:pt idx="1120">220.88999899999999</cx:pt>
          <cx:pt idx="1121">233</cx:pt>
          <cx:pt idx="1122">213.10000600000001</cx:pt>
          <cx:pt idx="1123">216.759995</cx:pt>
          <cx:pt idx="1124">237.03666699999999</cx:pt>
          <cx:pt idx="1125">236.08667</cx:pt>
          <cx:pt idx="1126">235.070007</cx:pt>
          <cx:pt idx="1127">245.70666499999999</cx:pt>
          <cx:pt idx="1128">244.91999799999999</cx:pt>
          <cx:pt idx="1129">232.66333</cx:pt>
          <cx:pt idx="1130">228.490005</cx:pt>
          <cx:pt idx="1131">224.47332800000001</cx:pt>
          <cx:pt idx="1132">227.26333600000001</cx:pt>
          <cx:pt idx="1133">233.066666</cx:pt>
          <cx:pt idx="1134">231.73333700000001</cx:pt>
          <cx:pt idx="1135">244.54333500000001</cx:pt>
          <cx:pt idx="1136">250.76333600000001</cx:pt>
          <cx:pt idx="1137">234.34333799999999</cx:pt>
          <cx:pt idx="1138">233.070007</cx:pt>
          <cx:pt idx="1139">237.03999300000001</cx:pt>
          <cx:pt idx="1140">238.31333900000001</cx:pt>
          <cx:pt idx="1141">240.066666</cx:pt>
          <cx:pt idx="1142">240.546661</cx:pt>
          <cx:pt idx="1143">245.529999</cx:pt>
          <cx:pt idx="1144">247.5</cx:pt>
          <cx:pt idx="1145">271.70666499999999</cx:pt>
          <cx:pt idx="1146">272.24334700000003</cx:pt>
          <cx:pt idx="1147">268.43331899999998</cx:pt>
          <cx:pt idx="1148">258.85998499999999</cx:pt>
          <cx:pt idx="1149">274.82000699999998</cx:pt>
          <cx:pt idx="1150">280.89999399999999</cx:pt>
          <cx:pt idx="1151">297.14999399999999</cx:pt>
          <cx:pt idx="1152">297.27667200000002</cx:pt>
          <cx:pt idx="1153">300.58667000000003</cx:pt>
          <cx:pt idx="1154">307.39666699999998</cx:pt>
          <cx:pt idx="1155">308.633331</cx:pt>
          <cx:pt idx="1156">288.17001299999998</cx:pt>
          <cx:pt idx="1157">290.42334</cx:pt>
          <cx:pt idx="1158">283.33334400000001</cx:pt>
          <cx:pt idx="1159">294.35665899999998</cx:pt>
          <cx:pt idx="1160">286.63000499999998</cx:pt>
          <cx:pt idx="1161">300.02999899999998</cx:pt>
          <cx:pt idx="1162">309.32000699999998</cx:pt>
          <cx:pt idx="1163">306.56332400000002</cx:pt>
          <cx:pt idx="1164">303.99667399999998</cx:pt>
          <cx:pt idx="1165">302.86999500000002</cx:pt>
          <cx:pt idx="1166">296.66665599999999</cx:pt>
          <cx:pt idx="1167">289.91332999999997</cx:pt>
          <cx:pt idx="1168">296.45333900000003</cx:pt>
          <cx:pt idx="1169">297.09667999999999</cx:pt>
          <cx:pt idx="1170">296.07000699999998</cx:pt>
          <cx:pt idx="1171">288.08999599999999</cx:pt>
          <cx:pt idx="1172">284.82000699999998</cx:pt>
          <cx:pt idx="1173">277.70001200000002</cx:pt>
          <cx:pt idx="1174">275.60998499999999</cx:pt>
          <cx:pt idx="1175">277.16000400000001</cx:pt>
          <cx:pt idx="1176">270.209991</cx:pt>
          <cx:pt idx="1177">274.42001299999998</cx:pt>
          <cx:pt idx="1178">283.70001200000002</cx:pt>
          <cx:pt idx="1179">289.26001000000002</cx:pt>
          <cx:pt idx="1180">299.67999300000002</cx:pt>
          <cx:pt idx="1181">304.42001299999998</cx:pt>
          <cx:pt idx="1182">292.13000499999998</cx:pt>
          <cx:pt idx="1183">302.60998499999999</cx:pt>
          <cx:pt idx="1184">303.75</cx:pt>
          <cx:pt idx="1185">303.35000600000001</cx:pt>
          <cx:pt idx="1186">309.07000699999998</cx:pt>
          <cx:pt idx="1187">308.73001099999999</cx:pt>
          <cx:pt idx="1188">300.79998799999998</cx:pt>
          <cx:pt idx="1189">288.58999599999999</cx:pt>
          <cx:pt idx="1190">275.32998700000002</cx:pt>
          <cx:pt idx="1191">276.01001000000002</cx:pt>
          <cx:pt idx="1192">282.94000199999999</cx:pt>
          <cx:pt idx="1193">287.80999800000001</cx:pt>
          <cx:pt idx="1194">268.209991</cx:pt>
          <cx:pt idx="1195">265.25</cx:pt>
          <cx:pt idx="1196">242.39999399999999</cx:pt>
          <cx:pt idx="1197">249.44000199999999</cx:pt>
          <cx:pt idx="1198">240.80999800000001</cx:pt>
          <cx:pt idx="1199">238.13000500000001</cx:pt>
          <cx:pt idx="1200">223.070007</cx:pt>
          <cx:pt idx="1201">222.96000699999999</cx:pt>
          <cx:pt idx="1202">216.5</cx:pt>
          <cx:pt idx="1203">217.240005</cx:pt>
          <cx:pt idx="1204">221.720001</cx:pt>
          <cx:pt idx="1205">204.990005</cx:pt>
          <cx:pt idx="1206">219.35000600000001</cx:pt>
          <cx:pt idx="1207">220.19000199999999</cx:pt>
          <cx:pt idx="1208">222.03999300000001</cx:pt>
          <cx:pt idx="1209">207.279999</cx:pt>
          <cx:pt idx="1210">214.44000199999999</cx:pt>
          <cx:pt idx="1211">211.25</cx:pt>
          <cx:pt idx="1212">222.41999799999999</cx:pt>
          <cx:pt idx="1213">224.63999899999999</cx:pt>
          <cx:pt idx="1214">225.08999600000001</cx:pt>
          <cx:pt idx="1215">228.520004</cx:pt>
          <cx:pt idx="1216">227.53999300000001</cx:pt>
          <cx:pt idx="1217">227.820007</cx:pt>
          <cx:pt idx="1218">214.979996</cx:pt>
          <cx:pt idx="1219">215.30999800000001</cx:pt>
          <cx:pt idx="1220">207.470001</cx:pt>
          <cx:pt idx="1221">197.08000200000001</cx:pt>
          <cx:pt idx="1222">191.300003</cx:pt>
          <cx:pt idx="1223">177.58999600000001</cx:pt>
          <cx:pt idx="1224">190.720001</cx:pt>
          <cx:pt idx="1225">195.970001</cx:pt>
          <cx:pt idx="1226">190.949997</cx:pt>
          <cx:pt idx="1227">194.41999799999999</cx:pt>
          <cx:pt idx="1228">186.91999799999999</cx:pt>
          <cx:pt idx="1229">183.16999799999999</cx:pt>
          <cx:pt idx="1230">180.19000199999999</cx:pt>
          <cx:pt idx="1231">167.86999499999999</cx:pt>
          <cx:pt idx="1232">169.91000399999999</cx:pt>
          <cx:pt idx="1233">183.199997</cx:pt>
          <cx:pt idx="1234">182.86000100000001</cx:pt>
          <cx:pt idx="1235">182.91999799999999</cx:pt>
          <cx:pt idx="1236">180.83000200000001</cx:pt>
          <cx:pt idx="1237">194.699997</cx:pt>
          <cx:pt idx="1238">194.699997</cx:pt>
          <cx:pt idx="1239">194.86000100000001</cx:pt>
          <cx:pt idx="1240">182.449997</cx:pt>
          <cx:pt idx="1241">179.820007</cx:pt>
          <cx:pt idx="1242">174.03999300000001</cx:pt>
          <cx:pt idx="1243">173.44000199999999</cx:pt>
          <cx:pt idx="1244">179.050003</cx:pt>
          <cx:pt idx="1245">167.820007</cx:pt>
          <cx:pt idx="1246">160.949997</cx:pt>
          <cx:pt idx="1247">156.800003</cx:pt>
          <cx:pt idx="1248">157.66999799999999</cx:pt>
          <cx:pt idx="1249">150.229996</cx:pt>
          <cx:pt idx="1250">149.86999499999999</cx:pt>
          <cx:pt idx="1251">137.800003</cx:pt>
          <cx:pt idx="1252">137.570007</cx:pt>
          <cx:pt idx="1253">125.349998</cx:pt>
          <cx:pt idx="1254">123.150002</cx:pt>
          <cx:pt idx="1255">109.099998</cx:pt>
          <cx:pt idx="1256">112.709999</cx:pt>
          <cx:pt idx="1257">121.81999999999999</cx:pt>
          <cx:pt idx="1258">123.18000000000001</cx:pt>
          <cx:pt idx="1259">108.099998</cx:pt>
          <cx:pt idx="1260">113.639999</cx:pt>
          <cx:pt idx="1261">110.339996</cx:pt>
          <cx:pt idx="1262">113.05999799999999</cx:pt>
          <cx:pt idx="1263">119.769997</cx:pt>
          <cx:pt idx="1264">118.849998</cx:pt>
          <cx:pt idx="1265">123.220001</cx:pt>
          <cx:pt idx="1266">123.55999799999999</cx:pt>
          <cx:pt idx="1267">122.400002</cx:pt>
          <cx:pt idx="1268">131.490005</cx:pt>
          <cx:pt idx="1269">128.779999</cx:pt>
          <cx:pt idx="1270">127.16999800000001</cx:pt>
          <cx:pt idx="1271">133.41999799999999</cx:pt>
          <cx:pt idx="1272">143.75</cx:pt>
          <cx:pt idx="1273">143.88999899999999</cx:pt>
          <cx:pt idx="1274">144.429993</cx:pt>
          <cx:pt idx="1275">160.270004</cx:pt>
          <cx:pt idx="1276">177.89999399999999</cx:pt>
          <cx:pt idx="1277">166.66000399999999</cx:pt>
        </cx:lvl>
      </cx:numDim>
    </cx:data>
  </cx:chartData>
  <cx:chart>
    <cx:title pos="t" align="ctr" overlay="0">
      <cx:tx>
        <cx:txData>
          <cx:v>Price Distribution for Tesla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Price Distribution for Tesla</a:t>
          </a:r>
        </a:p>
      </cx:txPr>
    </cx:title>
    <cx:plotArea>
      <cx:plotAreaRegion>
        <cx:series layoutId="clusteredColumn" uniqueId="{C10B15D6-916E-494B-9C3F-2F337001A987}">
          <cx:tx>
            <cx:txData>
              <cx:f>Tesla!$F$1</cx:f>
              <cx:v>Price</cx:v>
            </cx:txData>
          </cx:tx>
          <cx:dataLabels>
            <cx:txPr>
              <a:bodyPr spcFirstLastPara="1" vertOverflow="ellipsis" horzOverflow="overflow" wrap="square" lIns="0" tIns="0" rIns="0" bIns="0" anchor="ctr" anchorCtr="1"/>
              <a:lstStyle/>
              <a:p>
                <a:pPr algn="ctr" rtl="0">
                  <a:defRPr sz="1000" b="1"/>
                </a:pPr>
                <a:endParaRPr lang="en-US" sz="1000" b="1" i="0" u="none" strike="noStrike" baseline="0">
                  <a:solidFill>
                    <a:sysClr val="windowText" lastClr="000000">
                      <a:lumMod val="65000"/>
                      <a:lumOff val="35000"/>
                    </a:sysClr>
                  </a:solidFill>
                  <a:latin typeface="Calibri" panose="020F0502020204030204"/>
                </a:endParaRPr>
              </a:p>
            </cx:txPr>
          </cx:dataLabels>
          <cx:dataId val="0"/>
          <cx:layoutPr>
            <cx:binning intervalClosed="r" underflow="100" overflow="300">
              <cx:binCount val="10"/>
            </cx:binning>
          </cx:layoutPr>
        </cx:series>
      </cx:plotAreaRegion>
      <cx:axis id="0">
        <cx:catScaling gapWidth="0"/>
        <cx:tickLabels/>
      </cx:axis>
      <cx:axis id="1" hidden="1">
        <cx:valScaling/>
        <cx:tickLabels/>
      </cx:axis>
    </cx:plotArea>
  </cx:chart>
  <cx:spPr>
    <a:solidFill>
      <a:schemeClr val="lt1"/>
    </a:solidFill>
    <a:ln w="12700" cap="flat" cmpd="sng" algn="ctr">
      <a:solidFill>
        <a:schemeClr val="dk1"/>
      </a:solidFill>
      <a:prstDash val="solid"/>
      <a:miter lim="800000"/>
    </a:ln>
    <a:effectLst/>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Apple!$F$2:$F$1279</cx:f>
        <cx:lvl ptCount="1278" formatCode="Standard">
          <cx:pt idx="0">40.950493000000002</cx:pt>
          <cx:pt idx="1">40.943362999999998</cx:pt>
          <cx:pt idx="2">41.133536999999997</cx:pt>
          <cx:pt idx="3">41.601860000000002</cx:pt>
          <cx:pt idx="4">41.447338000000002</cx:pt>
          <cx:pt idx="5">41.442593000000002</cx:pt>
          <cx:pt idx="6">41.433070999999998</cx:pt>
          <cx:pt idx="7">41.668427000000001</cx:pt>
          <cx:pt idx="8">42.098712999999996</cx:pt>
          <cx:pt idx="9">41.884754000000001</cx:pt>
          <cx:pt idx="10">42.576546</cx:pt>
          <cx:pt idx="11">42.614573999999998</cx:pt>
          <cx:pt idx="12">42.424399999999999</cx:pt>
          <cx:pt idx="13">42.077311999999999</cx:pt>
          <cx:pt idx="14">42.086815000000001</cx:pt>
          <cx:pt idx="15">41.416438999999997</cx:pt>
          <cx:pt idx="16">40.677112999999999</cx:pt>
          <cx:pt idx="17">40.772198000000003</cx:pt>
          <cx:pt idx="18">39.928283999999998</cx:pt>
          <cx:pt idx="19">39.692928000000002</cx:pt>
          <cx:pt idx="20">39.802280000000003</cx:pt>
          <cx:pt idx="21">39.885494000000001</cx:pt>
          <cx:pt idx="22">38.154854</cx:pt>
          <cx:pt idx="23">37.20158</cx:pt>
          <cx:pt idx="24">38.756293999999997</cx:pt>
          <cx:pt idx="25">37.926631999999998</cx:pt>
          <cx:pt idx="26">36.883018</cx:pt>
          <cx:pt idx="27">37.334147999999999</cx:pt>
          <cx:pt idx="28">38.837935999999999</cx:pt>
          <cx:pt idx="29">39.226996999999997</cx:pt>
          <cx:pt idx="30">39.950237000000001</cx:pt>
          <cx:pt idx="31">41.291713999999999</cx:pt>
          <cx:pt idx="32">41.158028000000002</cx:pt>
          <cx:pt idx="33">41.019587999999999</cx:pt>
          <cx:pt idx="34">40.833412000000003</cx:pt>
          <cx:pt idx="35">41.17474</cx:pt>
          <cx:pt idx="36">41.890839</cx:pt>
          <cx:pt idx="37">42.719085999999997</cx:pt>
          <cx:pt idx="38">42.580658</cx:pt>
          <cx:pt idx="39">42.516201000000002</cx:pt>
          <cx:pt idx="40">41.771476999999997</cx:pt>
          <cx:pt idx="41">42.060302999999998</cx:pt>
          <cx:pt idx="42">42.205902000000002</cx:pt>
          <cx:pt idx="43">42.170090000000002</cx:pt>
          <cx:pt idx="44">41.778641</cx:pt>
          <cx:pt idx="45">42.234549999999999</cx:pt>
          <cx:pt idx="46">42.960171000000003</cx:pt>
          <cx:pt idx="47">43.375506999999999</cx:pt>
          <cx:pt idx="48">42.957779000000002</cx:pt>
          <cx:pt idx="49">42.592590000000001</cx:pt>
          <cx:pt idx="50">42.642719</cx:pt>
          <cx:pt idx="51">42.492336000000002</cx:pt>
          <cx:pt idx="52">41.843086</cx:pt>
          <cx:pt idx="53">41.828769999999999</cx:pt>
          <cx:pt idx="54">40.881152999999998</cx:pt>
          <cx:pt idx="55">40.303508999999998</cx:pt>
          <cx:pt idx="56">39.370215999999999</cx:pt>
          <cx:pt idx="57">41.239193</cx:pt>
          <cx:pt idx="58">40.181781999999998</cx:pt>
          <cx:pt idx="59">39.737803999999997</cx:pt>
          <cx:pt idx="60">40.048110999999999</cx:pt>
          <cx:pt idx="61">39.785544999999999</cx:pt>
          <cx:pt idx="62">40.193694999999998</cx:pt>
          <cx:pt idx="63">40.962302999999999</cx:pt>
          <cx:pt idx="64">41.246352999999999</cx:pt>
          <cx:pt idx="65">40.191322</cx:pt>
          <cx:pt idx="66">40.589950999999999</cx:pt>
          <cx:pt idx="67">41.353766999999998</cx:pt>
          <cx:pt idx="68">41.160415999999998</cx:pt>
          <cx:pt idx="69">41.566195999999998</cx:pt>
          <cx:pt idx="70">41.707031000000001</cx:pt>
          <cx:pt idx="71">41.967213000000001</cx:pt>
          <cx:pt idx="72">42.544842000000003</cx:pt>
          <cx:pt idx="73">42.449370999999999</cx:pt>
          <cx:pt idx="74">41.246352999999999</cx:pt>
          <cx:pt idx="75">39.556393</cx:pt>
          <cx:pt idx="76">39.441822000000002</cx:pt>
          <cx:pt idx="77">38.892822000000002</cx:pt>
          <cx:pt idx="78">39.062302000000003</cx:pt>
          <cx:pt idx="79">39.198349</cx:pt>
          <cx:pt idx="80">38.74485</cx:pt>
          <cx:pt idx="81">39.44659</cx:pt>
          <cx:pt idx="82">40.363194</cx:pt>
          <cx:pt idx="83">42.146236000000002</cx:pt>
          <cx:pt idx="84">42.222614</cx:pt>
          <cx:pt idx="85">43.879162000000001</cx:pt>
          <cx:pt idx="86">44.196621</cx:pt>
          <cx:pt idx="87">44.409050000000001</cx:pt>
          <cx:pt idx="88">44.721736999999997</cx:pt>
          <cx:pt idx="89">45.361438999999997</cx:pt>
          <cx:pt idx="90">45.188910999999997</cx:pt>
          <cx:pt idx="91">45.083485000000003</cx:pt>
          <cx:pt idx="92">44.673748000000003</cx:pt>
          <cx:pt idx="93">45.090671999999998</cx:pt>
          <cx:pt idx="94">44.805534000000002</cx:pt>
          <cx:pt idx="95">44.642597000000002</cx:pt>
          <cx:pt idx="96">44.958877999999999</cx:pt>
          <cx:pt idx="97">44.846268000000002</cx:pt>
          <cx:pt idx="98">45.133803999999998</cx:pt>
          <cx:pt idx="99">45.083485000000003</cx:pt>
          <cx:pt idx="100">45.186520000000002</cx:pt>
          <cx:pt idx="101">45.023578999999998</cx:pt>
          <cx:pt idx="102">44.927742000000002</cx:pt>
          <cx:pt idx="103">44.776783000000002</cx:pt>
          <cx:pt idx="104">45.584285999999999</cx:pt>
          <cx:pt idx="105">45.965266999999997</cx:pt>
          <cx:pt idx="106">46.319896999999997</cx:pt>
          <cx:pt idx="107">46.480437999999999</cx:pt>
          <cx:pt idx="108">46.355846</cx:pt>
          <cx:pt idx="109">45.934116000000003</cx:pt>
          <cx:pt idx="110">45.821494999999999</cx:pt>
          <cx:pt idx="111">46.073101000000001</cx:pt>
          <cx:pt idx="112">45.694504000000002</cx:pt>
          <cx:pt idx="113">45.718471999999998</cx:pt>
          <cx:pt idx="114">45.248809999999999</cx:pt>
          <cx:pt idx="115">45.224860999999997</cx:pt>
          <cx:pt idx="116">44.494041000000003</cx:pt>
          <cx:pt idx="117">44.688125999999997</cx:pt>
          <cx:pt idx="118">44.438918999999999</cx:pt>
          <cx:pt idx="119">44.309531999999997</cx:pt>
          <cx:pt idx="120">43.650585</cx:pt>
          <cx:pt idx="121">44.192107999999998</cx:pt>
          <cx:pt idx="122">44.127414999999999</cx:pt>
          <cx:pt idx="123">44.448504999999997</cx:pt>
          <cx:pt idx="124">44.355060999999999</cx:pt>
          <cx:pt idx="125">44.851058999999999</cx:pt>
          <cx:pt idx="126">44.069920000000003</cx:pt>
          <cx:pt idx="127">44.424553000000003</cx:pt>
          <cx:pt idx="128">45.040351999999999</cx:pt>
          <cx:pt idx="129">45.665748999999998</cx:pt>
          <cx:pt idx="130">45.610638000000002</cx:pt>
          <cx:pt idx="131">45.018787000000003</cx:pt>
          <cx:pt idx="132">45.773567</cx:pt>
          <cx:pt idx="133">45.845458999999998</cx:pt>
          <cx:pt idx="134">45.744819999999997</cx:pt>
          <cx:pt idx="135">45.874209999999998</cx:pt>
          <cx:pt idx="136">45.622611999999997</cx:pt>
          <cx:pt idx="137">45.977252999999997</cx:pt>
          <cx:pt idx="138">45.871819000000002</cx:pt>
          <cx:pt idx="139">45.912551999999998</cx:pt>
          <cx:pt idx="140">46.245617000000003</cx:pt>
          <cx:pt idx="141">46.681716999999999</cx:pt>
          <cx:pt idx="142">46.535549000000003</cx:pt>
          <cx:pt idx="143">45.761592999999998</cx:pt>
          <cx:pt idx="144">45.505203000000002</cx:pt>
          <cx:pt idx="145">45.596255999999997</cx:pt>
          <cx:pt idx="146">48.282336999999998</cx:pt>
          <cx:pt idx="147">49.693671999999999</cx:pt>
          <cx:pt idx="148">49.837437000000001</cx:pt>
          <cx:pt idx="149">50.096226000000001</cx:pt>
          <cx:pt idx="150">49.626572000000003</cx:pt>
          <cx:pt idx="151">49.660122000000001</cx:pt>
          <cx:pt idx="152">50.050694</cx:pt>
          <cx:pt idx="153">49.901611000000003</cx:pt>
          <cx:pt idx="154">50.223827</cx:pt>
          <cx:pt idx="155">50.435431999999999</cx:pt>
          <cx:pt idx="156">50.553246000000001</cx:pt>
          <cx:pt idx="157">51.293854000000003</cx:pt>
          <cx:pt idx="158">52.318195000000003</cx:pt>
          <cx:pt idx="159">51.808430000000001</cx:pt>
          <cx:pt idx="160">51.707436000000001</cx:pt>
          <cx:pt idx="161">51.709839000000002</cx:pt>
          <cx:pt idx="162">51.815632000000001</cx:pt>
          <cx:pt idx="163">51.976745999999999</cx:pt>
          <cx:pt idx="164">52.404755000000002</cx:pt>
          <cx:pt idx="165">52.827945999999997</cx:pt>
          <cx:pt idx="166">53.616646000000003</cx:pt>
          <cx:pt idx="167">54.109577000000002</cx:pt>
          <cx:pt idx="168">54.734763999999998</cx:pt>
          <cx:pt idx="169">54.910290000000003</cx:pt>
          <cx:pt idx="170">54.552005999999999</cx:pt>
          <cx:pt idx="171">53.645499999999998</cx:pt>
          <cx:pt idx="172">53.212685</cx:pt>
          <cx:pt idx="173">52.498534999999997</cx:pt>
          <cx:pt idx="174">53.825851</cx:pt>
          <cx:pt idx="175">53.157378999999999</cx:pt>
          <cx:pt idx="176">54.441398999999997</cx:pt>
          <cx:pt idx="177">53.823444000000002</cx:pt>
          <cx:pt idx="178">52.390326999999999</cx:pt>
          <cx:pt idx="179">52.476883000000001</cx:pt>
          <cx:pt idx="180">52.508147999999998</cx:pt>
          <cx:pt idx="181">52.907302999999999</cx:pt>
          <cx:pt idx="182">52.337425000000003</cx:pt>
          <cx:pt idx="183">53.090049999999998</cx:pt>
          <cx:pt idx="184">53.426682</cx:pt>
          <cx:pt idx="185">53.001075999999998</cx:pt>
          <cx:pt idx="186">54.090342999999997</cx:pt>
          <cx:pt idx="187">54.280299999999997</cx:pt>
          <cx:pt idx="188">54.645794000000002</cx:pt>
          <cx:pt idx="189">55.131512000000001</cx:pt>
          <cx:pt idx="190">55.802382999999999</cx:pt>
          <cx:pt idx="191">54.821326999999997</cx:pt>
          <cx:pt idx="192">53.931637000000002</cx:pt>
          <cx:pt idx="193">53.806609999999999</cx:pt>
          <cx:pt idx="194">54.552005999999999</cx:pt>
          <cx:pt idx="195">52.024830000000001</cx:pt>
          <cx:pt idx="196">51.565559</cx:pt>
          <cx:pt idx="197">53.407443999999998</cx:pt>
          <cx:pt idx="198">52.265281999999999</cx:pt>
          <cx:pt idx="199">53.417068</cx:pt>
          <cx:pt idx="200">53.186236999999998</cx:pt>
          <cx:pt idx="201">51.943077000000002</cx:pt>
          <cx:pt idx="202">52.734169000000001</cx:pt>
          <cx:pt idx="203">53.056381000000002</cx:pt>
          <cx:pt idx="204">53.556533999999999</cx:pt>
          <cx:pt idx="205">51.719456000000001</cx:pt>
          <cx:pt idx="206">52.851996999999997</cx:pt>
          <cx:pt idx="207">52.01041</cx:pt>
          <cx:pt idx="208">51.034160999999997</cx:pt>
          <cx:pt idx="209">51.28904</cx:pt>
          <cx:pt idx="210">52.625968999999998</cx:pt>
          <cx:pt idx="211">53.433903000000001</cx:pt>
          <cx:pt idx="212">49.889586999999999</cx:pt>
          <cx:pt idx="213">48.473315999999997</cx:pt>
          <cx:pt idx="214">48.997504999999997</cx:pt>
          <cx:pt idx="215">50.483513000000002</cx:pt>
          <cx:pt idx="216">50.307380999999999</cx:pt>
          <cx:pt idx="217">49.337375999999999</cx:pt>
          <cx:pt idx="218">46.852035999999998</cx:pt>
          <cx:pt idx="219">46.383938000000001</cx:pt>
          <cx:pt idx="220">45.073703999999999</cx:pt>
          <cx:pt idx="221">46.186076999999997</cx:pt>
          <cx:pt idx="222">46.697612999999997</cx:pt>
          <cx:pt idx="223">44.846896999999998</cx:pt>
          <cx:pt idx="224">42.704205000000002</cx:pt>
          <cx:pt idx="225">42.655932999999997</cx:pt>
          <cx:pt idx="226">41.572529000000003</cx:pt>
          <cx:pt idx="227">42.134739000000003</cx:pt>
          <cx:pt idx="228">42.043056</cx:pt>
          <cx:pt idx="229">43.659725000000002</cx:pt>
          <cx:pt idx="230">43.324328999999999</cx:pt>
          <cx:pt idx="231">43.090263</cx:pt>
          <cx:pt idx="232">44.595950999999999</cx:pt>
          <cx:pt idx="233">42.634224000000003</cx:pt>
          <cx:pt idx="234">42.158878000000001</cx:pt>
          <cx:pt idx="235">40.655608999999998</cx:pt>
          <cx:pt idx="236">40.923457999999997</cx:pt>
          <cx:pt idx="237">40.689404000000003</cx:pt>
          <cx:pt idx="238">40.802810999999998</cx:pt>
          <cx:pt idx="239">41.249198999999997</cx:pt>
          <cx:pt idx="240">39.929324999999999</cx:pt>
          <cx:pt idx="241">39.557727999999997</cx:pt>
          <cx:pt idx="242">40.071682000000003</cx:pt>
          <cx:pt idx="243">38.821789000000003</cx:pt>
          <cx:pt idx="244">37.842129</cx:pt>
          <cx:pt idx="245">36.370238999999998</cx:pt>
          <cx:pt idx="246">35.429192</cx:pt>
          <cx:pt idx="247">37.924168000000002</cx:pt>
          <cx:pt idx="248">37.678043000000002</cx:pt>
          <cx:pt idx="249">37.697353</cx:pt>
          <cx:pt idx="250">38.061695</cx:pt>
          <cx:pt idx="251">38.105136999999999</cx:pt>
          <cx:pt idx="252">34.309586000000003</cx:pt>
          <cx:pt idx="253">35.774234999999997</cx:pt>
          <cx:pt idx="254">35.694614000000001</cx:pt>
          <cx:pt idx="255">36.375053000000001</cx:pt>
          <cx:pt idx="256">36.992775000000002</cx:pt>
          <cx:pt idx="257">37.111004000000001</cx:pt>
          <cx:pt idx="258">36.746651</cx:pt>
          <cx:pt idx="259">36.194099000000001</cx:pt>
          <cx:pt idx="260">36.934863999999997</cx:pt>
          <cx:pt idx="261">37.386093000000002</cx:pt>
          <cx:pt idx="262">37.608074000000002</cx:pt>
          <cx:pt idx="263">37.839717999999998</cx:pt>
          <cx:pt idx="264">36.990360000000003</cx:pt>
          <cx:pt idx="265">37.139961</cx:pt>
          <cx:pt idx="266">36.845581000000003</cx:pt>
          <cx:pt idx="267">38.066532000000002</cx:pt>
          <cx:pt idx="268">37.714249000000002</cx:pt>
          <cx:pt idx="269">37.323349</cx:pt>
          <cx:pt idx="270">39.873821</cx:pt>
          <cx:pt idx="271">40.160964999999997</cx:pt>
          <cx:pt idx="272">40.180264000000001</cx:pt>
          <cx:pt idx="273">41.321587000000001</cx:pt>
          <cx:pt idx="274">42.028568</cx:pt>
          <cx:pt idx="275">42.043056</cx:pt>
          <cx:pt idx="276">41.246788000000002</cx:pt>
          <cx:pt idx="277">41.295250000000003</cx:pt>
          <cx:pt idx="278">41.057766000000001</cx:pt>
          <cx:pt idx="279">41.411574999999999</cx:pt>
          <cx:pt idx="280">41.239513000000002</cx:pt>
          <cx:pt idx="281">41.389750999999997</cx:pt>
          <cx:pt idx="282">41.297676000000003</cx:pt>
          <cx:pt idx="283">41.421261000000001</cx:pt>
          <cx:pt idx="284">41.687820000000002</cx:pt>
          <cx:pt idx="285">41.452762999999997</cx:pt>
          <cx:pt idx="286">41.915615000000003</cx:pt>
          <cx:pt idx="287">42.220947000000002</cx:pt>
          <cx:pt idx="288">42.245178000000003</cx:pt>
          <cx:pt idx="289">42.376033999999997</cx:pt>
          <cx:pt idx="290">41.959229000000001</cx:pt>
          <cx:pt idx="291">42.400264999999997</cx:pt>
          <cx:pt idx="292">42.613517999999999</cx:pt>
          <cx:pt idx="293">42.535975999999998</cx:pt>
          <cx:pt idx="294">42.291221999999998</cx:pt>
          <cx:pt idx="295">41.801720000000003</cx:pt>
          <cx:pt idx="296">41.901069999999997</cx:pt>
          <cx:pt idx="297">43.352615</cx:pt>
          <cx:pt idx="298">43.839709999999997</cx:pt>
          <cx:pt idx="299">44.033572999999997</cx:pt>
          <cx:pt idx="300">44.523074999999999</cx:pt>
          <cx:pt idx="301">45.102241999999997</cx:pt>
          <cx:pt idx="302">45.562663999999998</cx:pt>
          <cx:pt idx="303">45.201588000000001</cx:pt>
          <cx:pt idx="304">45.596581</cx:pt>
          <cx:pt idx="305">47.275931999999997</cx:pt>
          <cx:pt idx="306">46.296920999999998</cx:pt>
          <cx:pt idx="307">45.737147999999998</cx:pt>
          <cx:pt idx="308">45.264591000000003</cx:pt>
          <cx:pt idx="309">45.671706999999998</cx:pt>
          <cx:pt idx="310">45.732300000000002</cx:pt>
          <cx:pt idx="311">46.030365000000003</cx:pt>
          <cx:pt idx="312">46.342959999999998</cx:pt>
          <cx:pt idx="313">47.016635999999998</cx:pt>
          <cx:pt idx="314">47.338932</cx:pt>
          <cx:pt idx="315">47.421329</cx:pt>
          <cx:pt idx="316">47.738770000000002</cx:pt>
          <cx:pt idx="317">48.489998</cx:pt>
          <cx:pt idx="318">48.344588999999999</cx:pt>
          <cx:pt idx="319">48.616000999999997</cx:pt>
          <cx:pt idx="320">48.211314999999999</cx:pt>
          <cx:pt idx="321">48.191929000000002</cx:pt>
          <cx:pt idx="322">48.279162999999997</cx:pt>
          <cx:pt idx="323">48.284008</cx:pt>
          <cx:pt idx="324">49.224251000000002</cx:pt>
          <cx:pt idx="325">49.401150000000001</cx:pt>
          <cx:pt idx="326">49.563510999999998</cx:pt>
          <cx:pt idx="327">50.278373999999999</cx:pt>
          <cx:pt idx="328">50.200839999999999</cx:pt>
          <cx:pt idx="329">49.745258</cx:pt>
          <cx:pt idx="330">49.507767000000001</cx:pt>
          <cx:pt idx="331">49.582897000000003</cx:pt>
          <cx:pt idx="332">48.628117000000003</cx:pt>
          <cx:pt idx="333">51.015059999999998</cx:pt>
          <cx:pt idx="334">50.683070999999998</cx:pt>
          <cx:pt idx="335">51.313125999999997</cx:pt>
          <cx:pt idx="336">50.520710000000001</cx:pt>
          <cx:pt idx="337">49.158816999999999</cx:pt>
          <cx:pt idx="338">49.168517999999999</cx:pt>
          <cx:pt idx="339">48.640244000000003</cx:pt>
          <cx:pt idx="340">47.966403999999997</cx:pt>
          <cx:pt idx="341">45.178615999999998</cx:pt>
          <cx:pt idx="342">45.893813999999999</cx:pt>
          <cx:pt idx="343">46.443587999999998</cx:pt>
          <cx:pt idx="344">46.239238999999998</cx:pt>
          <cx:pt idx="345">45.976523999999998</cx:pt>
          <cx:pt idx="346">44.538837000000001</cx:pt>
          <cx:pt idx="347">45.392688999999997</cx:pt>
          <cx:pt idx="348">44.463428</cx:pt>
          <cx:pt idx="349">43.704453000000001</cx:pt>
          <cx:pt idx="350">43.536602000000002</cx:pt>
          <cx:pt idx="351">43.356583000000001</cx:pt>
          <cx:pt idx="352">43.149811</cx:pt>
          <cx:pt idx="353">43.373615000000001</cx:pt>
          <cx:pt idx="354">42.587887000000002</cx:pt>
          <cx:pt idx="355">42.157302999999999</cx:pt>
          <cx:pt idx="356">43.699589000000003</cx:pt>
          <cx:pt idx="357">44.405048000000001</cx:pt>
          <cx:pt idx="358">45.056995000000001</cx:pt>
          <cx:pt idx="359">46.256270999999998</cx:pt>
          <cx:pt idx="360">46.847400999999998</cx:pt>
          <cx:pt idx="361">47.389870000000002</cx:pt>
          <cx:pt idx="362">47.239040000000003</cx:pt>
          <cx:pt idx="363">47.229317000000002</cx:pt>
          <cx:pt idx="364">46.886322</cx:pt>
          <cx:pt idx="365">47.166072999999997</cx:pt>
          <cx:pt idx="366">48.275340999999997</cx:pt>
          <cx:pt idx="367">48.134253999999999</cx:pt>
          <cx:pt idx="368">48.521048999999998</cx:pt>
          <cx:pt idx="369">48.355618</cx:pt>
          <cx:pt idx="370">48.306969000000002</cx:pt>
          <cx:pt idx="371">47.574753000000001</cx:pt>
          <cx:pt idx="372">48.603755999999997</cx:pt>
          <cx:pt idx="373">48.589148999999999</cx:pt>
          <cx:pt idx="374">48.146416000000002</cx:pt>
          <cx:pt idx="375">49.029465000000002</cx:pt>
          <cx:pt idx="376">49.316509000000003</cx:pt>
          <cx:pt idx="377">49.725189</cx:pt>
          <cx:pt idx="378">49.681399999999996</cx:pt>
          <cx:pt idx="379">48.657265000000002</cx:pt>
          <cx:pt idx="380">48.954051999999997</cx:pt>
          <cx:pt idx="381">49.438136999999998</cx:pt>
          <cx:pt idx="382">49.078102000000001</cx:pt>
          <cx:pt idx="383">49.455162000000001</cx:pt>
          <cx:pt idx="384">49.919800000000002</cx:pt>
          <cx:pt idx="385">49.747078000000002</cx:pt>
          <cx:pt idx="386">49.467326999999997</cx:pt>
          <cx:pt idx="387">50.029266</cx:pt>
          <cx:pt idx="388">49.282448000000002</cx:pt>
          <cx:pt idx="389">50.408752</cx:pt>
          <cx:pt idx="390">50.802833999999997</cx:pt>
          <cx:pt idx="391">50.761482000000001</cx:pt>
          <cx:pt idx="392">50.360100000000003</cx:pt>
          <cx:pt idx="393">50.535248000000003</cx:pt>
          <cx:pt idx="394">51.007168</cx:pt>
          <cx:pt idx="395">50.788241999999997</cx:pt>
          <cx:pt idx="396">51.824531999999998</cx:pt>
          <cx:pt idx="397">50.703097999999997</cx:pt>
          <cx:pt idx="398">49.630305999999997</cx:pt>
          <cx:pt idx="399">47.032271999999999</cx:pt>
          <cx:pt idx="400">47.922611000000003</cx:pt>
          <cx:pt idx="401">48.418869000000001</cx:pt>
          <cx:pt idx="402">49.486789999999999</cx:pt>
          <cx:pt idx="403">49.078999000000003</cx:pt>
          <cx:pt idx="404">48.954464000000002</cx:pt>
          <cx:pt idx="405">51.027607000000003</cx:pt>
          <cx:pt idx="406">49.508761999999997</cx:pt>
          <cx:pt idx="407">49.262130999999997</cx:pt>
          <cx:pt idx="408">50.424469000000002</cx:pt>
          <cx:pt idx="409">51.364578000000002</cx:pt>
          <cx:pt idx="410">51.367023000000003</cx:pt>
          <cx:pt idx="411">51.923766999999998</cx:pt>
          <cx:pt idx="412">51.879809999999999</cx:pt>
          <cx:pt idx="413">49.481907</cx:pt>
          <cx:pt idx="414">50.422027999999997</cx:pt>
          <cx:pt idx="415">49.853068999999998</cx:pt>
          <cx:pt idx="416">50.187598999999999</cx:pt>
          <cx:pt idx="417">51.037373000000002</cx:pt>
          <cx:pt idx="418">50.971438999999997</cx:pt>
          <cx:pt idx="419">50.229111000000003</cx:pt>
          <cx:pt idx="420">51.081333000000001</cx:pt>
          <cx:pt idx="421">52.080044000000001</cx:pt>
          <cx:pt idx="422">52.075169000000002</cx:pt>
          <cx:pt idx="423">52.297370999999998</cx:pt>
          <cx:pt idx="424">52.915165000000002</cx:pt>
          <cx:pt idx="425">54.597602999999999</cx:pt>
          <cx:pt idx="426">54.475512999999999</cx:pt>
          <cx:pt idx="427">53.415740999999997</cx:pt>
          <cx:pt idx="428">53.696556000000001</cx:pt>
          <cx:pt idx="429">53.891902999999999</cx:pt>
          <cx:pt idx="430">54.397376999999999</cx:pt>
          <cx:pt idx="431">53.955401999999999</cx:pt>
          <cx:pt idx="432">53.166676000000002</cx:pt>
          <cx:pt idx="433">53.408423999999997</cx:pt>
          <cx:pt idx="434">53.154465000000002</cx:pt>
          <cx:pt idx="435">53.972487999999998</cx:pt>
          <cx:pt idx="436">53.694114999999996</cx:pt>
          <cx:pt idx="437">53.432842000000001</cx:pt>
          <cx:pt idx="438">54.690403000000003</cx:pt>
          <cx:pt idx="439">54.841793000000003</cx:pt>
          <cx:pt idx="440">53.467033000000001</cx:pt>
          <cx:pt idx="441">53.921211</cx:pt>
          <cx:pt idx="442">55.432724</cx:pt>
          <cx:pt idx="443">55.444935000000001</cx:pt>
          <cx:pt idx="444">54.795403</cx:pt>
          <cx:pt idx="445">55.437607</cx:pt>
          <cx:pt idx="446">56.184821999999997</cx:pt>
          <cx:pt idx="447">57.679240999999998</cx:pt>
          <cx:pt idx="448">57.596214000000003</cx:pt>
          <cx:pt idx="449">57.461914</cx:pt>
          <cx:pt idx="450">57.229931000000001</cx:pt>
          <cx:pt idx="451">57.452151999999998</cx:pt>
          <cx:pt idx="452">57.728081000000003</cx:pt>
          <cx:pt idx="453">58.729233000000001</cx:pt>
          <cx:pt idx="454">58.594940000000001</cx:pt>
          <cx:pt idx="455">59.381210000000003</cx:pt>
          <cx:pt idx="456">59.478886000000003</cx:pt>
          <cx:pt idx="457">60.211449000000002</cx:pt>
          <cx:pt idx="458">60.814597999999997</cx:pt>
          <cx:pt idx="459">59.408073000000002</cx:pt>
          <cx:pt idx="460">59.400748999999998</cx:pt>
          <cx:pt idx="461">60.743777999999999</cx:pt>
          <cx:pt idx="462">62.467731000000001</cx:pt>
          <cx:pt idx="463">62.877968000000003</cx:pt>
          <cx:pt idx="464">62.787616999999997</cx:pt>
          <cx:pt idx="465">62.814467999999998</cx:pt>
          <cx:pt idx="466">63.539433000000002</cx:pt>
          <cx:pt idx="467">63.713329000000002</cx:pt>
          <cx:pt idx="468">64.217872999999997</cx:pt>
          <cx:pt idx="469">64.159081</cx:pt>
          <cx:pt idx="470">64.773842000000002</cx:pt>
          <cx:pt idx="471">64.325630000000004</cx:pt>
          <cx:pt idx="472">65.089775000000003</cx:pt>
          <cx:pt idx="473">65.417968999999999</cx:pt>
          <cx:pt idx="474">65.219588999999999</cx:pt>
          <cx:pt idx="475">64.460327000000007</cx:pt>
          <cx:pt idx="476">64.171340999999998</cx:pt>
          <cx:pt idx="477">64.114998</cx:pt>
          <cx:pt idx="478">65.239174000000006</cx:pt>
          <cx:pt idx="479">64.729743999999997</cx:pt>
          <cx:pt idx="480">65.599220000000003</cx:pt>
          <cx:pt idx="481">65.454704000000007</cx:pt>
          <cx:pt idx="482">64.697913999999997</cx:pt>
          <cx:pt idx="483">63.544333999999999</cx:pt>
          <cx:pt idx="484">64.105193999999997</cx:pt>
          <cx:pt idx="485">65.045685000000006</cx:pt>
          <cx:pt idx="486">66.302132</cx:pt>
          <cx:pt idx="487">65.373878000000005</cx:pt>
          <cx:pt idx="488">65.755966000000001</cx:pt>
          <cx:pt idx="489">66.316833000000003</cx:pt>
          <cx:pt idx="490">66.485816999999997</cx:pt>
          <cx:pt idx="491">67.389565000000005</cx:pt>
          <cx:pt idx="492">68.543143999999998</cx:pt>
          <cx:pt idx="493">68.677841000000001</cx:pt>
          <cx:pt idx="494">68.513748000000007</cx:pt>
          <cx:pt idx="495">68.582313999999997</cx:pt>
          <cx:pt idx="496">68.440276999999995</cx:pt>
          <cx:pt idx="497">69.557113999999999</cx:pt>
          <cx:pt idx="498">69.623230000000007</cx:pt>
          <cx:pt idx="499">71.004577999999995</cx:pt>
          <cx:pt idx="500">70.977637999999999</cx:pt>
          <cx:pt idx="501">71.398903000000004</cx:pt>
          <cx:pt idx="502">71.920578000000006</cx:pt>
          <cx:pt idx="503">73.561531000000002</cx:pt>
          <cx:pt idx="504">72.846382000000006</cx:pt>
          <cx:pt idx="505">73.426811000000001</cx:pt>
          <cx:pt idx="506">73.081505000000007</cx:pt>
          <cx:pt idx="507">74.257110999999995</cx:pt>
          <cx:pt idx="508">75.834380999999993</cx:pt>
          <cx:pt idx="509">76.005836000000002</cx:pt>
          <cx:pt idx="510">77.629631000000003</cx:pt>
          <cx:pt idx="511">76.581389999999999</cx:pt>
          <cx:pt idx="512">76.253189000000006</cx:pt>
          <cx:pt idx="513">77.208382</cx:pt>
          <cx:pt idx="514">78.063147999999998</cx:pt>
          <cx:pt idx="515">77.534133999999995</cx:pt>
          <cx:pt idx="516">77.810897999999995</cx:pt>
          <cx:pt idx="517">78.185615999999996</cx:pt>
          <cx:pt idx="518">77.960280999999995</cx:pt>
          <cx:pt idx="519">75.667846999999995</cx:pt>
          <cx:pt idx="520">77.808441000000002</cx:pt>
          <cx:pt idx="521">79.437156999999999</cx:pt>
          <cx:pt idx="522">79.322029000000001</cx:pt>
          <cx:pt idx="523">75.805008000000001</cx:pt>
          <cx:pt idx="524">75.596817000000001</cx:pt>
          <cx:pt idx="525">78.092528999999999</cx:pt>
          <cx:pt idx="526">78.729347000000004</cx:pt>
          <cx:pt idx="527">79.650229999999993</cx:pt>
          <cx:pt idx="528">78.567581000000004</cx:pt>
          <cx:pt idx="529">78.940742</cx:pt>
          <cx:pt idx="530">78.464447000000007</cx:pt>
          <cx:pt idx="531">80.327820000000003</cx:pt>
          <cx:pt idx="532">79.755797999999999</cx:pt>
          <cx:pt idx="533">79.775443999999993</cx:pt>
          <cx:pt idx="534">78.314712999999998</cx:pt>
          <cx:pt idx="535">79.448914000000002</cx:pt>
          <cx:pt idx="536">78.633849999999995</cx:pt>
          <cx:pt idx="537">76.853966</cx:pt>
          <cx:pt idx="538">73.203384</cx:pt>
          <cx:pt idx="539">70.723823999999993</cx:pt>
          <cx:pt idx="540">71.845771999999997</cx:pt>
          <cx:pt idx="541">67.149322999999995</cx:pt>
          <cx:pt idx="542">67.110061999999999</cx:pt>
          <cx:pt idx="543">73.358054999999993</cx:pt>
          <cx:pt idx="544">71.028259000000006</cx:pt>
          <cx:pt idx="545">74.322861000000003</cx:pt>
          <cx:pt idx="546">71.912056000000007</cx:pt>
          <cx:pt idx="547">70.957053999999999</cx:pt>
          <cx:pt idx="548">65.344902000000005</cx:pt>
          <cx:pt idx="549">70.051163000000003</cx:pt>
          <cx:pt idx="550">67.618247999999994</cx:pt>
          <cx:pt idx="551">60.940624</cx:pt>
          <cx:pt idx="552">68.241814000000005</cx:pt>
          <cx:pt idx="553">59.462707999999999</cx:pt>
          <cx:pt idx="554">62.077286000000001</cx:pt>
          <cx:pt idx="555">60.557639999999999</cx:pt>
          <cx:pt idx="556">60.093643</cx:pt>
          <cx:pt idx="557">56.278576000000001</cx:pt>
          <cx:pt idx="558">55.082973000000003</cx:pt>
          <cx:pt idx="559">60.609200000000001</cx:pt>
          <cx:pt idx="560">60.275314000000002</cx:pt>
          <cx:pt idx="561">63.447186000000002</cx:pt>
          <cx:pt idx="562">60.820335</cx:pt>
          <cx:pt idx="563">62.556018999999999</cx:pt>
          <cx:pt idx="564">62.428356000000001</cx:pt>
          <cx:pt idx="565">59.143562000000003</cx:pt>
          <cx:pt idx="566">60.130470000000003</cx:pt>
          <cx:pt idx="567">59.266308000000002</cx:pt>
          <cx:pt idx="568">64.436569000000006</cx:pt>
          <cx:pt idx="569">63.690230999999997</cx:pt>
          <cx:pt idx="570">65.320366000000007</cx:pt>
          <cx:pt idx="571">65.791709999999995</cx:pt>
          <cx:pt idx="572">67.083054000000004</cx:pt>
          <cx:pt idx="573">70.470962999999998</cx:pt>
          <cx:pt idx="574">69.827751000000006</cx:pt>
          <cx:pt idx="575">70.382576</cx:pt>
          <cx:pt idx="576">69.427588999999998</cx:pt>
          <cx:pt idx="577">67.986496000000002</cx:pt>
          <cx:pt idx="578">65.885009999999994</cx:pt>
          <cx:pt idx="579">67.782730000000001</cx:pt>
          <cx:pt idx="580">67.520049999999998</cx:pt>
          <cx:pt idx="581">69.469322000000005</cx:pt>
          <cx:pt idx="582">69.518416999999999</cx:pt>
          <cx:pt idx="583">68.391570999999999</cx:pt>
          <cx:pt idx="584">70.637908999999993</cx:pt>
          <cx:pt idx="585">72.128082000000006</cx:pt>
          <cx:pt idx="586">70.966865999999996</cx:pt>
          <cx:pt idx="587">71.970962999999998</cx:pt>
          <cx:pt idx="588">73.051163000000003</cx:pt>
          <cx:pt idx="589">73.804862999999997</cx:pt>
          <cx:pt idx="590">74.568352000000004</cx:pt>
          <cx:pt idx="591">76.343215999999998</cx:pt>
          <cx:pt idx="592">77.544510000000002</cx:pt>
          <cx:pt idx="593">76.65831</cx:pt>
          <cx:pt idx="594">75.732726999999997</cx:pt>
          <cx:pt idx="595">76.197982999999994</cx:pt>
          <cx:pt idx="596">75.747505000000004</cx:pt>
          <cx:pt idx="597">77.532188000000005</cx:pt>
          <cx:pt idx="598">77.084182999999996</cx:pt>
          <cx:pt idx="599">78.583320999999998</cx:pt>
          <cx:pt idx="600">77.997444000000002</cx:pt>
          <cx:pt idx="601">78.499634</cx:pt>
          <cx:pt idx="602">77.967903000000007</cx:pt>
          <cx:pt idx="603">78.307616999999993</cx:pt>
          <cx:pt idx="604">78.342072000000002</cx:pt>
          <cx:pt idx="605">78.265777999999997</cx:pt>
          <cx:pt idx="606">79.228271000000007</cx:pt>
          <cx:pt idx="607">79.595055000000002</cx:pt>
          <cx:pt idx="608">80.033241000000004</cx:pt>
          <cx:pt idx="609">79.343970999999996</cx:pt>
          <cx:pt idx="610">81.603783000000007</cx:pt>
          <cx:pt idx="611">82.086250000000007</cx:pt>
          <cx:pt idx="612">84.678375000000003</cx:pt>
          <cx:pt idx="613">86.856941000000006</cx:pt>
          <cx:pt idx="614">82.686897000000002</cx:pt>
          <cx:pt idx="615">83.400772000000003</cx:pt>
          <cx:pt idx="616">84.432204999999996</cx:pt>
          <cx:pt idx="617">86.669846000000007</cx:pt>
          <cx:pt idx="618">86.549225000000007</cx:pt>
          <cx:pt idx="619">86.583686999999998</cx:pt>
          <cx:pt idx="620">86.088898</cx:pt>
          <cx:pt idx="621">88.341308999999995</cx:pt>
          <cx:pt idx="622">90.226935999999995</cx:pt>
          <cx:pt idx="623">88.634253999999999</cx:pt>
          <cx:pt idx="624">89.810905000000005</cx:pt>
          <cx:pt idx="625">87.051406999999998</cx:pt>
          <cx:pt idx="626">89.057640000000006</cx:pt>
          <cx:pt idx="627">89.801063999999997</cx:pt>
          <cx:pt idx="628">89.631202999999999</cx:pt>
          <cx:pt idx="629">89.631202999999999</cx:pt>
          <cx:pt idx="630">92.028869999999998</cx:pt>
          <cx:pt idx="631">91.743308999999996</cx:pt>
          <cx:pt idx="632">93.880035000000007</cx:pt>
          <cx:pt idx="633">94.283752000000007</cx:pt>
          <cx:pt idx="634">94.448661999999999</cx:pt>
          <cx:pt idx="635">94.012946999999997</cx:pt>
          <cx:pt idx="636">95.568718000000004</cx:pt>
          <cx:pt idx="637">96.225989999999996</cx:pt>
          <cx:pt idx="638">95.041923999999995</cx:pt>
          <cx:pt idx="639">94.849914999999996</cx:pt>
          <cx:pt idx="640">96.848777999999996</cx:pt>
          <cx:pt idx="641">95.512107999999998</cx:pt>
          <cx:pt idx="642">95.780417999999997</cx:pt>
          <cx:pt idx="643">91.420837000000006</cx:pt>
          <cx:pt idx="644">91.194366000000002</cx:pt>
          <cx:pt idx="645">93.355705</cx:pt>
          <cx:pt idx="646">91.822097999999997</cx:pt>
          <cx:pt idx="647">93.582168999999993</cx:pt>
          <cx:pt idx="648">94.714539000000002</cx:pt>
          <cx:pt idx="649">104.630066</cx:pt>
          <cx:pt idx="650">107.26649500000001</cx:pt>
          <cx:pt idx="651">107.98284099999999</cx:pt>
          <cx:pt idx="652">108.37423699999999</cx:pt>
          <cx:pt idx="653">112.155327</cx:pt>
          <cx:pt idx="654">109.60539199999999</cx:pt>
          <cx:pt idx="655">111.198494</cx:pt>
          <cx:pt idx="656">107.89147199999999</cx:pt>
          <cx:pt idx="657">111.477165</cx:pt>
          <cx:pt idx="658">113.45001999999999</cx:pt>
          <cx:pt idx="659">113.34891500000001</cx:pt>
          <cx:pt idx="660">113.052986</cx:pt>
          <cx:pt idx="661">113.995041</cx:pt>
          <cx:pt idx="662">114.138054</cx:pt>
          <cx:pt idx="663">116.670753</cx:pt>
          <cx:pt idx="664">122.683075</cx:pt>
          <cx:pt idx="665">124.15038300000001</cx:pt>
          <cx:pt idx="666">123.131889</cx:pt>
          <cx:pt idx="667">124.806366</cx:pt>
          <cx:pt idx="668">123.314384</cx:pt>
          <cx:pt idx="669">123.11464700000001</cx:pt>
          <cx:pt idx="670">127.289742</cx:pt>
          <cx:pt idx="671">132.36000100000001</cx:pt>
          <cx:pt idx="672">129.61769100000001</cx:pt>
          <cx:pt idx="673">119.24041</cx:pt>
          <cx:pt idx="674">119.319328</cx:pt>
          <cx:pt idx="675">111.289742</cx:pt>
          <cx:pt idx="676">115.728691</cx:pt>
          <cx:pt idx="677">111.95064499999999</cx:pt>
          <cx:pt idx="678">110.480858</cx:pt>
          <cx:pt idx="679">113.795265</cx:pt>
          <cx:pt idx="680">113.972832</cx:pt>
          <cx:pt idx="681">110.609093</cx:pt>
          <cx:pt idx="682">108.843369</cx:pt>
          <cx:pt idx="683">105.390839</cx:pt>
          <cx:pt idx="684">108.58689099999999</cx:pt>
          <cx:pt idx="685">110.293434</cx:pt>
          <cx:pt idx="686">105.667046</cx:pt>
          <cx:pt idx="687">106.752121</cx:pt>
          <cx:pt idx="688">110.757057</cx:pt>
          <cx:pt idx="689">113.40070299999999</cx:pt>
          <cx:pt idx="690">112.542511</cx:pt>
          <cx:pt idx="691">114.23917400000001</cx:pt>
          <cx:pt idx="692">115.205879</cx:pt>
          <cx:pt idx="693">111.487015</cx:pt>
          <cx:pt idx="694">114.919815</cx:pt>
          <cx:pt idx="695">111.62513</cx:pt>
          <cx:pt idx="696">113.51907300000001</cx:pt>
          <cx:pt idx="697">113.410568</cx:pt>
          <cx:pt idx="698">115.38344600000001</cx:pt>
          <cx:pt idx="699">122.71266199999999</cx:pt>
          <cx:pt idx="700">119.45742</cx:pt>
          <cx:pt idx="701">119.546204</cx:pt>
          <cx:pt idx="702">119.072716</cx:pt>
          <cx:pt idx="703">117.405632</cx:pt>
          <cx:pt idx="704">114.406876</cx:pt>
          <cx:pt idx="705">115.916115</cx:pt>
          <cx:pt idx="706">115.28480500000001</cx:pt>
          <cx:pt idx="707">114.17997699999999</cx:pt>
          <cx:pt idx="708">113.47962200000001</cx:pt>
          <cx:pt idx="709">113.48949399999999</cx:pt>
          <cx:pt idx="710">115.018463</cx:pt>
          <cx:pt idx="711">109.691704</cx:pt>
          <cx:pt idx="712">113.755821</cx:pt>
          <cx:pt idx="713">107.383453</cx:pt>
          <cx:pt idx="714">107.294662</cx:pt>
          <cx:pt idx="715">108.94201700000001</cx:pt>
          <cx:pt idx="716">113.390839</cx:pt>
          <cx:pt idx="717">117.415504</cx:pt>
          <cx:pt idx="718">117.282104</cx:pt>
          <cx:pt idx="719">114.940208</cx:pt>
          <cx:pt idx="720">114.594376</cx:pt>
          <cx:pt idx="721">118.072609</cx:pt>
          <cx:pt idx="722">117.795937</cx:pt>
          <cx:pt idx="723">117.845337</cx:pt>
          <cx:pt idx="724">118.873009</cx:pt>
          <cx:pt idx="725">117.973816</cx:pt>
          <cx:pt idx="726">116.629929</cx:pt>
          <cx:pt idx="727">117.232704</cx:pt>
          <cx:pt idx="728">115.948105</cx:pt>
          <cx:pt idx="729">112.49951900000001</cx:pt>
          <cx:pt idx="730">113.803856</cx:pt>
          <cx:pt idx="731">114.653656</cx:pt>
          <cx:pt idx="732">115.207016</cx:pt>
          <cx:pt idx="733">117.63784</cx:pt>
          <cx:pt idx="734">121.264313</cx:pt>
          <cx:pt idx="735">121.62003300000001</cx:pt>
          <cx:pt idx="736">121.481697</cx:pt>
          <cx:pt idx="737">120.799881</cx:pt>
          <cx:pt idx="738">122.282089</cx:pt>
          <cx:pt idx="739">122.904602</cx:pt>
          <cx:pt idx="740">120.33545700000001</cx:pt>
          <cx:pt idx="741">121.77813</cx:pt>
          <cx:pt idx="742">120.95798499999999</cx:pt>
          <cx:pt idx="743">120.33545700000001</cx:pt>
          <cx:pt idx="744">126.363083</cx:pt>
          <cx:pt idx="745">126.29392199999999</cx:pt>
          <cx:pt idx="746">127.173355</cx:pt>
          <cx:pt idx="747">125.157578</cx:pt>
          <cx:pt idx="748">126.70893100000001</cx:pt>
          <cx:pt idx="749">130.315628</cx:pt>
          <cx:pt idx="750">129.406555</cx:pt>
          <cx:pt idx="751">130.404572</cx:pt>
          <cx:pt idx="752">135.06857299999999</cx:pt>
          <cx:pt idx="753">133.27015700000001</cx:pt>
          <cx:pt idx="754">132.13381999999999</cx:pt>
          <cx:pt idx="755">131.116028</cx:pt>
          <cx:pt idx="756">127.874939</cx:pt>
          <cx:pt idx="757">129.455963</cx:pt>
          <cx:pt idx="758">125.09826700000001</cx:pt>
          <cx:pt idx="759">129.36702</cx:pt>
          <cx:pt idx="760">130.483643</cx:pt>
          <cx:pt idx="761">127.450035</cx:pt>
          <cx:pt idx="762">127.272194</cx:pt>
          <cx:pt idx="763">129.337402</cx:pt>
          <cx:pt idx="764">127.38088999999999</cx:pt>
          <cx:pt idx="765">125.631866</cx:pt>
          <cx:pt idx="766">126.313683</cx:pt>
          <cx:pt idx="767">130.463898</cx:pt>
          <cx:pt idx="768">135.24646000000001</cx:pt>
          <cx:pt idx="769">137.42034899999999</cx:pt>
          <cx:pt idx="770">141.22468599999999</cx:pt>
          <cx:pt idx="771">141.461838</cx:pt>
          <cx:pt idx="772">140.37489299999999</cx:pt>
          <cx:pt idx="773">135.46383700000001</cx:pt>
          <cx:pt idx="774">130.39468400000001</cx:pt>
          <cx:pt idx="775">132.54884300000001</cx:pt>
          <cx:pt idx="776">133.38876300000001</cx:pt>
          <cx:pt idx="777">132.351212</cx:pt>
          <cx:pt idx="778">135.76028400000001</cx:pt>
          <cx:pt idx="779">135.339676</cx:pt>
          <cx:pt idx="780">135.488159</cx:pt>
          <cx:pt idx="781">134.59750399999999</cx:pt>
          <cx:pt idx="782">133.98393200000001</cx:pt>
          <cx:pt idx="783">133.72663900000001</cx:pt>
          <cx:pt idx="784">133.96414200000001</cx:pt>
          <cx:pt idx="785">131.80676299999999</cx:pt>
          <cx:pt idx="786">129.48117099999999</cx:pt>
          <cx:pt idx="787">128.36293000000001</cx:pt>
          <cx:pt idx="788">128.52124000000001</cx:pt>
          <cx:pt idx="789">124.69143699999999</cx:pt>
          <cx:pt idx="790">124.55291</cx:pt>
          <cx:pt idx="791">124.04819500000001</cx:pt>
          <cx:pt idx="792">119.733475</cx:pt>
          <cx:pt idx="793">120.00067900000001</cx:pt>
          <cx:pt idx="794">126.46286000000001</cx:pt>
          <cx:pt idx="795">123.820587</cx:pt>
          <cx:pt idx="796">120.79235799999999</cx:pt>
          <cx:pt idx="797">118.882401</cx:pt>
          <cx:pt idx="798">120.159004</cx:pt>
          <cx:pt idx="799">115.151566</cx:pt>
          <cx:pt idx="800">119.832443</cx:pt>
          <cx:pt idx="801">118.733971</cx:pt>
          <cx:pt idx="802">120.693398</cx:pt>
          <cx:pt idx="803">119.773048</cx:pt>
          <cx:pt idx="804">122.702316</cx:pt>
          <cx:pt idx="805">124.265907</cx:pt>
          <cx:pt idx="806">123.464325</cx:pt>
          <cx:pt idx="807">119.278244</cx:pt>
          <cx:pt idx="808">118.743858</cx:pt>
          <cx:pt idx="809">122.108543</cx:pt>
          <cx:pt idx="810">121.26737199999999</cx:pt>
          <cx:pt idx="811">118.84281900000001</cx:pt>
          <cx:pt idx="812">119.337616</cx:pt>
          <cx:pt idx="813">119.951195</cx:pt>
          <cx:pt idx="814">120.12932600000001</cx:pt>
          <cx:pt idx="815">118.65479999999999</cx:pt>
          <cx:pt idx="816">120.881424</cx:pt>
          <cx:pt idx="817">121.72260300000001</cx:pt>
          <cx:pt idx="818">124.592484</cx:pt>
          <cx:pt idx="819">124.899261</cx:pt>
          <cx:pt idx="820">126.571716</cx:pt>
          <cx:pt idx="821">129.00616500000001</cx:pt>
          <cx:pt idx="822">131.618729</cx:pt>
          <cx:pt idx="823">129.87702899999999</cx:pt>
          <cx:pt idx="824">133.03389000000001</cx:pt>
          <cx:pt idx="825">130.658829</cx:pt>
          <cx:pt idx="826">133.10316499999999</cx:pt>
          <cx:pt idx="827">132.76672400000001</cx:pt>
          <cx:pt idx="828">133.43963600000001</cx:pt>
          <cx:pt idx="829">131.7276</cx:pt>
          <cx:pt idx="830">132.11357100000001</cx:pt>
          <cx:pt idx="831">130.569748</cx:pt>
          <cx:pt idx="832">132.92503400000001</cx:pt>
          <cx:pt idx="833">133.32089199999999</cx:pt>
          <cx:pt idx="834">132.994293</cx:pt>
          <cx:pt idx="835">132.19271900000001</cx:pt>
          <cx:pt idx="836">132.09375</cx:pt>
          <cx:pt idx="837">130.094742</cx:pt>
          <cx:pt idx="838">131.16352800000001</cx:pt>
          <cx:pt idx="839">126.522232</cx:pt>
          <cx:pt idx="840">126.769638</cx:pt>
          <cx:pt idx="841">128.39260899999999</cx:pt>
          <cx:pt idx="842">129.07659899999999</cx:pt>
          <cx:pt idx="843">125.74585</cx:pt>
          <cx:pt idx="844">124.814018</cx:pt>
          <cx:pt idx="845">121.701363</cx:pt>
          <cx:pt idx="846">123.882217</cx:pt>
          <cx:pt idx="847">126.340614</cx:pt>
          <cx:pt idx="848">125.170883</cx:pt>
          <cx:pt idx="849">123.76326</cx:pt>
          <cx:pt idx="850">123.604645</cx:pt>
          <cx:pt idx="851">126.201843</cx:pt>
          <cx:pt idx="852">124.338196</cx:pt>
          <cx:pt idx="853">125.993668</cx:pt>
          <cx:pt idx="854">125.79540299999999</cx:pt>
          <cx:pt idx="855">125.74585</cx:pt>
          <cx:pt idx="856">124.189514</cx:pt>
          <cx:pt idx="857">123.525345</cx:pt>
          <cx:pt idx="858">123.198227</cx:pt>
          <cx:pt idx="859">123.971428</cx:pt>
          <cx:pt idx="860">122.464653</cx:pt>
          <cx:pt idx="861">124.794197</cx:pt>
          <cx:pt idx="862">124.804108</cx:pt>
          <cx:pt idx="863">125.636803</cx:pt>
          <cx:pt idx="864">126.023392</cx:pt>
          <cx:pt idx="865">125.012283</cx:pt>
          <cx:pt idx="866">126.241478</cx:pt>
          <cx:pt idx="867">129.34423799999999</cx:pt>
          <cx:pt idx="868">128.511551</cx:pt>
          <cx:pt idx="869">129.01712000000001</cx:pt>
          <cx:pt idx="870">130.642822</cx:pt>
          <cx:pt idx="871">129.324432</cx:pt>
          <cx:pt idx="872">131.148392</cx:pt>
          <cx:pt idx="873">132.813782</cx:pt>
          <cx:pt idx="874">132.536224</cx:pt>
          <cx:pt idx="875">132.24873400000001</cx:pt>
          <cx:pt idx="876">131.95133999999999</cx:pt>
          <cx:pt idx="877">133.60681199999999</cx:pt>
          <cx:pt idx="878">135.143326</cx:pt>
          <cx:pt idx="879">135.767822</cx:pt>
          <cx:pt idx="880">136.07515000000001</cx:pt>
          <cx:pt idx="881">138.74174500000001</cx:pt>
          <cx:pt idx="882">140.78379799999999</cx:pt>
          <cx:pt idx="883">143.31161499999999</cx:pt>
          <cx:pt idx="884">141.99319499999999</cx:pt>
          <cx:pt idx="885">143.84690900000001</cx:pt>
          <cx:pt idx="886">143.24221800000001</cx:pt>
          <cx:pt idx="887">144.37228400000001</cx:pt>
          <cx:pt idx="888">147.85171500000001</cx:pt>
          <cx:pt idx="889">147.187546</cx:pt>
          <cx:pt idx="890">145.115768</cx:pt>
          <cx:pt idx="891">141.21005199999999</cx:pt>
          <cx:pt idx="892">144.877838</cx:pt>
          <cx:pt idx="893">144.134354</cx:pt>
          <cx:pt idx="894">145.52217099999999</cx:pt>
          <cx:pt idx="895">147.266876</cx:pt>
          <cx:pt idx="896">147.69314600000001</cx:pt>
          <cx:pt idx="897">145.49246199999999</cx:pt>
          <cx:pt idx="898">143.718018</cx:pt>
          <cx:pt idx="899">144.37228400000001</cx:pt>
          <cx:pt idx="900">144.590363</cx:pt>
          <cx:pt idx="901">144.25332599999999</cx:pt>
          <cx:pt idx="902">146.077316</cx:pt>
          <cx:pt idx="903">145.670883</cx:pt>
          <cx:pt idx="904">145.779922</cx:pt>
          <cx:pt idx="905">145.08497600000001</cx:pt>
          <cx:pt idx="906">145.03533899999999</cx:pt>
          <cx:pt idx="907">144.54887400000001</cx:pt>
          <cx:pt idx="908">144.807007</cx:pt>
          <cx:pt idx="909">147.81514000000001</cx:pt>
          <cx:pt idx="910">148.02363600000001</cx:pt>
          <cx:pt idx="911">150.02903699999999</cx:pt>
          <cx:pt idx="912">149.10575900000001</cx:pt>
          <cx:pt idx="913">145.303391</cx:pt>
          <cx:pt idx="914">145.64091500000001</cx:pt>
          <cx:pt idx="915">147.12017800000001</cx:pt>
          <cx:pt idx="916">148.629242</cx:pt>
          <cx:pt idx="917">148.53985599999999</cx:pt>
          <cx:pt idx="918">147.28895600000001</cx:pt>
          <cx:pt idx="919">146.47486900000001</cx:pt>
          <cx:pt idx="920">147.52723700000001</cx:pt>
          <cx:pt idx="921">152.01458700000001</cx:pt>
          <cx:pt idx="922">150.733902</cx:pt>
          <cx:pt idx="923">151.408997</cx:pt>
          <cx:pt idx="924">152.54075599999999</cx:pt>
          <cx:pt idx="925">153.186081</cx:pt>
          <cx:pt idx="926">155.55883800000001</cx:pt>
          <cx:pt idx="927">153.990219</cx:pt>
          <cx:pt idx="928">152.95774800000001</cx:pt>
          <cx:pt idx="929">147.89454699999999</cx:pt>
          <cx:pt idx="930">148.47036700000001</cx:pt>
          <cx:pt idx="931">147.05069</cx:pt>
          <cx:pt idx="932">147.954117</cx:pt>
          <cx:pt idx="933">147.71582000000001</cx:pt>
          <cx:pt idx="934">145.00555399999999</cx:pt>
          <cx:pt idx="935">141.908096</cx:pt>
          <cx:pt idx="936">142.39454699999999</cx:pt>
          <cx:pt idx="937">144.79707300000001</cx:pt>
          <cx:pt idx="938">145.77001999999999</cx:pt>
          <cx:pt idx="939">145.85934399999999</cx:pt>
          <cx:pt idx="940">144.320526</cx:pt>
          <cx:pt idx="941">140.885513</cx:pt>
          <cx:pt idx="942">141.798889</cx:pt>
          <cx:pt idx="943">140.47846999999999</cx:pt>
          <cx:pt idx="944">141.62017800000001</cx:pt>
          <cx:pt idx="945">138.13552899999999</cx:pt>
          <cx:pt idx="946">140.091309</cx:pt>
          <cx:pt idx="947">140.974884</cx:pt>
          <cx:pt idx="948">142.25555399999999</cx:pt>
          <cx:pt idx="949">141.86837800000001</cx:pt>
          <cx:pt idx="950">141.779022</cx:pt>
          <cx:pt idx="951">140.48840300000001</cx:pt>
          <cx:pt idx="952">139.89274599999999</cx:pt>
          <cx:pt idx="953">142.72215299999999</cx:pt>
          <cx:pt idx="954">143.79435699999999</cx:pt>
          <cx:pt idx="955">145.49203499999999</cx:pt>
          <cx:pt idx="956">147.68606600000001</cx:pt>
          <cx:pt idx="957">148.18246500000001</cx:pt>
          <cx:pt idx="958">148.40086400000001</cx:pt>
          <cx:pt idx="959">147.61657700000001</cx:pt>
          <cx:pt idx="960">147.566956</cx:pt>
          <cx:pt idx="961">148.24203499999999</cx:pt>
          <cx:pt idx="962">147.77543600000001</cx:pt>
          <cx:pt idx="963">151.46856700000001</cx:pt>
          <cx:pt idx="964">148.71855199999999</cx:pt>
          <cx:pt idx="965">147.88462799999999</cx:pt>
          <cx:pt idx="966">148.93696600000001</cx:pt>
          <cx:pt idx="967">150.396378</cx:pt>
          <cx:pt idx="968">149.870193</cx:pt>
          <cx:pt idx="969">150.407059</cx:pt>
          <cx:pt idx="970">149.57191499999999</cx:pt>
          <cx:pt idx="971">149.939774</cx:pt>
          <cx:pt idx="972">147.066452</cx:pt>
          <cx:pt idx="973">147.01675399999999</cx:pt>
          <cx:pt idx="974">149.12451200000001</cx:pt>
          <cx:pt idx="975">149.134445</cx:pt>
          <cx:pt idx="976">150.128693</cx:pt>
          <cx:pt idx="977">152.60432399999999</cx:pt>
          <cx:pt idx="978">156.95903000000001</cx:pt>
          <cx:pt idx="979">159.62359599999999</cx:pt>
          <cx:pt idx="980">160.09086600000001</cx:pt>
          <cx:pt idx="981">160.478622</cx:pt>
          <cx:pt idx="982">161.00556900000001</cx:pt>
          <cx:pt idx="983">155.90516700000001</cx:pt>
          <cx:pt idx="984">159.31538399999999</cx:pt>
          <cx:pt idx="985">164.34617600000001</cx:pt>
          <cx:pt idx="986">163.81922900000001</cx:pt>
          <cx:pt idx="987">162.81506300000001</cx:pt>
          <cx:pt idx="988">160.906113</cx:pt>
          <cx:pt idx="989">164.366074</cx:pt>
          <cx:pt idx="990">170.192215</cx:pt>
          <cx:pt idx="991">174.06973300000001</cx:pt>
          <cx:pt idx="992">173.55273399999999</cx:pt>
          <cx:pt idx="993">178.414536</cx:pt>
          <cx:pt idx="994">174.72593699999999</cx:pt>
          <cx:pt idx="995">173.32406599999999</cx:pt>
          <cx:pt idx="996">178.26538099999999</cx:pt>
          <cx:pt idx="997">171.26599100000001</cx:pt>
          <cx:pt idx="998">170.15248099999999</cx:pt>
          <cx:pt idx="999">168.770477</cx:pt>
          <cx:pt idx="1000">171.99179100000001</cx:pt>
          <cx:pt idx="1001">174.62651099999999</cx:pt>
          <cx:pt idx="1002">175.26280199999999</cx:pt>
          <cx:pt idx="1003">179.289444</cx:pt>
          <cx:pt idx="1004">178.25543200000001</cx:pt>
          <cx:pt idx="1005">178.34492499999999</cx:pt>
          <cx:pt idx="1006">177.17172199999999</cx:pt>
          <cx:pt idx="1007">176.54536400000001</cx:pt>
          <cx:pt idx="1008">180.959732</cx:pt>
          <cx:pt idx="1009">178.66308599999999</cx:pt>
          <cx:pt idx="1010">173.91064499999999</cx:pt>
          <cx:pt idx="1011">171.00752299999999</cx:pt>
          <cx:pt idx="1012">171.17652899999999</cx:pt>
          <cx:pt idx="1013">171.196426</cx:pt>
          <cx:pt idx="1014">174.06973300000001</cx:pt>
          <cx:pt idx="1015">174.51713599999999</cx:pt>
          <cx:pt idx="1016">171.196426</cx:pt>
          <cx:pt idx="1017">172.07135</cx:pt>
          <cx:pt idx="1018">168.82020600000001</cx:pt>
          <cx:pt idx="1019">165.27079800000001</cx:pt>
          <cx:pt idx="1020">163.56071499999999</cx:pt>
          <cx:pt idx="1021">161.47287</cx:pt>
          <cx:pt idx="1022">160.687378</cx:pt>
          <cx:pt idx="1023">158.85801699999999</cx:pt>
          <cx:pt idx="1024">158.768539</cx:pt>
          <cx:pt idx="1025">158.301254</cx:pt>
          <cx:pt idx="1026">169.34715299999999</cx:pt>
          <cx:pt idx="1027">173.77148399999999</cx:pt>
          <cx:pt idx="1028">173.60244800000001</cx:pt>
          <cx:pt idx="1029">174.82534799999999</cx:pt>
          <cx:pt idx="1030">171.90231299999999</cx:pt>
          <cx:pt idx="1031">171.613632</cx:pt>
          <cx:pt idx="1032">170.88691700000001</cx:pt>
          <cx:pt idx="1033">174.042633</cx:pt>
          <cx:pt idx="1034">175.486099</cx:pt>
          <cx:pt idx="1035">171.34483299999999</cx:pt>
          <cx:pt idx="1036">167.88052400000001</cx:pt>
          <cx:pt idx="1037">168.11944600000001</cx:pt>
          <cx:pt idx="1038">172.01181</cx:pt>
          <cx:pt idx="1039">171.77290300000001</cx:pt>
          <cx:pt idx="1040">168.11944600000001</cx:pt>
          <cx:pt idx="1041">166.546539</cx:pt>
          <cx:pt idx="1042">163.579971</cx:pt>
          <cx:pt idx="1043">159.349121</cx:pt>
          <cx:pt idx="1044">162.00708</cx:pt>
          <cx:pt idx="1045">164.10758999999999</cx:pt>
          <cx:pt idx="1046">164.376373</cx:pt>
          <cx:pt idx="1047">162.465012</cx:pt>
          <cx:pt idx="1048">165.80987500000001</cx:pt>
          <cx:pt idx="1049">165.481369</cx:pt>
          <cx:pt idx="1050">162.43514999999999</cx:pt>
          <cx:pt idx="1051">158.582581</cx:pt>
          <cx:pt idx="1052">156.73095699999999</cx:pt>
          <cx:pt idx="1053">162.21614099999999</cx:pt>
          <cx:pt idx="1054">157.806107</cx:pt>
          <cx:pt idx="1055">154.03315699999999</cx:pt>
          <cx:pt idx="1056">149.941666</cx:pt>
          <cx:pt idx="1057">154.39154099999999</cx:pt>
          <cx:pt idx="1058">158.871262</cx:pt>
          <cx:pt idx="1059">159.896637</cx:pt>
          <cx:pt idx="1060">163.241501</cx:pt>
          <cx:pt idx="1061">164.63519299999999</cx:pt>
          <cx:pt idx="1062">168.05972299999999</cx:pt>
          <cx:pt idx="1063">169.44345100000001</cx:pt>
          <cx:pt idx="1064">173.286057</cx:pt>
          <cx:pt idx="1065">173.93313599999999</cx:pt>
          <cx:pt idx="1066">174.809189</cx:pt>
          <cx:pt idx="1067">178.15403699999999</cx:pt>
          <cx:pt idx="1068">176.96940599999999</cx:pt>
          <cx:pt idx="1069">173.82363900000001</cx:pt>
          <cx:pt idx="1070">173.52496300000001</cx:pt>
          <cx:pt idx="1071">177.636383</cx:pt>
          <cx:pt idx="1072">174.271591</cx:pt>
          <cx:pt idx="1073">171.056152</cx:pt>
          <cx:pt idx="1074">171.364746</cx:pt>
          <cx:pt idx="1075">169.32399000000001</cx:pt>
          <cx:pt idx="1076">165.003525</cx:pt>
          <cx:pt idx="1077">166.90493799999999</cx:pt>
          <cx:pt idx="1078">169.63258400000001</cx:pt>
          <cx:pt idx="1079">164.545593</cx:pt>
          <cx:pt idx="1080">164.32659899999999</cx:pt>
          <cx:pt idx="1081">166.64608799999999</cx:pt>
          <cx:pt idx="1082">166.476868</cx:pt>
          <cx:pt idx="1083">165.67051699999999</cx:pt>
          <cx:pt idx="1084">161.06134</cx:pt>
          <cx:pt idx="1085">162.14645400000001</cx:pt>
          <cx:pt idx="1086">156.093842</cx:pt>
          <cx:pt idx="1087">155.86488299999999</cx:pt>
          <cx:pt idx="1088">162.90303</cx:pt>
          <cx:pt idx="1089">156.94000199999999</cx:pt>
          <cx:pt idx="1090">157.248627</cx:pt>
          <cx:pt idx="1091">158.761765</cx:pt>
          <cx:pt idx="1092">165.272324</cx:pt>
          <cx:pt idx="1093">156.06399500000001</cx:pt>
          <cx:pt idx="1094">156.80171200000001</cx:pt>
          <cx:pt idx="1095">151.59759500000001</cx:pt>
          <cx:pt idx="1096">154.040131</cx:pt>
          <cx:pt idx="1097">146.05450400000001</cx:pt>
          <cx:pt idx="1098">142.12647999999999</cx:pt>
          <cx:pt idx="1099">146.66265899999999</cx:pt>
          <cx:pt idx="1100">145.09742700000001</cx:pt>
          <cx:pt idx="1101">148.786179</cx:pt>
          <cx:pt idx="1102">140.391785</cx:pt>
          <cx:pt idx="1103">136.93232699999999</cx:pt>
          <cx:pt idx="1104">137.17158499999999</cx:pt>
          <cx:pt idx="1105">142.67480499999999</cx:pt>
          <cx:pt idx="1106">139.933167</cx:pt>
          <cx:pt idx="1107">140.09269699999999</cx:pt>
          <cx:pt idx="1108">143.342758</cx:pt>
          <cx:pt idx="1109">149.18495200000001</cx:pt>
          <cx:pt idx="1110">148.38739000000001</cx:pt>
          <cx:pt idx="1111">148.25778199999999</cx:pt>
          <cx:pt idx="1112">150.75018299999999</cx:pt>
          <cx:pt idx="1113">144.93791200000001</cx:pt>
          <cx:pt idx="1114">145.69560200000001</cx:pt>
          <cx:pt idx="1115">148.25778199999999</cx:pt>
          <cx:pt idx="1116">147.51007100000001</cx:pt>
          <cx:pt idx="1117">142.20623800000001</cx:pt>
          <cx:pt idx="1118">136.712997</cx:pt>
          <cx:pt idx="1119">131.47895800000001</cx:pt>
          <cx:pt idx="1120">132.35627700000001</cx:pt>
          <cx:pt idx="1121">135.018158</cx:pt>
          <cx:pt idx="1122">129.66449</cx:pt>
          <cx:pt idx="1123">131.15992700000001</cx:pt>
          <cx:pt idx="1124">135.45683299999999</cx:pt>
          <cx:pt idx="1125">134.93841599999999</cx:pt>
          <cx:pt idx="1126">137.84953300000001</cx:pt>
          <cx:pt idx="1127">141.229218</cx:pt>
          <cx:pt idx="1128">141.229218</cx:pt>
          <cx:pt idx="1129">137.022064</cx:pt>
          <cx:pt idx="1130">138.80661000000001</cx:pt>
          <cx:pt idx="1131">136.30424500000001</cx:pt>
          <cx:pt idx="1132">138.507507</cx:pt>
          <cx:pt idx="1133">141.12951699999999</cx:pt>
          <cx:pt idx="1134">142.48539700000001</cx:pt>
          <cx:pt idx="1135">145.904968</cx:pt>
          <cx:pt idx="1136">146.59285</cx:pt>
          <cx:pt idx="1137">144.42944299999999</cx:pt>
          <cx:pt idx="1138">145.41644299999999</cx:pt>
          <cx:pt idx="1139">145.04757699999999</cx:pt>
          <cx:pt idx="1140">148.01850899999999</cx:pt>
          <cx:pt idx="1141">149.713348</cx:pt>
          <cx:pt idx="1142">146.622772</cx:pt>
          <cx:pt idx="1143">150.540817</cx:pt>
          <cx:pt idx="1144">152.57461499999999</cx:pt>
          <cx:pt idx="1145">154.87759399999999</cx:pt>
          <cx:pt idx="1146">153.62141399999999</cx:pt>
          <cx:pt idx="1147">152.484894</cx:pt>
          <cx:pt idx="1148">151.13900799999999</cx:pt>
          <cx:pt idx="1149">156.31320199999999</cx:pt>
          <cx:pt idx="1150">156.871521</cx:pt>
          <cx:pt idx="1151">162.01580799999999</cx:pt>
          <cx:pt idx="1152">161.01885999999999</cx:pt>
          <cx:pt idx="1153">159.52340699999999</cx:pt>
          <cx:pt idx="1154">165.62481700000001</cx:pt>
          <cx:pt idx="1155">165.30578600000001</cx:pt>
          <cx:pt idx="1156">165.07617200000001</cx:pt>
          <cx:pt idx="1157">164.59695400000001</cx:pt>
          <cx:pt idx="1158">164.64686599999999</cx:pt>
          <cx:pt idx="1159">168.959732</cx:pt>
          <cx:pt idx="1160">168.21096800000001</cx:pt>
          <cx:pt idx="1161">171.814987</cx:pt>
          <cx:pt idx="1162">172.90318300000001</cx:pt>
          <cx:pt idx="1163">172.743439</cx:pt>
          <cx:pt idx="1164">174.26092499999999</cx:pt>
          <cx:pt idx="1165">173.86158800000001</cx:pt>
          <cx:pt idx="1166">171.23594700000001</cx:pt>
          <cx:pt idx="1167">167.292496</cx:pt>
          <cx:pt idx="1168">166.95304899999999</cx:pt>
          <cx:pt idx="1169">167.25254799999999</cx:pt>
          <cx:pt idx="1170">169.748413</cx:pt>
          <cx:pt idx="1171">163.34901400000001</cx:pt>
          <cx:pt idx="1172">161.11274700000001</cx:pt>
          <cx:pt idx="1173">158.64683500000001</cx:pt>
          <cx:pt idx="1174">156.95962499999999</cx:pt>
          <cx:pt idx="1175">157.69841</cx:pt>
          <cx:pt idx="1176">155.55195599999999</cx:pt>
          <cx:pt idx="1177">154.274078</cx:pt>
          <cx:pt idx="1178">155.70172099999999</cx:pt>
          <cx:pt idx="1179">154.20420799999999</cx:pt>
          <cx:pt idx="1180">157.109375</cx:pt>
          <cx:pt idx="1181">163.15933200000001</cx:pt>
          <cx:pt idx="1182">153.58521999999999</cx:pt>
          <cx:pt idx="1183">155.05278000000001</cx:pt>
          <cx:pt idx="1184">152.11764500000001</cx:pt>
          <cx:pt idx="1185">150.450424</cx:pt>
          <cx:pt idx="1186">154.224152</cx:pt>
          <cx:pt idx="1187">156.640152</cx:pt>
          <cx:pt idx="1188">153.46542400000001</cx:pt>
          <cx:pt idx="1189">152.48704499999999</cx:pt>
          <cx:pt idx="1190">150.18086199999999</cx:pt>
          <cx:pt idx="1191">150.520309</cx:pt>
          <cx:pt idx="1192">151.508667</cx:pt>
          <cx:pt idx="1193">149.59184300000001</cx:pt>
          <cx:pt idx="1194">142.244034</cx:pt>
          <cx:pt idx="1195">137.971115</cx:pt>
          <cx:pt idx="1196">142.21408099999999</cx:pt>
          <cx:pt idx="1197">145.858047</cx:pt>
          <cx:pt idx="1198">146.157532</cx:pt>
          <cx:pt idx="1199">145.18914799999999</cx:pt>
          <cx:pt idx="1200">139.85798600000001</cx:pt>
          <cx:pt idx="1201">140.18743900000001</cx:pt>
          <cx:pt idx="1202">138.749832</cx:pt>
          <cx:pt idx="1203">138.11088599999999</cx:pt>
          <cx:pt idx="1204">142.75320400000001</cx:pt>
          <cx:pt idx="1205">138.15083300000001</cx:pt>
          <cx:pt idx="1206">142.17416399999999</cx:pt>
          <cx:pt idx="1207">143.511932</cx:pt>
          <cx:pt idx="1208">143.62174999999999</cx:pt>
          <cx:pt idx="1209">143.15252699999999</cx:pt>
          <cx:pt idx="1210">147.02610799999999</cx:pt>
          <cx:pt idx="1211">149.202484</cx:pt>
          <cx:pt idx="1212">152.08770799999999</cx:pt>
          <cx:pt idx="1213">149.10266100000001</cx:pt>
          <cx:pt idx="1214">144.56019599999999</cx:pt>
          <cx:pt idx="1215">155.48208600000001</cx:pt>
          <cx:pt idx="1216">153.08604399999999</cx:pt>
          <cx:pt idx="1217">150.400497</cx:pt>
          <cx:pt idx="1218">144.78980999999999</cx:pt>
          <cx:pt idx="1219">138.65000900000001</cx:pt>
          <cx:pt idx="1220">138.38000500000001</cx:pt>
          <cx:pt idx="1221">138.91999799999999</cx:pt>
          <cx:pt idx="1222">139.5</cx:pt>
          <cx:pt idx="1223">134.86999499999999</cx:pt>
          <cx:pt idx="1224">146.86999499999999</cx:pt>
          <cx:pt idx="1225">149.699997</cx:pt>
          <cx:pt idx="1226">148.279999</cx:pt>
          <cx:pt idx="1227">150.03999300000001</cx:pt>
          <cx:pt idx="1228">148.78999300000001</cx:pt>
          <cx:pt idx="1229">150.720001</cx:pt>
          <cx:pt idx="1230">151.28999300000001</cx:pt>
          <cx:pt idx="1231">148.009995</cx:pt>
          <cx:pt idx="1232">150.179993</cx:pt>
          <cx:pt idx="1233">151.070007</cx:pt>
          <cx:pt idx="1234">148.11000100000001</cx:pt>
          <cx:pt idx="1235">144.220001</cx:pt>
          <cx:pt idx="1236">141.16999799999999</cx:pt>
          <cx:pt idx="1237">148.029999</cx:pt>
          <cx:pt idx="1238">148.30999800000001</cx:pt>
          <cx:pt idx="1239">147.80999800000001</cx:pt>
          <cx:pt idx="1240">146.63000500000001</cx:pt>
          <cx:pt idx="1241">142.91000399999999</cx:pt>
          <cx:pt idx="1242">140.94000199999999</cx:pt>
          <cx:pt idx="1243">142.64999399999999</cx:pt>
          <cx:pt idx="1244">142.16000399999999</cx:pt>
          <cx:pt idx="1245">144.490005</cx:pt>
          <cx:pt idx="1246">145.470001</cx:pt>
          <cx:pt idx="1247">143.21000699999999</cx:pt>
          <cx:pt idx="1248">136.5</cx:pt>
          <cx:pt idx="1249">134.509995</cx:pt>
          <cx:pt idx="1250">132.36999499999999</cx:pt>
          <cx:pt idx="1251">132.300003</cx:pt>
          <cx:pt idx="1252">135.449997</cx:pt>
          <cx:pt idx="1253">132.229996</cx:pt>
          <cx:pt idx="1254">131.86000100000001</cx:pt>
          <cx:pt idx="1255">130.029999</cx:pt>
          <cx:pt idx="1256">126.040001</cx:pt>
          <cx:pt idx="1257">129.61000100000001</cx:pt>
          <cx:pt idx="1258">129.929993</cx:pt>
          <cx:pt idx="1259">125.06999999999999</cx:pt>
          <cx:pt idx="1260">126.360001</cx:pt>
          <cx:pt idx="1261">125.019997</cx:pt>
          <cx:pt idx="1262">129.61999499999999</cx:pt>
          <cx:pt idx="1263">130.14999399999999</cx:pt>
          <cx:pt idx="1264">130.729996</cx:pt>
          <cx:pt idx="1265">133.490005</cx:pt>
          <cx:pt idx="1266">133.41000399999999</cx:pt>
          <cx:pt idx="1267">134.759995</cx:pt>
          <cx:pt idx="1268">135.94000199999999</cx:pt>
          <cx:pt idx="1269">135.21000699999999</cx:pt>
          <cx:pt idx="1270">135.270004</cx:pt>
          <cx:pt idx="1271">137.86999499999999</cx:pt>
          <cx:pt idx="1272">141.11000100000001</cx:pt>
          <cx:pt idx="1273">142.529999</cx:pt>
          <cx:pt idx="1274">141.86000100000001</cx:pt>
          <cx:pt idx="1275">143.96000699999999</cx:pt>
          <cx:pt idx="1276">145.929993</cx:pt>
          <cx:pt idx="1277">143</cx:pt>
        </cx:lvl>
      </cx:numDim>
    </cx:data>
  </cx:chartData>
  <cx:chart>
    <cx:title pos="t" align="ctr" overlay="0">
      <cx:tx>
        <cx:txData>
          <cx:v>Price Distribution for Apple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Price Distribution for Apple</a:t>
          </a:r>
        </a:p>
      </cx:txPr>
    </cx:title>
    <cx:plotArea>
      <cx:plotAreaRegion>
        <cx:series layoutId="clusteredColumn" uniqueId="{F3876BD3-BB96-4678-981A-566DC72914BB}">
          <cx:tx>
            <cx:txData>
              <cx:f>Apple!$F$1</cx:f>
              <cx:v>Price</cx:v>
            </cx:txData>
          </cx:tx>
          <cx:dataLabels>
            <cx:txPr>
              <a:bodyPr spcFirstLastPara="1" vertOverflow="ellipsis" horzOverflow="overflow" wrap="square" lIns="0" tIns="0" rIns="0" bIns="0" anchor="ctr" anchorCtr="1"/>
              <a:lstStyle/>
              <a:p>
                <a:pPr algn="ctr" rtl="0">
                  <a:defRPr sz="1000" b="1"/>
                </a:pPr>
                <a:endParaRPr lang="en-US" sz="1000" b="1" i="0" u="none" strike="noStrike" baseline="0">
                  <a:solidFill>
                    <a:sysClr val="windowText" lastClr="000000">
                      <a:lumMod val="65000"/>
                      <a:lumOff val="35000"/>
                    </a:sysClr>
                  </a:solidFill>
                  <a:latin typeface="Calibri" panose="020F0502020204030204"/>
                </a:endParaRPr>
              </a:p>
            </cx:txPr>
          </cx:dataLabels>
          <cx:dataId val="0"/>
          <cx:layoutPr>
            <cx:binning intervalClosed="r" underflow="100" overflow="180">
              <cx:binCount val="10"/>
            </cx:binning>
          </cx:layoutPr>
        </cx:series>
      </cx:plotAreaRegion>
      <cx:axis id="0">
        <cx:catScaling gapWidth="0"/>
        <cx:tickLabels/>
      </cx:axis>
      <cx:axis id="1" hidden="1">
        <cx:valScaling/>
        <cx:tickLabels/>
      </cx:axis>
    </cx:plotArea>
  </cx:chart>
  <cx:spPr>
    <a:solidFill>
      <a:schemeClr val="lt1"/>
    </a:solidFill>
    <a:ln w="12700" cap="flat" cmpd="sng" algn="ctr">
      <a:solidFill>
        <a:schemeClr val="dk1"/>
      </a:solidFill>
      <a:prstDash val="solid"/>
      <a:miter lim="800000"/>
    </a:ln>
    <a:effectLst/>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7AF1F98-A775-46EA-88AD-E0A69586266B}" type="datetime1">
              <a:rPr lang="fr-FR" smtClean="0"/>
              <a:t>24/10/2023</a:t>
            </a:fld>
            <a:endParaRPr lang="fr-FR" dirty="0"/>
          </a:p>
        </p:txBody>
      </p:sp>
      <p:sp>
        <p:nvSpPr>
          <p:cNvPr id="4" name="Espace réservé du pied de page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t>‹#›</a:t>
            </a:fld>
            <a:endParaRPr lang="fr-F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70DC4AE4-2AA6-4173-98B6-AA61E307161A}" type="datetime1">
              <a:rPr lang="fr-FR" smtClean="0"/>
              <a:pPr/>
              <a:t>24/10/2023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t>‹#›</a:t>
            </a:fld>
            <a:endParaRPr lang="fr-F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1</a:t>
            </a:fld>
            <a:endParaRPr lang="fr-FR" dirty="0"/>
          </a:p>
        </p:txBody>
      </p:sp>
    </p:spTree>
    <p:extLst>
      <p:ext uri="{BB962C8B-B14F-4D97-AF65-F5344CB8AC3E}">
        <p14:creationId xmlns:p14="http://schemas.microsoft.com/office/powerpoint/2010/main" val="13181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2</a:t>
            </a:fld>
            <a:endParaRPr lang="fr-FR" dirty="0"/>
          </a:p>
        </p:txBody>
      </p:sp>
    </p:spTree>
    <p:extLst>
      <p:ext uri="{BB962C8B-B14F-4D97-AF65-F5344CB8AC3E}">
        <p14:creationId xmlns:p14="http://schemas.microsoft.com/office/powerpoint/2010/main" val="1371071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fr-FR" sz="3600" spc="150" baseline="0"/>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fr-FR" sz="16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Connecteur droit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fr-FR"/>
            </a:defPPr>
          </a:lstStyle>
          <a:p>
            <a:pPr rtl="0"/>
            <a:r>
              <a:rPr lang="en-US"/>
              <a:t>Click icon to add SmartArt graphic</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fr-FR"/>
            </a:defPPr>
          </a:lstStyle>
          <a:p>
            <a:pPr rtl="0"/>
            <a:endParaRPr lang="fr-FR" noProof="0" dirty="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noProof="0" dirty="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rtlCol="0" anchor="ctr">
            <a:normAutofit/>
          </a:bodyPr>
          <a:lstStyle>
            <a:lvl1pPr marL="0" indent="0" algn="r">
              <a:buNone/>
              <a:defRPr lang="fr-FR" sz="2000"/>
            </a:lvl1pPr>
          </a:lstStyle>
          <a:p>
            <a:pPr lvl="0" rtl="0"/>
            <a:r>
              <a:rPr lang="en-US" noProof="0"/>
              <a:t>Click to edit Master text styles</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fr-FR" sz="900">
                <a:solidFill>
                  <a:srgbClr val="898989"/>
                </a:solidFill>
              </a:defRPr>
            </a:lvl1pPr>
          </a:lstStyle>
          <a:p>
            <a:pPr rtl="0"/>
            <a:r>
              <a:rPr lang="fr-FR" noProof="0" dirty="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fr-FR" sz="900"/>
            </a:lvl1pPr>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fr-FR" sz="900"/>
            </a:lvl1pPr>
          </a:lstStyle>
          <a:p>
            <a:pPr rtl="0"/>
            <a:fld id="{A49DFD55-3C28-40EF-9E31-A92D2E4017FF}" type="slidenum">
              <a:rPr lang="fr-FR" noProof="0" smtClean="0"/>
              <a:pPr rtl="0"/>
              <a:t>‹#›</a:t>
            </a:fld>
            <a:endParaRPr lang="fr-FR" noProof="0" dirty="0"/>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10" name="Groupe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Connecteur droit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en-US"/>
              <a:t>Click to edit Master text styles</a:t>
            </a:r>
          </a:p>
        </p:txBody>
      </p:sp>
      <p:grpSp>
        <p:nvGrpSpPr>
          <p:cNvPr id="4" name="Groupe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Connecteur droit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fr-FR" sz="900"/>
            </a:lvl1pPr>
          </a:lstStyle>
          <a:p>
            <a:pPr rtl="0"/>
            <a:r>
              <a:rPr lang="fr-FR"/>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fr-FR" sz="900"/>
            </a:lvl1pPr>
          </a:lstStyle>
          <a:p>
            <a:pPr rtl="0"/>
            <a:r>
              <a:rPr lang="fr-FR"/>
              <a:t>TITRE DE LA PRÉSENTATION</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fr-FR" sz="14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fr-FR" sz="900"/>
            </a:lvl1pPr>
          </a:lstStyle>
          <a:p>
            <a:pPr rtl="0"/>
            <a:r>
              <a:rPr lang="fr-FR"/>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fr-FR" sz="900"/>
            </a:lvl1pPr>
          </a:lstStyle>
          <a:p>
            <a:pPr rtl="0"/>
            <a:r>
              <a:rPr lang="fr-FR"/>
              <a:t>TITRE DE LA PRÉSENTATION</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fr-FR" sz="1400">
                <a:solidFill>
                  <a:schemeClr val="bg1"/>
                </a:solidFill>
              </a:defRPr>
            </a:lvl1pPr>
            <a:lvl2pPr marL="457200" indent="0">
              <a:lnSpc>
                <a:spcPct val="150000"/>
              </a:lnSpc>
              <a:buNone/>
              <a:defRPr lang="fr-FR" sz="1400">
                <a:solidFill>
                  <a:schemeClr val="bg1"/>
                </a:solidFill>
              </a:defRPr>
            </a:lvl2pPr>
            <a:lvl3pPr marL="914400" indent="0">
              <a:lnSpc>
                <a:spcPct val="150000"/>
              </a:lnSpc>
              <a:buNone/>
              <a:defRPr lang="fr-FR" sz="1400">
                <a:solidFill>
                  <a:schemeClr val="bg1"/>
                </a:solidFill>
              </a:defRPr>
            </a:lvl3pPr>
            <a:lvl4pPr marL="1371600" indent="0">
              <a:lnSpc>
                <a:spcPct val="150000"/>
              </a:lnSpc>
              <a:buNone/>
              <a:defRPr lang="fr-FR" sz="1400">
                <a:solidFill>
                  <a:schemeClr val="bg1"/>
                </a:solidFill>
              </a:defRPr>
            </a:lvl4pPr>
            <a:lvl5pPr marL="1828800" indent="0">
              <a:lnSpc>
                <a:spcPct val="150000"/>
              </a:lnSpc>
              <a:buNone/>
              <a:defRPr lang="fr-FR" sz="1400">
                <a:solidFill>
                  <a:schemeClr val="bg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fr-F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en-US"/>
              <a:t>Click to edit Master text styles</a:t>
            </a:r>
          </a:p>
        </p:txBody>
      </p:sp>
      <p:sp>
        <p:nvSpPr>
          <p:cNvPr id="4" name="Espace réservé de la date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7" name="Groupe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Connecteur droit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fr-FR" sz="160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pic>
        <p:nvPicPr>
          <p:cNvPr id="5" name="Graphique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fr-FR"/>
            </a:defPPr>
          </a:lstStyle>
          <a:p>
            <a:pPr rtl="0"/>
            <a:r>
              <a:rPr lang="en-US"/>
              <a:t>Click icon to add chart</a:t>
            </a:r>
            <a:endParaRPr lang="fr-FR"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8" name="Espace réservé du tableau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fr-FR"/>
            </a:defPPr>
          </a:lstStyle>
          <a:p>
            <a:pPr rtl="0"/>
            <a:r>
              <a:rPr lang="en-US"/>
              <a:t>Click icon to add table</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que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10" name="Sous-titr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fr-FR" sz="1600">
                <a:solidFill>
                  <a:schemeClr val="bg2">
                    <a:lumMod val="50000"/>
                  </a:schemeClr>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en-US"/>
              <a:t>Click to edit Master subtitle style</a:t>
            </a:r>
            <a:endParaRPr lang="fr-FR"/>
          </a:p>
        </p:txBody>
      </p:sp>
      <p:sp>
        <p:nvSpPr>
          <p:cNvPr id="3" name="Espace réservé de la date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fr-FR" sz="900"/>
            </a:lvl1pPr>
          </a:lstStyle>
          <a:p>
            <a:pPr rtl="0"/>
            <a:fld id="{A49DFD55-3C28-40EF-9E31-A92D2E4017FF}" type="slidenum">
              <a:rPr lang="fr-FR" smtClean="0"/>
              <a:pPr rtl="0"/>
              <a:t>‹#›</a:t>
            </a:fld>
            <a:endParaRPr lang="fr-FR" dirty="0"/>
          </a:p>
        </p:txBody>
      </p:sp>
      <p:cxnSp>
        <p:nvCxnSpPr>
          <p:cNvPr id="9" name="Connecteur droit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fr-FR"/>
            </a:defPPr>
          </a:lstStyle>
          <a:p>
            <a:pPr lvl="1" rtl="0"/>
            <a:r>
              <a:rPr lang="en-US"/>
              <a:t>Click icon to add picture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fr-FR"/>
            </a:defPPr>
          </a:lstStyle>
          <a:p>
            <a:pPr rtl="0"/>
            <a:r>
              <a:rPr lang="en-US"/>
              <a:t>Click icon to add picture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rtl="0"/>
              <a:t>‹#›</a:t>
            </a:fld>
            <a:endParaRPr lang="fr-FR" dirty="0"/>
          </a:p>
        </p:txBody>
      </p:sp>
      <p:grpSp>
        <p:nvGrpSpPr>
          <p:cNvPr id="4" name="Groupe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Connecteur droit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équipe 8 personnes">
    <p:bg>
      <p:bgPr>
        <a:solidFill>
          <a:schemeClr val="bg1"/>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sme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que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fr-FR" sz="900">
                <a:solidFill>
                  <a:sysClr val="windowText" lastClr="000000"/>
                </a:solidFill>
              </a:defRPr>
            </a:lvl1pPr>
          </a:lstStyle>
          <a:p>
            <a:pPr rtl="0"/>
            <a:r>
              <a:rPr lang="en-US"/>
              <a:t>Click icon to add picture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2" name="Espace réservé d’image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3" name="Espace réservé d’image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en-US"/>
              <a:t>Click icon to add picture</a:t>
            </a:r>
            <a:endParaRPr lang="fr-FR" dirty="0"/>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solidFill>
                  <a:srgbClr val="898989"/>
                </a:solidFill>
              </a:defRPr>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solidFill>
                  <a:srgbClr val="898989"/>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solidFill>
                  <a:srgbClr val="898989"/>
                </a:solidFill>
              </a:defRPr>
            </a:lvl1pPr>
          </a:lstStyle>
          <a:p>
            <a:pPr rtl="0"/>
            <a:fld id="{A49DFD55-3C28-40EF-9E31-A92D2E4017FF}" type="slidenum">
              <a:rPr lang="fr-FR" smtClean="0"/>
              <a:pPr rtl="0"/>
              <a:t>‹#›</a:t>
            </a:fld>
            <a:endParaRPr lang="fr-FR"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r>
              <a:rPr lang="fr-FR"/>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t>‹#›</a:t>
            </a:fld>
            <a:endParaRPr lang="fr-F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microsoft.com/office/2014/relationships/chartEx" Target="../charts/chartEx1.xml"/><Relationship Id="rId1" Type="http://schemas.openxmlformats.org/officeDocument/2006/relationships/slideLayout" Target="../slideLayouts/slideLayout10.xml"/><Relationship Id="rId6" Type="http://schemas.microsoft.com/office/2014/relationships/chartEx" Target="../charts/chartEx3.xml"/><Relationship Id="rId5" Type="http://schemas.openxmlformats.org/officeDocument/2006/relationships/image" Target="../media/image20.png"/><Relationship Id="rId4" Type="http://schemas.microsoft.com/office/2014/relationships/chartEx" Target="../charts/chartEx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5451-6A4B-484B-9ED1-353CCE25B0F4}"/>
              </a:ext>
            </a:extLst>
          </p:cNvPr>
          <p:cNvSpPr>
            <a:spLocks noGrp="1"/>
          </p:cNvSpPr>
          <p:nvPr>
            <p:ph type="ctrTitle"/>
          </p:nvPr>
        </p:nvSpPr>
        <p:spPr>
          <a:xfrm>
            <a:off x="6416041" y="4434840"/>
            <a:ext cx="3705734" cy="1122202"/>
          </a:xfrm>
        </p:spPr>
        <p:txBody>
          <a:bodyPr rtlCol="0"/>
          <a:lstStyle>
            <a:defPPr>
              <a:defRPr lang="fr-FR"/>
            </a:defPPr>
          </a:lstStyle>
          <a:p>
            <a:pPr rtl="0"/>
            <a:r>
              <a:rPr lang="fr-FR" dirty="0"/>
              <a:t>TITRE DE LA PRÉSENTATION</a:t>
            </a:r>
          </a:p>
        </p:txBody>
      </p:sp>
      <p:sp>
        <p:nvSpPr>
          <p:cNvPr id="3" name="Sous-titr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rtlCol="0">
            <a:normAutofit/>
          </a:bodyPr>
          <a:lstStyle>
            <a:defPPr>
              <a:defRPr lang="fr-FR"/>
            </a:defPPr>
          </a:lstStyle>
          <a:p>
            <a:pPr rtl="0"/>
            <a:r>
              <a:rPr lang="fr-FR" dirty="0"/>
              <a:t>Alexandre Chauvin</a:t>
            </a:r>
          </a:p>
        </p:txBody>
      </p:sp>
      <p:pic>
        <p:nvPicPr>
          <p:cNvPr id="5" name="Picture 4" descr="A close-up of a graph&#10;&#10;Description automatically generated">
            <a:extLst>
              <a:ext uri="{FF2B5EF4-FFF2-40B4-BE49-F238E27FC236}">
                <a16:creationId xmlns:a16="http://schemas.microsoft.com/office/drawing/2014/main" id="{F30548A6-9299-AC0C-12F2-D52DD01F59A0}"/>
              </a:ext>
            </a:extLst>
          </p:cNvPr>
          <p:cNvPicPr>
            <a:picLocks noChangeAspect="1"/>
          </p:cNvPicPr>
          <p:nvPr/>
        </p:nvPicPr>
        <p:blipFill rotWithShape="1">
          <a:blip r:embed="rId3"/>
          <a:srcRect l="2" r="24527"/>
          <a:stretch/>
        </p:blipFill>
        <p:spPr>
          <a:xfrm>
            <a:off x="0" y="0"/>
            <a:ext cx="12192000" cy="6858000"/>
          </a:xfrm>
          <a:prstGeom prst="rect">
            <a:avLst/>
          </a:prstGeom>
        </p:spPr>
      </p:pic>
      <p:sp>
        <p:nvSpPr>
          <p:cNvPr id="6" name="TextBox 5">
            <a:extLst>
              <a:ext uri="{FF2B5EF4-FFF2-40B4-BE49-F238E27FC236}">
                <a16:creationId xmlns:a16="http://schemas.microsoft.com/office/drawing/2014/main" id="{BD11FCAE-102F-4E77-2DE2-E3443B288FE5}"/>
              </a:ext>
            </a:extLst>
          </p:cNvPr>
          <p:cNvSpPr txBox="1"/>
          <p:nvPr/>
        </p:nvSpPr>
        <p:spPr>
          <a:xfrm>
            <a:off x="0" y="1300958"/>
            <a:ext cx="12192000" cy="3785652"/>
          </a:xfrm>
          <a:prstGeom prst="rect">
            <a:avLst/>
          </a:prstGeom>
          <a:noFill/>
        </p:spPr>
        <p:txBody>
          <a:bodyPr wrap="square" rtlCol="0">
            <a:spAutoFit/>
          </a:bodyPr>
          <a:lstStyle/>
          <a:p>
            <a:pPr algn="ctr"/>
            <a:r>
              <a:rPr lang="sv-SE" sz="4800" b="1" dirty="0">
                <a:solidFill>
                  <a:schemeClr val="bg1"/>
                </a:solidFill>
                <a:latin typeface="+mj-lt"/>
              </a:rPr>
              <a:t>Stock Market </a:t>
            </a:r>
          </a:p>
          <a:p>
            <a:pPr algn="ctr"/>
            <a:r>
              <a:rPr lang="sv-SE" sz="4800" b="1" dirty="0">
                <a:solidFill>
                  <a:schemeClr val="bg1"/>
                </a:solidFill>
                <a:latin typeface="+mj-lt"/>
              </a:rPr>
              <a:t>Price </a:t>
            </a:r>
            <a:r>
              <a:rPr lang="sv-SE" sz="4800" b="1" dirty="0" err="1">
                <a:solidFill>
                  <a:schemeClr val="bg1"/>
                </a:solidFill>
                <a:latin typeface="+mj-lt"/>
              </a:rPr>
              <a:t>Analysis</a:t>
            </a:r>
            <a:endParaRPr lang="sv-SE" sz="4800" b="1" dirty="0">
              <a:solidFill>
                <a:schemeClr val="bg1"/>
              </a:solidFill>
              <a:latin typeface="+mj-lt"/>
            </a:endParaRPr>
          </a:p>
          <a:p>
            <a:pPr algn="ctr"/>
            <a:endParaRPr lang="sv-SE" sz="4800" b="1" dirty="0">
              <a:solidFill>
                <a:schemeClr val="bg1"/>
              </a:solidFill>
              <a:latin typeface="+mj-lt"/>
            </a:endParaRPr>
          </a:p>
          <a:p>
            <a:pPr algn="ctr"/>
            <a:r>
              <a:rPr lang="sv-SE" sz="2400" b="1" dirty="0">
                <a:solidFill>
                  <a:schemeClr val="bg1"/>
                </a:solidFill>
                <a:latin typeface="+mj-lt"/>
              </a:rPr>
              <a:t>OGTIP Data Science </a:t>
            </a:r>
            <a:r>
              <a:rPr lang="sv-SE" sz="2400" b="1" dirty="0" err="1">
                <a:solidFill>
                  <a:schemeClr val="bg1"/>
                </a:solidFill>
                <a:latin typeface="+mj-lt"/>
              </a:rPr>
              <a:t>Batch</a:t>
            </a:r>
            <a:r>
              <a:rPr lang="sv-SE" sz="2400" b="1" dirty="0">
                <a:solidFill>
                  <a:schemeClr val="bg1"/>
                </a:solidFill>
                <a:latin typeface="+mj-lt"/>
              </a:rPr>
              <a:t> 2023</a:t>
            </a:r>
          </a:p>
          <a:p>
            <a:pPr algn="ctr"/>
            <a:r>
              <a:rPr lang="sv-SE" sz="2400" b="1" dirty="0">
                <a:solidFill>
                  <a:schemeClr val="bg1"/>
                </a:solidFill>
                <a:latin typeface="+mj-lt"/>
              </a:rPr>
              <a:t>Project 1</a:t>
            </a:r>
          </a:p>
          <a:p>
            <a:pPr algn="ctr"/>
            <a:endParaRPr lang="sv-SE" sz="2400" b="1" dirty="0">
              <a:solidFill>
                <a:schemeClr val="bg1"/>
              </a:solidFill>
              <a:latin typeface="+mj-lt"/>
            </a:endParaRPr>
          </a:p>
          <a:p>
            <a:pPr algn="ctr"/>
            <a:r>
              <a:rPr lang="sv-SE" sz="2400" b="1" dirty="0">
                <a:solidFill>
                  <a:schemeClr val="bg1"/>
                </a:solidFill>
                <a:latin typeface="+mj-lt"/>
              </a:rPr>
              <a:t>Steven Lomon Lennartsson</a:t>
            </a:r>
            <a:endParaRPr lang="fr-FR" sz="2400" b="1" dirty="0">
              <a:solidFill>
                <a:schemeClr val="bg1"/>
              </a:solidFill>
              <a:latin typeface="+mj-lt"/>
            </a:endParaRP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2731C-311B-46F7-A865-6C3AF6B09A47}"/>
              </a:ext>
            </a:extLst>
          </p:cNvPr>
          <p:cNvSpPr>
            <a:spLocks noGrp="1"/>
          </p:cNvSpPr>
          <p:nvPr>
            <p:ph type="title"/>
          </p:nvPr>
        </p:nvSpPr>
        <p:spPr>
          <a:xfrm>
            <a:off x="1362075" y="706439"/>
            <a:ext cx="5111750" cy="1204912"/>
          </a:xfrm>
        </p:spPr>
        <p:txBody>
          <a:bodyPr rtlCol="0">
            <a:normAutofit/>
          </a:bodyPr>
          <a:lstStyle>
            <a:defPPr>
              <a:defRPr lang="fr-FR"/>
            </a:defPPr>
          </a:lstStyle>
          <a:p>
            <a:pPr rtl="0"/>
            <a:r>
              <a:rPr lang="fr-FR" sz="3600" dirty="0"/>
              <a:t>AGENDA</a:t>
            </a:r>
          </a:p>
        </p:txBody>
      </p:sp>
      <p:sp>
        <p:nvSpPr>
          <p:cNvPr id="3" name="Espace réservé du texte 2">
            <a:extLst>
              <a:ext uri="{FF2B5EF4-FFF2-40B4-BE49-F238E27FC236}">
                <a16:creationId xmlns:a16="http://schemas.microsoft.com/office/drawing/2014/main" id="{9D5232F9-FD00-464A-9F17-619C91AEF8F3}"/>
              </a:ext>
            </a:extLst>
          </p:cNvPr>
          <p:cNvSpPr>
            <a:spLocks noGrp="1"/>
          </p:cNvSpPr>
          <p:nvPr>
            <p:ph type="body" idx="1"/>
          </p:nvPr>
        </p:nvSpPr>
        <p:spPr>
          <a:xfrm>
            <a:off x="1362075" y="2314574"/>
            <a:ext cx="6651625" cy="2498726"/>
          </a:xfrm>
        </p:spPr>
        <p:txBody>
          <a:bodyPr rtlCol="0">
            <a:noAutofit/>
          </a:bodyPr>
          <a:lstStyle>
            <a:defPPr>
              <a:defRPr lang="fr-FR"/>
            </a:defPPr>
          </a:lstStyle>
          <a:p>
            <a:pPr marL="342900" indent="-342900" rtl="0">
              <a:buAutoNum type="arabicPeriod"/>
            </a:pPr>
            <a:r>
              <a:rPr lang="fr-FR" sz="2400" dirty="0"/>
              <a:t>Introduction</a:t>
            </a:r>
          </a:p>
          <a:p>
            <a:pPr marL="342900" indent="-342900" rtl="0">
              <a:buAutoNum type="arabicPeriod"/>
            </a:pPr>
            <a:r>
              <a:rPr lang="fr-FR" sz="2400" dirty="0"/>
              <a:t>Descriptive </a:t>
            </a:r>
            <a:r>
              <a:rPr lang="fr-FR" sz="2400" dirty="0" err="1"/>
              <a:t>Statistics</a:t>
            </a:r>
            <a:r>
              <a:rPr lang="fr-FR" sz="2400" dirty="0"/>
              <a:t>: Time </a:t>
            </a:r>
            <a:r>
              <a:rPr lang="fr-FR" sz="2400" dirty="0" err="1"/>
              <a:t>series</a:t>
            </a:r>
            <a:endParaRPr lang="fr-FR" sz="2400" dirty="0"/>
          </a:p>
          <a:p>
            <a:pPr marL="342900" indent="-342900" rtl="0">
              <a:buAutoNum type="arabicPeriod"/>
            </a:pPr>
            <a:r>
              <a:rPr lang="fr-FR" sz="2400" dirty="0"/>
              <a:t>Descriptive </a:t>
            </a:r>
            <a:r>
              <a:rPr lang="fr-FR" sz="2400" dirty="0" err="1"/>
              <a:t>Statistics</a:t>
            </a:r>
            <a:r>
              <a:rPr lang="fr-FR" sz="2400" dirty="0"/>
              <a:t>: Distributions</a:t>
            </a:r>
          </a:p>
          <a:p>
            <a:pPr marL="342900" indent="-342900" rtl="0">
              <a:buAutoNum type="arabicPeriod"/>
            </a:pPr>
            <a:r>
              <a:rPr lang="fr-FR" sz="2400" dirty="0" err="1"/>
              <a:t>Regression</a:t>
            </a:r>
            <a:r>
              <a:rPr lang="fr-FR" sz="2400" dirty="0"/>
              <a:t> Modeling and Risk </a:t>
            </a:r>
            <a:r>
              <a:rPr lang="fr-FR" sz="2400" dirty="0" err="1"/>
              <a:t>Analysis</a:t>
            </a:r>
            <a:endParaRPr lang="fr-FR" sz="2400" dirty="0"/>
          </a:p>
          <a:p>
            <a:pPr marL="342900" indent="-342900" rtl="0">
              <a:buAutoNum type="arabicPeriod"/>
            </a:pPr>
            <a:r>
              <a:rPr lang="fr-FR" sz="2400" dirty="0" err="1"/>
              <a:t>Summary</a:t>
            </a:r>
            <a:endParaRPr lang="fr-FR" sz="2400" dirty="0"/>
          </a:p>
        </p:txBody>
      </p:sp>
      <p:sp>
        <p:nvSpPr>
          <p:cNvPr id="4" name="Espace réservé de la date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rtlCol="0"/>
          <a:lstStyle>
            <a:defPPr>
              <a:defRPr lang="fr-FR"/>
            </a:defPPr>
          </a:lstStyle>
          <a:p>
            <a:pPr rtl="0"/>
            <a:r>
              <a:rPr lang="fr-FR" dirty="0"/>
              <a:t>2023</a:t>
            </a:r>
          </a:p>
        </p:txBody>
      </p:sp>
      <p:sp>
        <p:nvSpPr>
          <p:cNvPr id="5" name="Espace réservé du pied de page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rtlCol="0"/>
          <a:lstStyle>
            <a:defPPr>
              <a:defRPr lang="fr-FR"/>
            </a:defPPr>
          </a:lstStyle>
          <a:p>
            <a:r>
              <a:rPr lang="fr-FR" dirty="0"/>
              <a:t>TITRE DE LA PRÉSENTATION</a:t>
            </a:r>
          </a:p>
        </p:txBody>
      </p:sp>
      <p:sp>
        <p:nvSpPr>
          <p:cNvPr id="6" name="Espace réservé du numéro de diapositive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2</a:t>
            </a:fld>
            <a:endParaRPr lang="fr-FR"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C788-8513-B633-0096-A4A13E0E5D36}"/>
              </a:ext>
            </a:extLst>
          </p:cNvPr>
          <p:cNvSpPr>
            <a:spLocks noGrp="1"/>
          </p:cNvSpPr>
          <p:nvPr>
            <p:ph type="title"/>
          </p:nvPr>
        </p:nvSpPr>
        <p:spPr/>
        <p:txBody>
          <a:bodyPr>
            <a:normAutofit/>
          </a:bodyPr>
          <a:lstStyle/>
          <a:p>
            <a:pPr algn="l"/>
            <a:r>
              <a:rPr lang="sv-SE" sz="3600" dirty="0"/>
              <a:t>INTRODUCTION</a:t>
            </a:r>
            <a:endParaRPr lang="fr-FR" sz="3600" dirty="0"/>
          </a:p>
        </p:txBody>
      </p:sp>
      <p:sp>
        <p:nvSpPr>
          <p:cNvPr id="4" name="Date Placeholder 3">
            <a:extLst>
              <a:ext uri="{FF2B5EF4-FFF2-40B4-BE49-F238E27FC236}">
                <a16:creationId xmlns:a16="http://schemas.microsoft.com/office/drawing/2014/main" id="{F0D5D66C-B66E-F740-49D8-491ABF85F928}"/>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803173FC-9CA3-8EAF-DF9B-0E8AF8BFD1DD}"/>
              </a:ext>
            </a:extLst>
          </p:cNvPr>
          <p:cNvSpPr>
            <a:spLocks noGrp="1"/>
          </p:cNvSpPr>
          <p:nvPr>
            <p:ph type="ftr" sz="quarter" idx="11"/>
          </p:nvPr>
        </p:nvSpPr>
        <p:spPr/>
        <p:txBody>
          <a:bodyPr/>
          <a:lstStyle/>
          <a:p>
            <a:pPr rtl="0"/>
            <a:r>
              <a:rPr lang="fr-FR" dirty="0"/>
              <a:t>TITRE DE LA PRÉSENTATION</a:t>
            </a:r>
          </a:p>
        </p:txBody>
      </p:sp>
      <p:sp>
        <p:nvSpPr>
          <p:cNvPr id="6" name="Slide Number Placeholder 5">
            <a:extLst>
              <a:ext uri="{FF2B5EF4-FFF2-40B4-BE49-F238E27FC236}">
                <a16:creationId xmlns:a16="http://schemas.microsoft.com/office/drawing/2014/main" id="{051588F2-2083-FF6C-6423-32EE45ECA665}"/>
              </a:ext>
            </a:extLst>
          </p:cNvPr>
          <p:cNvSpPr>
            <a:spLocks noGrp="1"/>
          </p:cNvSpPr>
          <p:nvPr>
            <p:ph type="sldNum" sz="quarter" idx="12"/>
          </p:nvPr>
        </p:nvSpPr>
        <p:spPr/>
        <p:txBody>
          <a:bodyPr/>
          <a:lstStyle/>
          <a:p>
            <a:pPr rtl="0"/>
            <a:fld id="{A49DFD55-3C28-40EF-9E31-A92D2E4017FF}" type="slidenum">
              <a:rPr lang="fr-FR" smtClean="0"/>
              <a:pPr rtl="0"/>
              <a:t>3</a:t>
            </a:fld>
            <a:endParaRPr lang="fr-FR" dirty="0"/>
          </a:p>
        </p:txBody>
      </p:sp>
      <p:sp>
        <p:nvSpPr>
          <p:cNvPr id="8" name="TextBox 7">
            <a:extLst>
              <a:ext uri="{FF2B5EF4-FFF2-40B4-BE49-F238E27FC236}">
                <a16:creationId xmlns:a16="http://schemas.microsoft.com/office/drawing/2014/main" id="{CA1D1254-5A04-FF66-3D90-A4A33E61B27D}"/>
              </a:ext>
            </a:extLst>
          </p:cNvPr>
          <p:cNvSpPr txBox="1"/>
          <p:nvPr/>
        </p:nvSpPr>
        <p:spPr>
          <a:xfrm>
            <a:off x="838200" y="1582340"/>
            <a:ext cx="7099300" cy="4247317"/>
          </a:xfrm>
          <a:prstGeom prst="rect">
            <a:avLst/>
          </a:prstGeom>
          <a:noFill/>
        </p:spPr>
        <p:txBody>
          <a:bodyPr wrap="square">
            <a:spAutoFit/>
          </a:bodyPr>
          <a:lstStyle/>
          <a:p>
            <a:r>
              <a:rPr lang="en-US" sz="1800" dirty="0">
                <a:solidFill>
                  <a:schemeClr val="tx1"/>
                </a:solidFill>
              </a:rPr>
              <a:t>We are given data extracted from Yahoo Finance of 3 major companies: Microsoft, Tesla and Apple. Our dataset is contained by their daily stock value between 2018 </a:t>
            </a:r>
            <a:r>
              <a:rPr lang="en-US" dirty="0"/>
              <a:t>and</a:t>
            </a:r>
            <a:r>
              <a:rPr lang="en-US" sz="1800" dirty="0">
                <a:solidFill>
                  <a:schemeClr val="tx1"/>
                </a:solidFill>
              </a:rPr>
              <a:t> 2023, as well as S&amp;P 500 values during the same time frame. Apart from price data we also have the change (in percentage) between each day.</a:t>
            </a:r>
          </a:p>
          <a:p>
            <a:endParaRPr lang="en-US" sz="1800" dirty="0">
              <a:solidFill>
                <a:schemeClr val="tx1"/>
              </a:solidFill>
            </a:endParaRPr>
          </a:p>
          <a:p>
            <a:r>
              <a:rPr lang="en-US" sz="1800" dirty="0">
                <a:solidFill>
                  <a:schemeClr val="tx1"/>
                </a:solidFill>
              </a:rPr>
              <a:t>We will conduct a comparative study of how the different company stocks have performed in the past till today. We will start by analyzing the Excel data and provide </a:t>
            </a:r>
            <a:r>
              <a:rPr lang="en-US" dirty="0"/>
              <a:t>descriptive </a:t>
            </a:r>
            <a:r>
              <a:rPr lang="en-US" sz="1800" dirty="0">
                <a:solidFill>
                  <a:schemeClr val="tx1"/>
                </a:solidFill>
              </a:rPr>
              <a:t>statistics for stock price of the given companies, with complementary charts and diagrams to visualize the data. Furthermore, we will create a regression model over the percentage change of the stock vs market return on the stock for each of the three companies. From the regression models and their metrics, we will make a risk analysis.</a:t>
            </a:r>
          </a:p>
          <a:p>
            <a:endParaRPr lang="fr-FR" sz="1800" dirty="0">
              <a:solidFill>
                <a:schemeClr val="tx1"/>
              </a:solidFill>
            </a:endParaRPr>
          </a:p>
        </p:txBody>
      </p:sp>
      <p:pic>
        <p:nvPicPr>
          <p:cNvPr id="10" name="Picture 9" descr="A hand touching a graph&#10;&#10;Description automatically generated">
            <a:extLst>
              <a:ext uri="{FF2B5EF4-FFF2-40B4-BE49-F238E27FC236}">
                <a16:creationId xmlns:a16="http://schemas.microsoft.com/office/drawing/2014/main" id="{B97F9794-F8C1-E711-169F-0C90990DB791}"/>
              </a:ext>
            </a:extLst>
          </p:cNvPr>
          <p:cNvPicPr>
            <a:picLocks noChangeAspect="1"/>
          </p:cNvPicPr>
          <p:nvPr/>
        </p:nvPicPr>
        <p:blipFill rotWithShape="1">
          <a:blip r:embed="rId2"/>
          <a:srcRect l="27300" t="11963" r="11068"/>
          <a:stretch/>
        </p:blipFill>
        <p:spPr>
          <a:xfrm>
            <a:off x="7937500" y="1887934"/>
            <a:ext cx="3871474" cy="3110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602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F8739071-882E-71AF-BA90-6672B846042D}"/>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A073B609-5595-968E-19D3-C5688A9457D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2D7D6E9-73BE-1A77-8F80-7E2FC9E865F8}"/>
              </a:ext>
            </a:extLst>
          </p:cNvPr>
          <p:cNvSpPr>
            <a:spLocks noGrp="1"/>
          </p:cNvSpPr>
          <p:nvPr>
            <p:ph type="sldNum" sz="quarter" idx="12"/>
          </p:nvPr>
        </p:nvSpPr>
        <p:spPr/>
        <p:txBody>
          <a:bodyPr/>
          <a:lstStyle/>
          <a:p>
            <a:pPr rtl="0"/>
            <a:fld id="{A49DFD55-3C28-40EF-9E31-A92D2E4017FF}" type="slidenum">
              <a:rPr lang="fr-FR" smtClean="0"/>
              <a:pPr rtl="0"/>
              <a:t>4</a:t>
            </a:fld>
            <a:endParaRPr lang="fr-FR" dirty="0"/>
          </a:p>
        </p:txBody>
      </p:sp>
      <p:sp>
        <p:nvSpPr>
          <p:cNvPr id="18" name="Title 1">
            <a:extLst>
              <a:ext uri="{FF2B5EF4-FFF2-40B4-BE49-F238E27FC236}">
                <a16:creationId xmlns:a16="http://schemas.microsoft.com/office/drawing/2014/main" id="{129DE069-4D54-C624-0129-7CB40A26CE39}"/>
              </a:ext>
            </a:extLst>
          </p:cNvPr>
          <p:cNvSpPr>
            <a:spLocks noGrp="1"/>
          </p:cNvSpPr>
          <p:nvPr>
            <p:ph type="title"/>
          </p:nvPr>
        </p:nvSpPr>
        <p:spPr>
          <a:xfrm>
            <a:off x="838200" y="365125"/>
            <a:ext cx="10515600" cy="1325563"/>
          </a:xfrm>
        </p:spPr>
        <p:txBody>
          <a:bodyPr/>
          <a:lstStyle/>
          <a:p>
            <a:r>
              <a:rPr lang="sv-SE" dirty="0"/>
              <a:t>DESCRIPTIVE STATISTICS: </a:t>
            </a:r>
            <a:r>
              <a:rPr lang="sv-SE" dirty="0" err="1"/>
              <a:t>Time</a:t>
            </a:r>
            <a:r>
              <a:rPr lang="sv-SE" dirty="0"/>
              <a:t> series</a:t>
            </a:r>
            <a:endParaRPr lang="fr-FR" dirty="0"/>
          </a:p>
        </p:txBody>
      </p:sp>
      <p:graphicFrame>
        <p:nvGraphicFramePr>
          <p:cNvPr id="19" name="Chart 18">
            <a:extLst>
              <a:ext uri="{FF2B5EF4-FFF2-40B4-BE49-F238E27FC236}">
                <a16:creationId xmlns:a16="http://schemas.microsoft.com/office/drawing/2014/main" id="{38FE356D-1ACF-56E9-468E-84EED89AE7F3}"/>
              </a:ext>
            </a:extLst>
          </p:cNvPr>
          <p:cNvGraphicFramePr>
            <a:graphicFrameLocks/>
          </p:cNvGraphicFramePr>
          <p:nvPr>
            <p:extLst>
              <p:ext uri="{D42A27DB-BD31-4B8C-83A1-F6EECF244321}">
                <p14:modId xmlns:p14="http://schemas.microsoft.com/office/powerpoint/2010/main" val="3770249249"/>
              </p:ext>
            </p:extLst>
          </p:nvPr>
        </p:nvGraphicFramePr>
        <p:xfrm>
          <a:off x="215900" y="1562100"/>
          <a:ext cx="6489700" cy="3893820"/>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1F529C1E-E5BB-777B-60F5-A62FE517FC06}"/>
              </a:ext>
            </a:extLst>
          </p:cNvPr>
          <p:cNvSpPr txBox="1"/>
          <p:nvPr/>
        </p:nvSpPr>
        <p:spPr>
          <a:xfrm>
            <a:off x="6799580" y="1577935"/>
            <a:ext cx="5181600" cy="3877985"/>
          </a:xfrm>
          <a:prstGeom prst="rect">
            <a:avLst/>
          </a:prstGeom>
          <a:noFill/>
        </p:spPr>
        <p:txBody>
          <a:bodyPr wrap="square" rtlCol="0">
            <a:spAutoFit/>
          </a:bodyPr>
          <a:lstStyle/>
          <a:p>
            <a:r>
              <a:rPr lang="sv-SE" sz="1600" dirty="0"/>
              <a:t>All </a:t>
            </a:r>
            <a:r>
              <a:rPr lang="sv-SE" sz="1600" dirty="0" err="1"/>
              <a:t>three</a:t>
            </a:r>
            <a:r>
              <a:rPr lang="sv-SE" sz="1600" dirty="0"/>
              <a:t> stocks </a:t>
            </a:r>
            <a:r>
              <a:rPr lang="sv-SE" sz="1600" dirty="0" err="1"/>
              <a:t>have</a:t>
            </a:r>
            <a:r>
              <a:rPr lang="sv-SE" sz="1600" dirty="0"/>
              <a:t> an overall positive trend. </a:t>
            </a:r>
            <a:r>
              <a:rPr lang="sv-SE" sz="1600" dirty="0" err="1"/>
              <a:t>They</a:t>
            </a:r>
            <a:r>
              <a:rPr lang="sv-SE" sz="1600" dirty="0"/>
              <a:t> all </a:t>
            </a:r>
            <a:r>
              <a:rPr lang="sv-SE" sz="1600" dirty="0" err="1"/>
              <a:t>rise</a:t>
            </a:r>
            <a:r>
              <a:rPr lang="sv-SE" sz="1600" dirty="0"/>
              <a:t> </a:t>
            </a:r>
            <a:r>
              <a:rPr lang="sv-SE" sz="1600" dirty="0" err="1"/>
              <a:t>steadily</a:t>
            </a:r>
            <a:r>
              <a:rPr lang="sv-SE" sz="1600" dirty="0"/>
              <a:t> </a:t>
            </a:r>
            <a:r>
              <a:rPr lang="sv-SE" sz="1600" dirty="0" err="1"/>
              <a:t>until</a:t>
            </a:r>
            <a:r>
              <a:rPr lang="sv-SE" sz="1600" dirty="0"/>
              <a:t> </a:t>
            </a:r>
            <a:r>
              <a:rPr lang="sv-SE" sz="1600" dirty="0" err="1"/>
              <a:t>they</a:t>
            </a:r>
            <a:r>
              <a:rPr lang="sv-SE" sz="1600" dirty="0"/>
              <a:t> </a:t>
            </a:r>
            <a:r>
              <a:rPr lang="sv-SE" sz="1600" dirty="0" err="1"/>
              <a:t>peak</a:t>
            </a:r>
            <a:r>
              <a:rPr lang="sv-SE" sz="1600" dirty="0"/>
              <a:t> in 2022 in order to </a:t>
            </a:r>
            <a:r>
              <a:rPr lang="sv-SE" sz="1600" dirty="0" err="1"/>
              <a:t>then</a:t>
            </a:r>
            <a:r>
              <a:rPr lang="sv-SE" sz="1600" dirty="0"/>
              <a:t> </a:t>
            </a:r>
            <a:r>
              <a:rPr lang="sv-SE" sz="1600" dirty="0" err="1"/>
              <a:t>decline</a:t>
            </a:r>
            <a:r>
              <a:rPr lang="sv-SE" sz="1600" dirty="0"/>
              <a:t>, in </a:t>
            </a:r>
            <a:r>
              <a:rPr lang="sv-SE" sz="1600" dirty="0" err="1"/>
              <a:t>large</a:t>
            </a:r>
            <a:r>
              <a:rPr lang="sv-SE" sz="1600" dirty="0"/>
              <a:t> parts </a:t>
            </a:r>
            <a:r>
              <a:rPr lang="sv-SE" sz="1600" dirty="0" err="1"/>
              <a:t>due</a:t>
            </a:r>
            <a:r>
              <a:rPr lang="sv-SE" sz="1600" dirty="0"/>
              <a:t> to Corona.</a:t>
            </a:r>
          </a:p>
          <a:p>
            <a:endParaRPr lang="sv-SE" sz="1600" dirty="0"/>
          </a:p>
          <a:p>
            <a:r>
              <a:rPr lang="sv-SE" sz="1600" b="1" dirty="0"/>
              <a:t>Microsoft </a:t>
            </a:r>
            <a:r>
              <a:rPr lang="sv-SE" sz="1600" dirty="0"/>
              <a:t>has a </a:t>
            </a:r>
            <a:r>
              <a:rPr lang="sv-SE" sz="1600" dirty="0" err="1"/>
              <a:t>very</a:t>
            </a:r>
            <a:r>
              <a:rPr lang="sv-SE" sz="1600" dirty="0"/>
              <a:t> </a:t>
            </a:r>
            <a:r>
              <a:rPr lang="sv-SE" sz="1600" dirty="0" err="1"/>
              <a:t>steady</a:t>
            </a:r>
            <a:r>
              <a:rPr lang="sv-SE" sz="1600" dirty="0"/>
              <a:t> </a:t>
            </a:r>
            <a:r>
              <a:rPr lang="sv-SE" sz="1600" dirty="0" err="1"/>
              <a:t>growth</a:t>
            </a:r>
            <a:r>
              <a:rPr lang="sv-SE" sz="1600" dirty="0"/>
              <a:t> </a:t>
            </a:r>
            <a:r>
              <a:rPr lang="sv-SE" sz="1600" dirty="0" err="1"/>
              <a:t>with</a:t>
            </a:r>
            <a:r>
              <a:rPr lang="sv-SE" sz="1600" dirty="0"/>
              <a:t> a </a:t>
            </a:r>
            <a:r>
              <a:rPr lang="sv-SE" sz="1600" b="1" dirty="0"/>
              <a:t>maximum </a:t>
            </a:r>
            <a:r>
              <a:rPr lang="sv-SE" sz="1600" b="1" dirty="0" err="1"/>
              <a:t>value</a:t>
            </a:r>
            <a:r>
              <a:rPr lang="sv-SE" sz="1600" b="1" dirty="0"/>
              <a:t> </a:t>
            </a:r>
            <a:r>
              <a:rPr lang="sv-SE" sz="1600" dirty="0" err="1"/>
              <a:t>of</a:t>
            </a:r>
            <a:r>
              <a:rPr lang="sv-SE" sz="1600" dirty="0"/>
              <a:t> </a:t>
            </a:r>
            <a:r>
              <a:rPr lang="sv-SE" sz="1600" b="1" dirty="0"/>
              <a:t>$339.9 </a:t>
            </a:r>
            <a:r>
              <a:rPr lang="sv-SE" sz="1600" dirty="0"/>
              <a:t>and a minimum </a:t>
            </a:r>
            <a:r>
              <a:rPr lang="sv-SE" sz="1600" dirty="0" err="1"/>
              <a:t>value</a:t>
            </a:r>
            <a:r>
              <a:rPr lang="sv-SE" sz="1600" dirty="0"/>
              <a:t> </a:t>
            </a:r>
            <a:r>
              <a:rPr lang="sv-SE" sz="1600" dirty="0" err="1"/>
              <a:t>of</a:t>
            </a:r>
            <a:r>
              <a:rPr lang="sv-SE" sz="1600" dirty="0"/>
              <a:t> </a:t>
            </a:r>
            <a:r>
              <a:rPr lang="sv-SE" sz="1600" b="1" dirty="0"/>
              <a:t>$80.1</a:t>
            </a:r>
            <a:r>
              <a:rPr lang="sv-SE" sz="1600" dirty="0"/>
              <a:t>.</a:t>
            </a:r>
            <a:endParaRPr lang="sv-SE" sz="1600" b="1" dirty="0"/>
          </a:p>
          <a:p>
            <a:endParaRPr lang="sv-SE" sz="1600" b="1" dirty="0"/>
          </a:p>
          <a:p>
            <a:r>
              <a:rPr lang="sv-SE" sz="1600" b="1" dirty="0"/>
              <a:t>Tesla</a:t>
            </a:r>
            <a:r>
              <a:rPr lang="sv-SE" sz="1600" dirty="0"/>
              <a:t> starts at just ¼ </a:t>
            </a:r>
            <a:r>
              <a:rPr lang="sv-SE" sz="1600" dirty="0" err="1"/>
              <a:t>of</a:t>
            </a:r>
            <a:r>
              <a:rPr lang="sv-SE" sz="1600" dirty="0"/>
              <a:t> </a:t>
            </a:r>
            <a:r>
              <a:rPr lang="sv-SE" sz="1600" dirty="0" err="1"/>
              <a:t>Microsoft’s</a:t>
            </a:r>
            <a:r>
              <a:rPr lang="sv-SE" sz="1600" dirty="0"/>
              <a:t> </a:t>
            </a:r>
            <a:r>
              <a:rPr lang="sv-SE" sz="1600" dirty="0" err="1"/>
              <a:t>value</a:t>
            </a:r>
            <a:r>
              <a:rPr lang="sv-SE" sz="1600" dirty="0"/>
              <a:t> in 2018 </a:t>
            </a:r>
            <a:r>
              <a:rPr lang="sv-SE" sz="1600" dirty="0" err="1"/>
              <a:t>but</a:t>
            </a:r>
            <a:r>
              <a:rPr lang="sv-SE" sz="1600" dirty="0"/>
              <a:t> </a:t>
            </a:r>
            <a:r>
              <a:rPr lang="sv-SE" sz="1600" dirty="0" err="1"/>
              <a:t>reaches</a:t>
            </a:r>
            <a:r>
              <a:rPr lang="sv-SE" sz="1600" dirty="0"/>
              <a:t> the </a:t>
            </a:r>
            <a:r>
              <a:rPr lang="sv-SE" sz="1600" dirty="0" err="1"/>
              <a:t>highest</a:t>
            </a:r>
            <a:r>
              <a:rPr lang="sv-SE" sz="1600" dirty="0"/>
              <a:t> </a:t>
            </a:r>
            <a:r>
              <a:rPr lang="sv-SE" sz="1600" dirty="0" err="1"/>
              <a:t>peak</a:t>
            </a:r>
            <a:r>
              <a:rPr lang="sv-SE" sz="1600" dirty="0"/>
              <a:t> </a:t>
            </a:r>
            <a:r>
              <a:rPr lang="sv-SE" sz="1600" dirty="0" err="1"/>
              <a:t>out</a:t>
            </a:r>
            <a:r>
              <a:rPr lang="sv-SE" sz="1600" dirty="0"/>
              <a:t> </a:t>
            </a:r>
            <a:r>
              <a:rPr lang="sv-SE" sz="1600" dirty="0" err="1"/>
              <a:t>of</a:t>
            </a:r>
            <a:r>
              <a:rPr lang="sv-SE" sz="1600" dirty="0"/>
              <a:t> the </a:t>
            </a:r>
            <a:r>
              <a:rPr lang="sv-SE" sz="1600" dirty="0" err="1"/>
              <a:t>three</a:t>
            </a:r>
            <a:r>
              <a:rPr lang="sv-SE" sz="1600" dirty="0"/>
              <a:t> </a:t>
            </a:r>
            <a:r>
              <a:rPr lang="sv-SE" sz="1600" dirty="0" err="1"/>
              <a:t>companies</a:t>
            </a:r>
            <a:r>
              <a:rPr lang="sv-SE" sz="1600" dirty="0"/>
              <a:t> </a:t>
            </a:r>
            <a:r>
              <a:rPr lang="sv-SE" sz="1600" dirty="0" err="1"/>
              <a:t>with</a:t>
            </a:r>
            <a:r>
              <a:rPr lang="sv-SE" sz="1600" dirty="0"/>
              <a:t> a </a:t>
            </a:r>
            <a:r>
              <a:rPr lang="sv-SE" sz="1600" b="1" dirty="0"/>
              <a:t>maximum </a:t>
            </a:r>
            <a:r>
              <a:rPr lang="sv-SE" sz="1600" b="1" dirty="0" err="1"/>
              <a:t>value</a:t>
            </a:r>
            <a:r>
              <a:rPr lang="sv-SE" sz="1600" b="1" dirty="0"/>
              <a:t> </a:t>
            </a:r>
            <a:r>
              <a:rPr lang="sv-SE" sz="1600" dirty="0" err="1"/>
              <a:t>of</a:t>
            </a:r>
            <a:r>
              <a:rPr lang="sv-SE" sz="1600" dirty="0"/>
              <a:t> </a:t>
            </a:r>
            <a:r>
              <a:rPr lang="sv-SE" sz="1600" b="1" dirty="0"/>
              <a:t>$410.0. </a:t>
            </a:r>
            <a:r>
              <a:rPr lang="sv-SE" sz="1600" dirty="0" err="1"/>
              <a:t>Its</a:t>
            </a:r>
            <a:r>
              <a:rPr lang="sv-SE" sz="1600" dirty="0"/>
              <a:t> </a:t>
            </a:r>
            <a:r>
              <a:rPr lang="sv-SE" sz="1600" b="1" dirty="0"/>
              <a:t>minimum </a:t>
            </a:r>
            <a:r>
              <a:rPr lang="sv-SE" sz="1600" b="1" dirty="0" err="1"/>
              <a:t>value</a:t>
            </a:r>
            <a:r>
              <a:rPr lang="sv-SE" sz="1600" b="1" dirty="0"/>
              <a:t> </a:t>
            </a:r>
            <a:r>
              <a:rPr lang="sv-SE" sz="1600" dirty="0"/>
              <a:t>is </a:t>
            </a:r>
            <a:r>
              <a:rPr lang="sv-SE" sz="1600" b="1" dirty="0"/>
              <a:t>$11.9</a:t>
            </a:r>
            <a:r>
              <a:rPr lang="sv-SE" sz="1600" dirty="0"/>
              <a:t>.</a:t>
            </a:r>
            <a:endParaRPr lang="sv-SE" sz="1600" b="1" dirty="0"/>
          </a:p>
          <a:p>
            <a:endParaRPr lang="fr-FR" sz="1600" dirty="0"/>
          </a:p>
          <a:p>
            <a:r>
              <a:rPr lang="fr-FR" sz="1600" b="1" dirty="0"/>
              <a:t>Apple </a:t>
            </a:r>
            <a:r>
              <a:rPr lang="fr-FR" sz="1600" dirty="0" err="1"/>
              <a:t>doesn’t</a:t>
            </a:r>
            <a:r>
              <a:rPr lang="fr-FR" sz="1600" dirty="0"/>
              <a:t> </a:t>
            </a:r>
            <a:r>
              <a:rPr lang="fr-FR" sz="1600" dirty="0" err="1"/>
              <a:t>reach</a:t>
            </a:r>
            <a:r>
              <a:rPr lang="fr-FR" sz="1600" dirty="0"/>
              <a:t> the </a:t>
            </a:r>
            <a:r>
              <a:rPr lang="fr-FR" sz="1600" dirty="0" err="1"/>
              <a:t>same</a:t>
            </a:r>
            <a:r>
              <a:rPr lang="fr-FR" sz="1600" dirty="0"/>
              <a:t> </a:t>
            </a:r>
            <a:r>
              <a:rPr lang="fr-FR" sz="1600" dirty="0" err="1"/>
              <a:t>heights</a:t>
            </a:r>
            <a:r>
              <a:rPr lang="fr-FR" sz="1600" dirty="0"/>
              <a:t> but has a stable </a:t>
            </a:r>
            <a:r>
              <a:rPr lang="fr-FR" sz="1600" dirty="0" err="1"/>
              <a:t>growth</a:t>
            </a:r>
            <a:r>
              <a:rPr lang="fr-FR" sz="1600" dirty="0"/>
              <a:t> </a:t>
            </a:r>
            <a:r>
              <a:rPr lang="fr-FR" sz="1600" dirty="0" err="1"/>
              <a:t>with</a:t>
            </a:r>
            <a:r>
              <a:rPr lang="fr-FR" sz="1600" dirty="0"/>
              <a:t> a </a:t>
            </a:r>
            <a:r>
              <a:rPr lang="fr-FR" sz="1600" b="1" dirty="0"/>
              <a:t>maximum value </a:t>
            </a:r>
            <a:r>
              <a:rPr lang="fr-FR" sz="1600" dirty="0"/>
              <a:t>of </a:t>
            </a:r>
            <a:r>
              <a:rPr lang="fr-FR" sz="1600" b="1" dirty="0"/>
              <a:t>$180.96</a:t>
            </a:r>
            <a:r>
              <a:rPr lang="fr-FR" sz="1600" dirty="0"/>
              <a:t> and a </a:t>
            </a:r>
            <a:r>
              <a:rPr lang="fr-FR" sz="1600" b="1" dirty="0"/>
              <a:t>minimum value </a:t>
            </a:r>
            <a:r>
              <a:rPr lang="fr-FR" sz="1600" dirty="0"/>
              <a:t>of </a:t>
            </a:r>
            <a:r>
              <a:rPr lang="fr-FR" sz="1600" b="1" dirty="0"/>
              <a:t>$34.3</a:t>
            </a:r>
            <a:r>
              <a:rPr lang="fr-FR" sz="1600" dirty="0"/>
              <a:t>.</a:t>
            </a:r>
            <a:endParaRPr lang="fr-FR" sz="1600" b="1" dirty="0"/>
          </a:p>
        </p:txBody>
      </p:sp>
    </p:spTree>
    <p:extLst>
      <p:ext uri="{BB962C8B-B14F-4D97-AF65-F5344CB8AC3E}">
        <p14:creationId xmlns:p14="http://schemas.microsoft.com/office/powerpoint/2010/main" val="334034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21BD-8335-B355-C402-3F57EB2157B2}"/>
              </a:ext>
            </a:extLst>
          </p:cNvPr>
          <p:cNvSpPr>
            <a:spLocks noGrp="1"/>
          </p:cNvSpPr>
          <p:nvPr>
            <p:ph type="title"/>
          </p:nvPr>
        </p:nvSpPr>
        <p:spPr>
          <a:xfrm>
            <a:off x="838200" y="-92075"/>
            <a:ext cx="10515600" cy="1325563"/>
          </a:xfrm>
        </p:spPr>
        <p:txBody>
          <a:bodyPr/>
          <a:lstStyle/>
          <a:p>
            <a:r>
              <a:rPr lang="sv-SE" dirty="0"/>
              <a:t>DESCRIPTIVE STATISTICS: Distributions</a:t>
            </a:r>
            <a:endParaRPr lang="fr-FR" dirty="0"/>
          </a:p>
        </p:txBody>
      </p:sp>
      <p:sp>
        <p:nvSpPr>
          <p:cNvPr id="4" name="Date Placeholder 3">
            <a:extLst>
              <a:ext uri="{FF2B5EF4-FFF2-40B4-BE49-F238E27FC236}">
                <a16:creationId xmlns:a16="http://schemas.microsoft.com/office/drawing/2014/main" id="{51E2E6DA-1885-8F77-1A3C-6428F2177FB6}"/>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C940B829-E058-0C87-0FC5-A9AC51E7562D}"/>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9B2FD69F-6BD3-FFEE-B55D-16985E40B6D8}"/>
              </a:ext>
            </a:extLst>
          </p:cNvPr>
          <p:cNvSpPr>
            <a:spLocks noGrp="1"/>
          </p:cNvSpPr>
          <p:nvPr>
            <p:ph type="sldNum" sz="quarter" idx="12"/>
          </p:nvPr>
        </p:nvSpPr>
        <p:spPr/>
        <p:txBody>
          <a:bodyPr/>
          <a:lstStyle/>
          <a:p>
            <a:pPr rtl="0"/>
            <a:fld id="{A49DFD55-3C28-40EF-9E31-A92D2E4017FF}" type="slidenum">
              <a:rPr lang="fr-FR" smtClean="0"/>
              <a:pPr rtl="0"/>
              <a:t>5</a:t>
            </a:fld>
            <a:endParaRPr lang="fr-FR" dirty="0"/>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A796A50D-BE12-4EBA-8F50-6BC94287DD51}"/>
                  </a:ext>
                </a:extLst>
              </p:cNvPr>
              <p:cNvGraphicFramePr/>
              <p:nvPr>
                <p:extLst>
                  <p:ext uri="{D42A27DB-BD31-4B8C-83A1-F6EECF244321}">
                    <p14:modId xmlns:p14="http://schemas.microsoft.com/office/powerpoint/2010/main" val="1837674302"/>
                  </p:ext>
                </p:extLst>
              </p:nvPr>
            </p:nvGraphicFramePr>
            <p:xfrm>
              <a:off x="-27146" y="1233488"/>
              <a:ext cx="4114800" cy="249523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hart 6">
                <a:extLst>
                  <a:ext uri="{FF2B5EF4-FFF2-40B4-BE49-F238E27FC236}">
                    <a16:creationId xmlns:a16="http://schemas.microsoft.com/office/drawing/2014/main" id="{A796A50D-BE12-4EBA-8F50-6BC94287DD51}"/>
                  </a:ext>
                </a:extLst>
              </p:cNvPr>
              <p:cNvPicPr>
                <a:picLocks noGrp="1" noRot="1" noChangeAspect="1" noMove="1" noResize="1" noEditPoints="1" noAdjustHandles="1" noChangeArrowheads="1" noChangeShapeType="1"/>
              </p:cNvPicPr>
              <p:nvPr/>
            </p:nvPicPr>
            <p:blipFill>
              <a:blip r:embed="rId3"/>
              <a:stretch>
                <a:fillRect/>
              </a:stretch>
            </p:blipFill>
            <p:spPr>
              <a:xfrm>
                <a:off x="-27146" y="1233488"/>
                <a:ext cx="4114800" cy="249523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6EF0BCB9-C8F6-7137-2960-39CB9AF6322D}"/>
                  </a:ext>
                </a:extLst>
              </p:cNvPr>
              <p:cNvGraphicFramePr/>
              <p:nvPr>
                <p:extLst>
                  <p:ext uri="{D42A27DB-BD31-4B8C-83A1-F6EECF244321}">
                    <p14:modId xmlns:p14="http://schemas.microsoft.com/office/powerpoint/2010/main" val="167290131"/>
                  </p:ext>
                </p:extLst>
              </p:nvPr>
            </p:nvGraphicFramePr>
            <p:xfrm>
              <a:off x="4038600" y="1233488"/>
              <a:ext cx="4114800" cy="2495232"/>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8" name="Chart 7">
                <a:extLst>
                  <a:ext uri="{FF2B5EF4-FFF2-40B4-BE49-F238E27FC236}">
                    <a16:creationId xmlns:a16="http://schemas.microsoft.com/office/drawing/2014/main" id="{6EF0BCB9-C8F6-7137-2960-39CB9AF6322D}"/>
                  </a:ext>
                </a:extLst>
              </p:cNvPr>
              <p:cNvPicPr>
                <a:picLocks noGrp="1" noRot="1" noChangeAspect="1" noMove="1" noResize="1" noEditPoints="1" noAdjustHandles="1" noChangeArrowheads="1" noChangeShapeType="1"/>
              </p:cNvPicPr>
              <p:nvPr/>
            </p:nvPicPr>
            <p:blipFill>
              <a:blip r:embed="rId5"/>
              <a:stretch>
                <a:fillRect/>
              </a:stretch>
            </p:blipFill>
            <p:spPr>
              <a:xfrm>
                <a:off x="4038600" y="1233488"/>
                <a:ext cx="4114800" cy="249523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78847578-6856-5AB4-2823-B0AD3AB6D1B6}"/>
                  </a:ext>
                </a:extLst>
              </p:cNvPr>
              <p:cNvGraphicFramePr/>
              <p:nvPr>
                <p:extLst>
                  <p:ext uri="{D42A27DB-BD31-4B8C-83A1-F6EECF244321}">
                    <p14:modId xmlns:p14="http://schemas.microsoft.com/office/powerpoint/2010/main" val="2785550933"/>
                  </p:ext>
                </p:extLst>
              </p:nvPr>
            </p:nvGraphicFramePr>
            <p:xfrm>
              <a:off x="8077200" y="1233488"/>
              <a:ext cx="4114800" cy="2495232"/>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9" name="Chart 8">
                <a:extLst>
                  <a:ext uri="{FF2B5EF4-FFF2-40B4-BE49-F238E27FC236}">
                    <a16:creationId xmlns:a16="http://schemas.microsoft.com/office/drawing/2014/main" id="{78847578-6856-5AB4-2823-B0AD3AB6D1B6}"/>
                  </a:ext>
                </a:extLst>
              </p:cNvPr>
              <p:cNvPicPr>
                <a:picLocks noGrp="1" noRot="1" noChangeAspect="1" noMove="1" noResize="1" noEditPoints="1" noAdjustHandles="1" noChangeArrowheads="1" noChangeShapeType="1"/>
              </p:cNvPicPr>
              <p:nvPr/>
            </p:nvPicPr>
            <p:blipFill>
              <a:blip r:embed="rId7"/>
              <a:stretch>
                <a:fillRect/>
              </a:stretch>
            </p:blipFill>
            <p:spPr>
              <a:xfrm>
                <a:off x="8077200" y="1233488"/>
                <a:ext cx="4114800" cy="2495232"/>
              </a:xfrm>
              <a:prstGeom prst="rect">
                <a:avLst/>
              </a:prstGeom>
            </p:spPr>
          </p:pic>
        </mc:Fallback>
      </mc:AlternateContent>
      <p:sp>
        <p:nvSpPr>
          <p:cNvPr id="10" name="TextBox 9">
            <a:extLst>
              <a:ext uri="{FF2B5EF4-FFF2-40B4-BE49-F238E27FC236}">
                <a16:creationId xmlns:a16="http://schemas.microsoft.com/office/drawing/2014/main" id="{9E4A22DD-CA7E-25D2-8D74-44ECA7FE3809}"/>
              </a:ext>
            </a:extLst>
          </p:cNvPr>
          <p:cNvSpPr txBox="1"/>
          <p:nvPr/>
        </p:nvSpPr>
        <p:spPr>
          <a:xfrm>
            <a:off x="509667" y="3728720"/>
            <a:ext cx="11145520" cy="3046988"/>
          </a:xfrm>
          <a:prstGeom prst="rect">
            <a:avLst/>
          </a:prstGeom>
          <a:noFill/>
        </p:spPr>
        <p:txBody>
          <a:bodyPr wrap="square" rtlCol="0">
            <a:spAutoFit/>
          </a:bodyPr>
          <a:lstStyle/>
          <a:p>
            <a:r>
              <a:rPr lang="sv-SE" sz="1600" dirty="0" err="1"/>
              <a:t>Here</a:t>
            </a:r>
            <a:r>
              <a:rPr lang="sv-SE" sz="1600" dirty="0"/>
              <a:t> the </a:t>
            </a:r>
            <a:r>
              <a:rPr lang="sv-SE" sz="1600" dirty="0" err="1"/>
              <a:t>peaks</a:t>
            </a:r>
            <a:r>
              <a:rPr lang="sv-SE" sz="1600" dirty="0"/>
              <a:t> </a:t>
            </a:r>
            <a:r>
              <a:rPr lang="sv-SE" sz="1600" dirty="0" err="1"/>
              <a:t>of</a:t>
            </a:r>
            <a:r>
              <a:rPr lang="sv-SE" sz="1600" dirty="0"/>
              <a:t> Microsoft and Tesla is </a:t>
            </a:r>
            <a:r>
              <a:rPr lang="sv-SE" sz="1600" dirty="0" err="1"/>
              <a:t>very</a:t>
            </a:r>
            <a:r>
              <a:rPr lang="sv-SE" sz="1600" dirty="0"/>
              <a:t> </a:t>
            </a:r>
            <a:r>
              <a:rPr lang="sv-SE" sz="1600" dirty="0" err="1"/>
              <a:t>clearly</a:t>
            </a:r>
            <a:r>
              <a:rPr lang="sv-SE" sz="1600" dirty="0"/>
              <a:t> </a:t>
            </a:r>
            <a:r>
              <a:rPr lang="sv-SE" sz="1600" dirty="0" err="1"/>
              <a:t>shown</a:t>
            </a:r>
            <a:r>
              <a:rPr lang="sv-SE" sz="1600" dirty="0"/>
              <a:t>, Apple </a:t>
            </a:r>
            <a:r>
              <a:rPr lang="sv-SE" sz="1600" dirty="0" err="1"/>
              <a:t>only</a:t>
            </a:r>
            <a:r>
              <a:rPr lang="sv-SE" sz="1600" dirty="0"/>
              <a:t> </a:t>
            </a:r>
            <a:r>
              <a:rPr lang="sv-SE" sz="1600" dirty="0" err="1"/>
              <a:t>having</a:t>
            </a:r>
            <a:r>
              <a:rPr lang="sv-SE" sz="1600" dirty="0"/>
              <a:t> a </a:t>
            </a:r>
            <a:r>
              <a:rPr lang="sv-SE" sz="1600" dirty="0" err="1"/>
              <a:t>single</a:t>
            </a:r>
            <a:r>
              <a:rPr lang="sv-SE" sz="1600" dirty="0"/>
              <a:t> </a:t>
            </a:r>
            <a:r>
              <a:rPr lang="sv-SE" sz="1600" dirty="0" err="1"/>
              <a:t>price</a:t>
            </a:r>
            <a:r>
              <a:rPr lang="sv-SE" sz="1600" dirty="0"/>
              <a:t> </a:t>
            </a:r>
            <a:r>
              <a:rPr lang="sv-SE" sz="1600" dirty="0" err="1"/>
              <a:t>value</a:t>
            </a:r>
            <a:r>
              <a:rPr lang="sv-SE" sz="1600" dirty="0"/>
              <a:t> </a:t>
            </a:r>
            <a:r>
              <a:rPr lang="sv-SE" sz="1600" dirty="0" err="1"/>
              <a:t>above</a:t>
            </a:r>
            <a:r>
              <a:rPr lang="sv-SE" sz="1600" dirty="0"/>
              <a:t> $180.</a:t>
            </a:r>
          </a:p>
          <a:p>
            <a:endParaRPr lang="sv-SE" sz="1600" dirty="0"/>
          </a:p>
          <a:p>
            <a:r>
              <a:rPr lang="sv-SE" sz="1600" b="1" dirty="0"/>
              <a:t>Microsoft </a:t>
            </a:r>
            <a:r>
              <a:rPr lang="sv-SE" sz="1600" dirty="0"/>
              <a:t>has a </a:t>
            </a:r>
            <a:r>
              <a:rPr lang="sv-SE" sz="1600" b="1" dirty="0" err="1"/>
              <a:t>mean</a:t>
            </a:r>
            <a:r>
              <a:rPr lang="sv-SE" sz="1600" b="1" dirty="0"/>
              <a:t> </a:t>
            </a:r>
            <a:r>
              <a:rPr lang="sv-SE" sz="1600" b="1" dirty="0" err="1"/>
              <a:t>value</a:t>
            </a:r>
            <a:r>
              <a:rPr lang="sv-SE" sz="1600" b="1" dirty="0"/>
              <a:t> </a:t>
            </a:r>
            <a:r>
              <a:rPr lang="sv-SE" sz="1600" dirty="0" err="1"/>
              <a:t>of</a:t>
            </a:r>
            <a:r>
              <a:rPr lang="sv-SE" sz="1600" dirty="0"/>
              <a:t> </a:t>
            </a:r>
            <a:r>
              <a:rPr lang="sv-SE" sz="1600" b="1" dirty="0"/>
              <a:t>$190.8 </a:t>
            </a:r>
            <a:r>
              <a:rPr lang="sv-SE" sz="1600" dirty="0"/>
              <a:t>and a </a:t>
            </a:r>
            <a:r>
              <a:rPr lang="sv-SE" sz="1600" b="1" dirty="0"/>
              <a:t>median </a:t>
            </a:r>
            <a:r>
              <a:rPr lang="sv-SE" sz="1600" dirty="0" err="1"/>
              <a:t>of</a:t>
            </a:r>
            <a:r>
              <a:rPr lang="sv-SE" sz="1600" dirty="0"/>
              <a:t> </a:t>
            </a:r>
            <a:r>
              <a:rPr lang="sv-SE" sz="1600" b="1" dirty="0"/>
              <a:t>$198.8</a:t>
            </a:r>
            <a:r>
              <a:rPr lang="sv-SE" sz="1600" dirty="0"/>
              <a:t>, </a:t>
            </a:r>
            <a:r>
              <a:rPr lang="sv-SE" sz="1600" dirty="0" err="1"/>
              <a:t>indicating</a:t>
            </a:r>
            <a:r>
              <a:rPr lang="sv-SE" sz="1600" dirty="0"/>
              <a:t> a </a:t>
            </a:r>
            <a:r>
              <a:rPr lang="sv-SE" sz="1600" dirty="0" err="1"/>
              <a:t>well-centered</a:t>
            </a:r>
            <a:r>
              <a:rPr lang="sv-SE" sz="1600" dirty="0"/>
              <a:t> </a:t>
            </a:r>
            <a:r>
              <a:rPr lang="sv-SE" sz="1600" dirty="0" err="1"/>
              <a:t>distrubtion</a:t>
            </a:r>
            <a:r>
              <a:rPr lang="sv-SE" sz="1600" dirty="0"/>
              <a:t>. It has a </a:t>
            </a:r>
            <a:r>
              <a:rPr lang="sv-SE" sz="1600" b="1" dirty="0"/>
              <a:t>standard deviation</a:t>
            </a:r>
            <a:r>
              <a:rPr lang="sv-SE" sz="1600" dirty="0"/>
              <a:t> </a:t>
            </a:r>
            <a:r>
              <a:rPr lang="sv-SE" sz="1600" dirty="0" err="1"/>
              <a:t>of</a:t>
            </a:r>
            <a:r>
              <a:rPr lang="sv-SE" sz="1600" dirty="0"/>
              <a:t> </a:t>
            </a:r>
            <a:r>
              <a:rPr lang="sv-SE" sz="1600" b="1" dirty="0"/>
              <a:t>$75.2 </a:t>
            </a:r>
            <a:r>
              <a:rPr lang="sv-SE" sz="1600" dirty="0"/>
              <a:t>and a </a:t>
            </a:r>
            <a:r>
              <a:rPr lang="sv-SE" sz="1600" b="1" dirty="0" err="1"/>
              <a:t>skewness</a:t>
            </a:r>
            <a:r>
              <a:rPr lang="sv-SE" sz="1600" b="1" dirty="0"/>
              <a:t> </a:t>
            </a:r>
            <a:r>
              <a:rPr lang="sv-SE" sz="1600" dirty="0" err="1"/>
              <a:t>of</a:t>
            </a:r>
            <a:r>
              <a:rPr lang="sv-SE" sz="1600" dirty="0"/>
              <a:t> </a:t>
            </a:r>
            <a:r>
              <a:rPr lang="sv-SE" sz="1600" b="1" dirty="0"/>
              <a:t>0.14</a:t>
            </a:r>
            <a:r>
              <a:rPr lang="sv-SE" sz="1600" dirty="0"/>
              <a:t>, </a:t>
            </a:r>
            <a:r>
              <a:rPr lang="sv-SE" sz="1600" dirty="0" err="1"/>
              <a:t>hinting</a:t>
            </a:r>
            <a:r>
              <a:rPr lang="sv-SE" sz="1600" dirty="0"/>
              <a:t> at a </a:t>
            </a:r>
            <a:r>
              <a:rPr lang="sv-SE" sz="1600" dirty="0" err="1"/>
              <a:t>slight</a:t>
            </a:r>
            <a:r>
              <a:rPr lang="sv-SE" sz="1600" dirty="0"/>
              <a:t> </a:t>
            </a:r>
            <a:r>
              <a:rPr lang="sv-SE" sz="1600" dirty="0" err="1"/>
              <a:t>rightward</a:t>
            </a:r>
            <a:r>
              <a:rPr lang="sv-SE" sz="1600" dirty="0"/>
              <a:t> distribution and moderate </a:t>
            </a:r>
            <a:r>
              <a:rPr lang="sv-SE" sz="1600" dirty="0" err="1"/>
              <a:t>returns</a:t>
            </a:r>
            <a:r>
              <a:rPr lang="sv-SE" sz="1600" dirty="0"/>
              <a:t>.</a:t>
            </a:r>
            <a:endParaRPr lang="sv-SE" sz="1600" b="1" dirty="0"/>
          </a:p>
          <a:p>
            <a:r>
              <a:rPr lang="sv-SE" sz="1600" b="1" dirty="0"/>
              <a:t>Tesla </a:t>
            </a:r>
            <a:r>
              <a:rPr lang="sv-SE" sz="1600" dirty="0"/>
              <a:t>has a </a:t>
            </a:r>
            <a:r>
              <a:rPr lang="sv-SE" sz="1600" b="1" dirty="0" err="1"/>
              <a:t>mean</a:t>
            </a:r>
            <a:r>
              <a:rPr lang="sv-SE" sz="1600" b="1" dirty="0"/>
              <a:t> </a:t>
            </a:r>
            <a:r>
              <a:rPr lang="sv-SE" sz="1600" b="1" dirty="0" err="1"/>
              <a:t>value</a:t>
            </a:r>
            <a:r>
              <a:rPr lang="sv-SE" sz="1600" b="1" dirty="0"/>
              <a:t> </a:t>
            </a:r>
            <a:r>
              <a:rPr lang="sv-SE" sz="1600" dirty="0" err="1"/>
              <a:t>of</a:t>
            </a:r>
            <a:r>
              <a:rPr lang="sv-SE" sz="1600" dirty="0"/>
              <a:t> </a:t>
            </a:r>
            <a:r>
              <a:rPr lang="sv-SE" sz="1600" b="1" dirty="0"/>
              <a:t>$131.8</a:t>
            </a:r>
            <a:r>
              <a:rPr lang="sv-SE" sz="1600" dirty="0"/>
              <a:t> and a </a:t>
            </a:r>
            <a:r>
              <a:rPr lang="sv-SE" sz="1600" b="1" dirty="0"/>
              <a:t>median </a:t>
            </a:r>
            <a:r>
              <a:rPr lang="sv-SE" sz="1600" dirty="0" err="1"/>
              <a:t>of</a:t>
            </a:r>
            <a:r>
              <a:rPr lang="sv-SE" sz="1600" dirty="0"/>
              <a:t> </a:t>
            </a:r>
            <a:r>
              <a:rPr lang="sv-SE" sz="1600" b="1" dirty="0"/>
              <a:t>$97.6 </a:t>
            </a:r>
            <a:r>
              <a:rPr lang="sv-SE" sz="1600" dirty="0" err="1"/>
              <a:t>which</a:t>
            </a:r>
            <a:r>
              <a:rPr lang="sv-SE" sz="1600" dirty="0"/>
              <a:t> </a:t>
            </a:r>
            <a:r>
              <a:rPr lang="sv-SE" sz="1600" dirty="0" err="1"/>
              <a:t>indicates</a:t>
            </a:r>
            <a:r>
              <a:rPr lang="sv-SE" sz="1600" dirty="0"/>
              <a:t> a </a:t>
            </a:r>
            <a:r>
              <a:rPr lang="sv-SE" sz="1600" dirty="0" err="1"/>
              <a:t>more</a:t>
            </a:r>
            <a:r>
              <a:rPr lang="sv-SE" sz="1600" dirty="0"/>
              <a:t> </a:t>
            </a:r>
            <a:r>
              <a:rPr lang="sv-SE" sz="1600" dirty="0" err="1"/>
              <a:t>disperse</a:t>
            </a:r>
            <a:r>
              <a:rPr lang="sv-SE" sz="1600" dirty="0"/>
              <a:t> </a:t>
            </a:r>
            <a:r>
              <a:rPr lang="sv-SE" sz="1600" dirty="0" err="1"/>
              <a:t>price</a:t>
            </a:r>
            <a:r>
              <a:rPr lang="sv-SE" sz="1600" dirty="0"/>
              <a:t> distribution. </a:t>
            </a:r>
            <a:r>
              <a:rPr lang="sv-SE" sz="1600" dirty="0" err="1"/>
              <a:t>Combine</a:t>
            </a:r>
            <a:r>
              <a:rPr lang="sv-SE" sz="1600" dirty="0"/>
              <a:t> </a:t>
            </a:r>
            <a:r>
              <a:rPr lang="sv-SE" sz="1600" dirty="0" err="1"/>
              <a:t>this</a:t>
            </a:r>
            <a:r>
              <a:rPr lang="sv-SE" sz="1600" dirty="0"/>
              <a:t> </a:t>
            </a:r>
            <a:r>
              <a:rPr lang="sv-SE" sz="1600" dirty="0" err="1"/>
              <a:t>with</a:t>
            </a:r>
            <a:r>
              <a:rPr lang="sv-SE" sz="1600" dirty="0"/>
              <a:t> a </a:t>
            </a:r>
            <a:r>
              <a:rPr lang="sv-SE" sz="1600" b="1" dirty="0"/>
              <a:t>standard deviation</a:t>
            </a:r>
            <a:r>
              <a:rPr lang="sv-SE" sz="1600" dirty="0"/>
              <a:t> </a:t>
            </a:r>
            <a:r>
              <a:rPr lang="sv-SE" sz="1600" dirty="0" err="1"/>
              <a:t>of</a:t>
            </a:r>
            <a:r>
              <a:rPr lang="sv-SE" sz="1600" dirty="0"/>
              <a:t> </a:t>
            </a:r>
            <a:r>
              <a:rPr lang="sv-SE" sz="1600" b="1" dirty="0"/>
              <a:t>$117.0 </a:t>
            </a:r>
            <a:r>
              <a:rPr lang="sv-SE" sz="1600" dirty="0"/>
              <a:t>and </a:t>
            </a:r>
            <a:r>
              <a:rPr lang="sv-SE" sz="1600" dirty="0" err="1"/>
              <a:t>you</a:t>
            </a:r>
            <a:r>
              <a:rPr lang="sv-SE" sz="1600" dirty="0"/>
              <a:t> </a:t>
            </a:r>
            <a:r>
              <a:rPr lang="sv-SE" sz="1600" dirty="0" err="1"/>
              <a:t>have</a:t>
            </a:r>
            <a:r>
              <a:rPr lang="sv-SE" sz="1600" dirty="0"/>
              <a:t> a </a:t>
            </a:r>
            <a:r>
              <a:rPr lang="sv-SE" sz="1600" dirty="0" err="1"/>
              <a:t>very</a:t>
            </a:r>
            <a:r>
              <a:rPr lang="sv-SE" sz="1600" dirty="0"/>
              <a:t> volatile stock. It </a:t>
            </a:r>
            <a:r>
              <a:rPr lang="sv-SE" sz="1600" dirty="0" err="1"/>
              <a:t>also</a:t>
            </a:r>
            <a:r>
              <a:rPr lang="sv-SE" sz="1600" dirty="0"/>
              <a:t> has a </a:t>
            </a:r>
            <a:r>
              <a:rPr lang="sv-SE" sz="1600" b="1" dirty="0" err="1"/>
              <a:t>skewness</a:t>
            </a:r>
            <a:r>
              <a:rPr lang="sv-SE" sz="1600" b="1" dirty="0"/>
              <a:t> </a:t>
            </a:r>
            <a:r>
              <a:rPr lang="sv-SE" sz="1600" dirty="0" err="1"/>
              <a:t>of</a:t>
            </a:r>
            <a:r>
              <a:rPr lang="sv-SE" sz="1600" dirty="0"/>
              <a:t> </a:t>
            </a:r>
            <a:r>
              <a:rPr lang="sv-SE" sz="1600" b="1" dirty="0"/>
              <a:t>0.47</a:t>
            </a:r>
            <a:r>
              <a:rPr lang="sv-SE" sz="1600" dirty="0"/>
              <a:t>, </a:t>
            </a:r>
            <a:r>
              <a:rPr lang="sv-SE" sz="1600" dirty="0" err="1"/>
              <a:t>which</a:t>
            </a:r>
            <a:r>
              <a:rPr lang="sv-SE" sz="1600" dirty="0"/>
              <a:t> </a:t>
            </a:r>
            <a:r>
              <a:rPr lang="sv-SE" sz="1600" dirty="0" err="1"/>
              <a:t>indicates</a:t>
            </a:r>
            <a:r>
              <a:rPr lang="sv-SE" sz="1600" dirty="0"/>
              <a:t> a </a:t>
            </a:r>
            <a:r>
              <a:rPr lang="sv-SE" sz="1600" dirty="0" err="1"/>
              <a:t>significant</a:t>
            </a:r>
            <a:r>
              <a:rPr lang="sv-SE" sz="1600" dirty="0"/>
              <a:t> </a:t>
            </a:r>
            <a:r>
              <a:rPr lang="sv-SE" sz="1600" dirty="0" err="1"/>
              <a:t>righward</a:t>
            </a:r>
            <a:r>
              <a:rPr lang="sv-SE" sz="1600" dirty="0"/>
              <a:t> </a:t>
            </a:r>
            <a:r>
              <a:rPr lang="sv-SE" sz="1600" dirty="0" err="1"/>
              <a:t>tail</a:t>
            </a:r>
            <a:r>
              <a:rPr lang="sv-SE" sz="1600" dirty="0"/>
              <a:t>, </a:t>
            </a:r>
            <a:r>
              <a:rPr lang="sv-SE" sz="1600" dirty="0" err="1"/>
              <a:t>further</a:t>
            </a:r>
            <a:r>
              <a:rPr lang="sv-SE" sz="1600" dirty="0"/>
              <a:t> </a:t>
            </a:r>
            <a:r>
              <a:rPr lang="sv-SE" sz="1600" dirty="0" err="1"/>
              <a:t>explaining</a:t>
            </a:r>
            <a:r>
              <a:rPr lang="sv-SE" sz="1600" dirty="0"/>
              <a:t> </a:t>
            </a:r>
            <a:r>
              <a:rPr lang="sv-SE" sz="1600" dirty="0" err="1"/>
              <a:t>its</a:t>
            </a:r>
            <a:r>
              <a:rPr lang="sv-SE" sz="1600" dirty="0"/>
              <a:t> </a:t>
            </a:r>
            <a:r>
              <a:rPr lang="sv-SE" sz="1600" dirty="0" err="1"/>
              <a:t>peaks</a:t>
            </a:r>
            <a:r>
              <a:rPr lang="sv-SE" sz="1600" dirty="0"/>
              <a:t> and potential </a:t>
            </a:r>
            <a:r>
              <a:rPr lang="sv-SE" sz="1600" dirty="0" err="1"/>
              <a:t>high</a:t>
            </a:r>
            <a:r>
              <a:rPr lang="sv-SE" sz="1600" dirty="0"/>
              <a:t> </a:t>
            </a:r>
            <a:r>
              <a:rPr lang="sv-SE" sz="1600" dirty="0" err="1"/>
              <a:t>returns</a:t>
            </a:r>
            <a:r>
              <a:rPr lang="sv-SE" sz="1600" dirty="0"/>
              <a:t>.</a:t>
            </a:r>
          </a:p>
          <a:p>
            <a:r>
              <a:rPr lang="sv-SE" sz="1600" b="1" dirty="0"/>
              <a:t>Apple </a:t>
            </a:r>
            <a:r>
              <a:rPr lang="sv-SE" sz="1600" dirty="0"/>
              <a:t>is the </a:t>
            </a:r>
            <a:r>
              <a:rPr lang="sv-SE" sz="1600" dirty="0" err="1"/>
              <a:t>most</a:t>
            </a:r>
            <a:r>
              <a:rPr lang="sv-SE" sz="1600" dirty="0"/>
              <a:t> </a:t>
            </a:r>
            <a:r>
              <a:rPr lang="sv-SE" sz="1600" dirty="0" err="1"/>
              <a:t>well-centered</a:t>
            </a:r>
            <a:r>
              <a:rPr lang="sv-SE" sz="1600" dirty="0"/>
              <a:t> distribution </a:t>
            </a:r>
            <a:r>
              <a:rPr lang="sv-SE" sz="1600" dirty="0" err="1"/>
              <a:t>with</a:t>
            </a:r>
            <a:r>
              <a:rPr lang="sv-SE" sz="1600" dirty="0"/>
              <a:t> </a:t>
            </a:r>
            <a:r>
              <a:rPr lang="sv-SE" sz="1600" dirty="0" err="1"/>
              <a:t>its</a:t>
            </a:r>
            <a:r>
              <a:rPr lang="sv-SE" sz="1600" dirty="0"/>
              <a:t> </a:t>
            </a:r>
            <a:r>
              <a:rPr lang="sv-SE" sz="1600" b="1" dirty="0" err="1"/>
              <a:t>mean</a:t>
            </a:r>
            <a:r>
              <a:rPr lang="sv-SE" sz="1600" b="1" dirty="0"/>
              <a:t> </a:t>
            </a:r>
            <a:r>
              <a:rPr lang="sv-SE" sz="1600" b="1" dirty="0" err="1"/>
              <a:t>value</a:t>
            </a:r>
            <a:r>
              <a:rPr lang="sv-SE" sz="1600" b="1" dirty="0"/>
              <a:t> </a:t>
            </a:r>
            <a:r>
              <a:rPr lang="sv-SE" sz="1600" dirty="0" err="1"/>
              <a:t>of</a:t>
            </a:r>
            <a:r>
              <a:rPr lang="sv-SE" sz="1600" dirty="0"/>
              <a:t> </a:t>
            </a:r>
            <a:r>
              <a:rPr lang="sv-SE" sz="1600" b="1" dirty="0"/>
              <a:t>$97.4</a:t>
            </a:r>
            <a:r>
              <a:rPr lang="sv-SE" sz="1600" dirty="0"/>
              <a:t> and </a:t>
            </a:r>
            <a:r>
              <a:rPr lang="sv-SE" sz="1600" b="1" dirty="0"/>
              <a:t>median </a:t>
            </a:r>
            <a:r>
              <a:rPr lang="sv-SE" sz="1600" dirty="0" err="1"/>
              <a:t>of</a:t>
            </a:r>
            <a:r>
              <a:rPr lang="sv-SE" sz="1600" dirty="0"/>
              <a:t> </a:t>
            </a:r>
            <a:r>
              <a:rPr lang="sv-SE" sz="1600" b="1" dirty="0"/>
              <a:t>$94.1</a:t>
            </a:r>
            <a:r>
              <a:rPr lang="sv-SE" sz="1600" dirty="0"/>
              <a:t>. </a:t>
            </a:r>
            <a:r>
              <a:rPr lang="sv-SE" sz="1600" dirty="0" err="1"/>
              <a:t>Furthermore</a:t>
            </a:r>
            <a:r>
              <a:rPr lang="sv-SE" sz="1600" dirty="0"/>
              <a:t> it has a modest </a:t>
            </a:r>
            <a:r>
              <a:rPr lang="sv-SE" sz="1600" dirty="0" err="1"/>
              <a:t>but</a:t>
            </a:r>
            <a:r>
              <a:rPr lang="sv-SE" sz="1600" dirty="0"/>
              <a:t> </a:t>
            </a:r>
            <a:r>
              <a:rPr lang="sv-SE" sz="1600" dirty="0" err="1"/>
              <a:t>stable</a:t>
            </a:r>
            <a:r>
              <a:rPr lang="sv-SE" sz="1600" dirty="0"/>
              <a:t> </a:t>
            </a:r>
            <a:r>
              <a:rPr lang="sv-SE" sz="1600" b="1" dirty="0"/>
              <a:t>standard deviation </a:t>
            </a:r>
            <a:r>
              <a:rPr lang="sv-SE" sz="1600" dirty="0" err="1"/>
              <a:t>of</a:t>
            </a:r>
            <a:r>
              <a:rPr lang="sv-SE" sz="1600" b="1" dirty="0"/>
              <a:t> $46.6</a:t>
            </a:r>
            <a:r>
              <a:rPr lang="sv-SE" sz="1600" dirty="0"/>
              <a:t> and a </a:t>
            </a:r>
            <a:r>
              <a:rPr lang="sv-SE" sz="1600" b="1" dirty="0" err="1"/>
              <a:t>skewness</a:t>
            </a:r>
            <a:r>
              <a:rPr lang="sv-SE" sz="1600" b="1" dirty="0"/>
              <a:t> </a:t>
            </a:r>
            <a:r>
              <a:rPr lang="sv-SE" sz="1600" dirty="0" err="1"/>
              <a:t>of</a:t>
            </a:r>
            <a:r>
              <a:rPr lang="sv-SE" sz="1600" dirty="0"/>
              <a:t> </a:t>
            </a:r>
            <a:r>
              <a:rPr lang="sv-SE" sz="1600" b="1" dirty="0"/>
              <a:t>$0.12</a:t>
            </a:r>
            <a:r>
              <a:rPr lang="sv-SE" sz="1600" dirty="0"/>
              <a:t>, just </a:t>
            </a:r>
            <a:r>
              <a:rPr lang="sv-SE" sz="1600" dirty="0" err="1"/>
              <a:t>below</a:t>
            </a:r>
            <a:r>
              <a:rPr lang="sv-SE" sz="1600" dirty="0"/>
              <a:t> Microsoft. </a:t>
            </a:r>
            <a:endParaRPr lang="sv-SE" sz="1600" b="1" dirty="0"/>
          </a:p>
          <a:p>
            <a:endParaRPr lang="sv-SE" sz="1600" dirty="0"/>
          </a:p>
          <a:p>
            <a:r>
              <a:rPr lang="sv-SE" sz="1600" dirty="0"/>
              <a:t>All </a:t>
            </a:r>
            <a:r>
              <a:rPr lang="sv-SE" sz="1600" dirty="0" err="1"/>
              <a:t>three</a:t>
            </a:r>
            <a:r>
              <a:rPr lang="sv-SE" sz="1600" dirty="0"/>
              <a:t> distributions </a:t>
            </a:r>
            <a:r>
              <a:rPr lang="sv-SE" sz="1600" dirty="0" err="1"/>
              <a:t>have</a:t>
            </a:r>
            <a:r>
              <a:rPr lang="sv-SE" sz="1600" dirty="0"/>
              <a:t> a negative </a:t>
            </a:r>
            <a:r>
              <a:rPr lang="sv-SE" sz="1600" b="1" dirty="0" err="1"/>
              <a:t>kurtosis</a:t>
            </a:r>
            <a:r>
              <a:rPr lang="sv-SE" sz="1600" b="1" dirty="0"/>
              <a:t> </a:t>
            </a:r>
            <a:r>
              <a:rPr lang="sv-SE" sz="1600" dirty="0" err="1"/>
              <a:t>value</a:t>
            </a:r>
            <a:r>
              <a:rPr lang="sv-SE" sz="1600" dirty="0"/>
              <a:t> from </a:t>
            </a:r>
            <a:r>
              <a:rPr lang="sv-SE" sz="1600" dirty="0" err="1"/>
              <a:t>being</a:t>
            </a:r>
            <a:r>
              <a:rPr lang="sv-SE" sz="1600" dirty="0"/>
              <a:t> </a:t>
            </a:r>
            <a:r>
              <a:rPr lang="sv-SE" sz="1600" dirty="0" err="1"/>
              <a:t>more</a:t>
            </a:r>
            <a:r>
              <a:rPr lang="sv-SE" sz="1600" dirty="0"/>
              <a:t> </a:t>
            </a:r>
            <a:r>
              <a:rPr lang="sv-SE" sz="1600" dirty="0" err="1"/>
              <a:t>tail-heavy</a:t>
            </a:r>
            <a:r>
              <a:rPr lang="sv-SE" sz="1600" dirty="0"/>
              <a:t> </a:t>
            </a:r>
            <a:r>
              <a:rPr lang="sv-SE" sz="1600" dirty="0" err="1"/>
              <a:t>compared</a:t>
            </a:r>
            <a:r>
              <a:rPr lang="sv-SE" sz="1600" dirty="0"/>
              <a:t> to a </a:t>
            </a:r>
            <a:r>
              <a:rPr lang="sv-SE" sz="1600" dirty="0" err="1"/>
              <a:t>centered</a:t>
            </a:r>
            <a:r>
              <a:rPr lang="sv-SE" sz="1600" dirty="0"/>
              <a:t> normal distribution</a:t>
            </a:r>
          </a:p>
          <a:p>
            <a:endParaRPr lang="fr-FR" sz="1600" b="1" dirty="0"/>
          </a:p>
        </p:txBody>
      </p:sp>
    </p:spTree>
    <p:extLst>
      <p:ext uri="{BB962C8B-B14F-4D97-AF65-F5344CB8AC3E}">
        <p14:creationId xmlns:p14="http://schemas.microsoft.com/office/powerpoint/2010/main" val="368057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BDEF5A60-39F7-BC70-8E7B-37CB0DD3A4DC}"/>
              </a:ext>
            </a:extLst>
          </p:cNvPr>
          <p:cNvSpPr>
            <a:spLocks noGrp="1"/>
          </p:cNvSpPr>
          <p:nvPr>
            <p:ph type="dt" sz="half" idx="10"/>
          </p:nvPr>
        </p:nvSpPr>
        <p:spPr/>
        <p:txBody>
          <a:bodyPr/>
          <a:lstStyle/>
          <a:p>
            <a:pPr rtl="0"/>
            <a:r>
              <a:rPr lang="fr-FR" dirty="0"/>
              <a:t>2023</a:t>
            </a:r>
          </a:p>
        </p:txBody>
      </p:sp>
      <p:sp>
        <p:nvSpPr>
          <p:cNvPr id="16" name="Footer Placeholder 15">
            <a:extLst>
              <a:ext uri="{FF2B5EF4-FFF2-40B4-BE49-F238E27FC236}">
                <a16:creationId xmlns:a16="http://schemas.microsoft.com/office/drawing/2014/main" id="{D49E685A-57B5-75BE-C262-1C4556B1ACB2}"/>
              </a:ext>
            </a:extLst>
          </p:cNvPr>
          <p:cNvSpPr>
            <a:spLocks noGrp="1"/>
          </p:cNvSpPr>
          <p:nvPr>
            <p:ph type="ftr" sz="quarter" idx="11"/>
          </p:nvPr>
        </p:nvSpPr>
        <p:spPr/>
        <p:txBody>
          <a:bodyPr/>
          <a:lstStyle/>
          <a:p>
            <a:pPr rtl="0"/>
            <a:r>
              <a:rPr lang="fr-FR"/>
              <a:t>TITRE DE LA PRÉSENTATION</a:t>
            </a:r>
          </a:p>
        </p:txBody>
      </p:sp>
      <p:sp>
        <p:nvSpPr>
          <p:cNvPr id="17" name="Slide Number Placeholder 16">
            <a:extLst>
              <a:ext uri="{FF2B5EF4-FFF2-40B4-BE49-F238E27FC236}">
                <a16:creationId xmlns:a16="http://schemas.microsoft.com/office/drawing/2014/main" id="{3F56D3AD-9CA3-C1BE-0FEF-8830DBBEF216}"/>
              </a:ext>
            </a:extLst>
          </p:cNvPr>
          <p:cNvSpPr>
            <a:spLocks noGrp="1"/>
          </p:cNvSpPr>
          <p:nvPr>
            <p:ph type="sldNum" sz="quarter" idx="12"/>
          </p:nvPr>
        </p:nvSpPr>
        <p:spPr/>
        <p:txBody>
          <a:bodyPr/>
          <a:lstStyle/>
          <a:p>
            <a:pPr rtl="0"/>
            <a:fld id="{A49DFD55-3C28-40EF-9E31-A92D2E4017FF}" type="slidenum">
              <a:rPr lang="fr-FR" smtClean="0"/>
              <a:pPr rtl="0"/>
              <a:t>6</a:t>
            </a:fld>
            <a:endParaRPr lang="fr-FR" dirty="0"/>
          </a:p>
        </p:txBody>
      </p:sp>
      <p:sp>
        <p:nvSpPr>
          <p:cNvPr id="18" name="Title 1">
            <a:extLst>
              <a:ext uri="{FF2B5EF4-FFF2-40B4-BE49-F238E27FC236}">
                <a16:creationId xmlns:a16="http://schemas.microsoft.com/office/drawing/2014/main" id="{D4E58EDE-B53F-9A30-B499-867ECB1551EE}"/>
              </a:ext>
            </a:extLst>
          </p:cNvPr>
          <p:cNvSpPr>
            <a:spLocks noGrp="1"/>
          </p:cNvSpPr>
          <p:nvPr>
            <p:ph type="title"/>
          </p:nvPr>
        </p:nvSpPr>
        <p:spPr>
          <a:xfrm>
            <a:off x="838200" y="-147578"/>
            <a:ext cx="10515600" cy="1325563"/>
          </a:xfrm>
        </p:spPr>
        <p:txBody>
          <a:bodyPr/>
          <a:lstStyle/>
          <a:p>
            <a:r>
              <a:rPr lang="sv-SE" dirty="0"/>
              <a:t>Regression </a:t>
            </a:r>
            <a:r>
              <a:rPr lang="sv-SE" dirty="0" err="1"/>
              <a:t>ModelING</a:t>
            </a:r>
            <a:r>
              <a:rPr lang="sv-SE" dirty="0"/>
              <a:t> and Risk </a:t>
            </a:r>
            <a:r>
              <a:rPr lang="sv-SE" dirty="0" err="1"/>
              <a:t>analysis</a:t>
            </a:r>
            <a:endParaRPr lang="fr-FR" dirty="0"/>
          </a:p>
        </p:txBody>
      </p:sp>
      <p:graphicFrame>
        <p:nvGraphicFramePr>
          <p:cNvPr id="19" name="Chart 18">
            <a:extLst>
              <a:ext uri="{FF2B5EF4-FFF2-40B4-BE49-F238E27FC236}">
                <a16:creationId xmlns:a16="http://schemas.microsoft.com/office/drawing/2014/main" id="{CB0FF1CA-9660-C1E7-F472-B6AE6EBF773E}"/>
              </a:ext>
            </a:extLst>
          </p:cNvPr>
          <p:cNvGraphicFramePr>
            <a:graphicFrameLocks/>
          </p:cNvGraphicFramePr>
          <p:nvPr>
            <p:extLst>
              <p:ext uri="{D42A27DB-BD31-4B8C-83A1-F6EECF244321}">
                <p14:modId xmlns:p14="http://schemas.microsoft.com/office/powerpoint/2010/main" val="2566741742"/>
              </p:ext>
            </p:extLst>
          </p:nvPr>
        </p:nvGraphicFramePr>
        <p:xfrm>
          <a:off x="-63500" y="825669"/>
          <a:ext cx="4325206" cy="2170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C83AE858-EB22-9028-7503-CD97EDD13AB1}"/>
              </a:ext>
            </a:extLst>
          </p:cNvPr>
          <p:cNvGraphicFramePr>
            <a:graphicFrameLocks/>
          </p:cNvGraphicFramePr>
          <p:nvPr>
            <p:extLst>
              <p:ext uri="{D42A27DB-BD31-4B8C-83A1-F6EECF244321}">
                <p14:modId xmlns:p14="http://schemas.microsoft.com/office/powerpoint/2010/main" val="1133989673"/>
              </p:ext>
            </p:extLst>
          </p:nvPr>
        </p:nvGraphicFramePr>
        <p:xfrm>
          <a:off x="3946085" y="825669"/>
          <a:ext cx="4280768" cy="21701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A7129AB0-FFE3-8C7C-2006-4791E9BF80DA}"/>
              </a:ext>
            </a:extLst>
          </p:cNvPr>
          <p:cNvGraphicFramePr>
            <a:graphicFrameLocks/>
          </p:cNvGraphicFramePr>
          <p:nvPr>
            <p:extLst>
              <p:ext uri="{D42A27DB-BD31-4B8C-83A1-F6EECF244321}">
                <p14:modId xmlns:p14="http://schemas.microsoft.com/office/powerpoint/2010/main" val="2509271866"/>
              </p:ext>
            </p:extLst>
          </p:nvPr>
        </p:nvGraphicFramePr>
        <p:xfrm>
          <a:off x="7923931" y="825669"/>
          <a:ext cx="4280769" cy="2170112"/>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6046AFC2-5740-2EC4-4352-A467D7CBED71}"/>
              </a:ext>
            </a:extLst>
          </p:cNvPr>
          <p:cNvSpPr txBox="1"/>
          <p:nvPr/>
        </p:nvSpPr>
        <p:spPr>
          <a:xfrm>
            <a:off x="400050" y="2830404"/>
            <a:ext cx="11391900" cy="1631216"/>
          </a:xfrm>
          <a:prstGeom prst="rect">
            <a:avLst/>
          </a:prstGeom>
          <a:noFill/>
        </p:spPr>
        <p:txBody>
          <a:bodyPr wrap="square" rtlCol="0">
            <a:spAutoFit/>
          </a:bodyPr>
          <a:lstStyle/>
          <a:p>
            <a:r>
              <a:rPr lang="sv-SE" sz="1600" dirty="0"/>
              <a:t>The </a:t>
            </a:r>
            <a:r>
              <a:rPr lang="sv-SE" sz="1600" dirty="0" err="1"/>
              <a:t>most</a:t>
            </a:r>
            <a:r>
              <a:rPr lang="sv-SE" sz="1600" dirty="0"/>
              <a:t> </a:t>
            </a:r>
            <a:r>
              <a:rPr lang="sv-SE" sz="1600" dirty="0" err="1"/>
              <a:t>imprtant</a:t>
            </a:r>
            <a:r>
              <a:rPr lang="sv-SE" sz="1600" dirty="0"/>
              <a:t> </a:t>
            </a:r>
            <a:r>
              <a:rPr lang="sv-SE" sz="1600" dirty="0" err="1"/>
              <a:t>metrics</a:t>
            </a:r>
            <a:r>
              <a:rPr lang="sv-SE" sz="1600" dirty="0"/>
              <a:t> in order to gage </a:t>
            </a:r>
            <a:r>
              <a:rPr lang="sv-SE" sz="1600" dirty="0" err="1"/>
              <a:t>how</a:t>
            </a:r>
            <a:r>
              <a:rPr lang="sv-SE" sz="1600" dirty="0"/>
              <a:t> </a:t>
            </a:r>
            <a:r>
              <a:rPr lang="sv-SE" sz="1600" dirty="0" err="1"/>
              <a:t>well</a:t>
            </a:r>
            <a:r>
              <a:rPr lang="sv-SE" sz="1600" dirty="0"/>
              <a:t> </a:t>
            </a:r>
            <a:r>
              <a:rPr lang="sv-SE" sz="1600" dirty="0" err="1"/>
              <a:t>of</a:t>
            </a:r>
            <a:r>
              <a:rPr lang="sv-SE" sz="1600" dirty="0"/>
              <a:t> a regression </a:t>
            </a:r>
            <a:r>
              <a:rPr lang="sv-SE" sz="1600" dirty="0" err="1"/>
              <a:t>model</a:t>
            </a:r>
            <a:r>
              <a:rPr lang="sv-SE" sz="1600" dirty="0"/>
              <a:t> </a:t>
            </a:r>
            <a:r>
              <a:rPr lang="sv-SE" sz="1600" dirty="0" err="1"/>
              <a:t>we</a:t>
            </a:r>
            <a:r>
              <a:rPr lang="sv-SE" sz="1600" dirty="0"/>
              <a:t> </a:t>
            </a:r>
            <a:r>
              <a:rPr lang="sv-SE" sz="1600" dirty="0" err="1"/>
              <a:t>have</a:t>
            </a:r>
            <a:r>
              <a:rPr lang="sv-SE" sz="1600" dirty="0"/>
              <a:t> </a:t>
            </a:r>
            <a:r>
              <a:rPr lang="sv-SE" sz="1600" dirty="0" err="1"/>
              <a:t>are</a:t>
            </a:r>
            <a:r>
              <a:rPr lang="sv-SE" sz="1600" dirty="0"/>
              <a:t> the </a:t>
            </a:r>
            <a:r>
              <a:rPr lang="sv-SE" sz="1600" b="1" dirty="0" err="1"/>
              <a:t>Significant</a:t>
            </a:r>
            <a:r>
              <a:rPr lang="sv-SE" sz="1600" b="1" dirty="0"/>
              <a:t> F </a:t>
            </a:r>
            <a:r>
              <a:rPr lang="sv-SE" sz="1600" b="1" dirty="0" err="1"/>
              <a:t>values</a:t>
            </a:r>
            <a:r>
              <a:rPr lang="sv-SE" sz="1600" b="1" dirty="0"/>
              <a:t> </a:t>
            </a:r>
            <a:r>
              <a:rPr lang="sv-SE" sz="1600" dirty="0"/>
              <a:t>and the </a:t>
            </a:r>
            <a:r>
              <a:rPr lang="sv-SE" sz="1600" b="1" dirty="0"/>
              <a:t>P-</a:t>
            </a:r>
            <a:r>
              <a:rPr lang="sv-SE" sz="1600" b="1" dirty="0" err="1"/>
              <a:t>values</a:t>
            </a:r>
            <a:r>
              <a:rPr lang="sv-SE" sz="1600" dirty="0"/>
              <a:t>. </a:t>
            </a:r>
            <a:r>
              <a:rPr lang="sv-SE" sz="1600" dirty="0" err="1"/>
              <a:t>They</a:t>
            </a:r>
            <a:r>
              <a:rPr lang="sv-SE" sz="1600" dirty="0"/>
              <a:t> </a:t>
            </a:r>
            <a:r>
              <a:rPr lang="sv-SE" sz="1600" dirty="0" err="1"/>
              <a:t>should</a:t>
            </a:r>
            <a:r>
              <a:rPr lang="sv-SE" sz="1600" dirty="0"/>
              <a:t> </a:t>
            </a:r>
            <a:r>
              <a:rPr lang="sv-SE" sz="1600" dirty="0" err="1"/>
              <a:t>both</a:t>
            </a:r>
            <a:r>
              <a:rPr lang="sv-SE" sz="1600" dirty="0"/>
              <a:t> be as </a:t>
            </a:r>
            <a:r>
              <a:rPr lang="sv-SE" sz="1600" dirty="0" err="1"/>
              <a:t>close</a:t>
            </a:r>
            <a:r>
              <a:rPr lang="sv-SE" sz="1600" dirty="0"/>
              <a:t> to </a:t>
            </a:r>
            <a:r>
              <a:rPr lang="sv-SE" sz="1600" dirty="0" err="1"/>
              <a:t>zero</a:t>
            </a:r>
            <a:r>
              <a:rPr lang="sv-SE" sz="1600" dirty="0"/>
              <a:t> as </a:t>
            </a:r>
            <a:r>
              <a:rPr lang="sv-SE" sz="1600" dirty="0" err="1"/>
              <a:t>possible</a:t>
            </a:r>
            <a:r>
              <a:rPr lang="sv-SE" sz="1600" dirty="0"/>
              <a:t> and the P-</a:t>
            </a:r>
            <a:r>
              <a:rPr lang="sv-SE" sz="1600" dirty="0" err="1"/>
              <a:t>value</a:t>
            </a:r>
            <a:r>
              <a:rPr lang="sv-SE" sz="1600" dirty="0"/>
              <a:t> </a:t>
            </a:r>
            <a:r>
              <a:rPr lang="sv-SE" sz="1600" dirty="0" err="1"/>
              <a:t>should</a:t>
            </a:r>
            <a:r>
              <a:rPr lang="sv-SE" sz="1600" dirty="0"/>
              <a:t> </a:t>
            </a:r>
            <a:r>
              <a:rPr lang="sv-SE" sz="1600" dirty="0" err="1"/>
              <a:t>also</a:t>
            </a:r>
            <a:r>
              <a:rPr lang="sv-SE" sz="1600" dirty="0"/>
              <a:t> be </a:t>
            </a:r>
            <a:r>
              <a:rPr lang="sv-SE" sz="1600" dirty="0" err="1"/>
              <a:t>lower</a:t>
            </a:r>
            <a:r>
              <a:rPr lang="sv-SE" sz="1600" dirty="0"/>
              <a:t> </a:t>
            </a:r>
            <a:r>
              <a:rPr lang="sv-SE" sz="1600" dirty="0" err="1"/>
              <a:t>than</a:t>
            </a:r>
            <a:r>
              <a:rPr lang="sv-SE" sz="1600" dirty="0"/>
              <a:t> </a:t>
            </a:r>
            <a:r>
              <a:rPr lang="sv-SE" sz="1600" dirty="0" err="1"/>
              <a:t>our</a:t>
            </a:r>
            <a:r>
              <a:rPr lang="sv-SE" sz="1600" dirty="0"/>
              <a:t> </a:t>
            </a:r>
            <a:r>
              <a:rPr lang="sv-SE" sz="1600" dirty="0" err="1"/>
              <a:t>alpha</a:t>
            </a:r>
            <a:r>
              <a:rPr lang="sv-SE" sz="1600" dirty="0"/>
              <a:t> </a:t>
            </a:r>
            <a:r>
              <a:rPr lang="sv-SE" sz="1600" dirty="0" err="1"/>
              <a:t>value</a:t>
            </a:r>
            <a:r>
              <a:rPr lang="sv-SE" sz="1600" dirty="0"/>
              <a:t> (in </a:t>
            </a:r>
            <a:r>
              <a:rPr lang="sv-SE" sz="1600" dirty="0" err="1"/>
              <a:t>this</a:t>
            </a:r>
            <a:r>
              <a:rPr lang="sv-SE" sz="1600" dirty="0"/>
              <a:t> </a:t>
            </a:r>
            <a:r>
              <a:rPr lang="sv-SE" sz="1600" dirty="0" err="1"/>
              <a:t>case</a:t>
            </a:r>
            <a:r>
              <a:rPr lang="sv-SE" sz="1600" dirty="0"/>
              <a:t> 0.05). </a:t>
            </a:r>
            <a:r>
              <a:rPr lang="sv-SE" sz="1600" dirty="0" err="1"/>
              <a:t>There</a:t>
            </a:r>
            <a:r>
              <a:rPr lang="sv-SE" sz="1600" dirty="0"/>
              <a:t> </a:t>
            </a:r>
            <a:r>
              <a:rPr lang="sv-SE" sz="1600" dirty="0" err="1"/>
              <a:t>conditions</a:t>
            </a:r>
            <a:r>
              <a:rPr lang="sv-SE" sz="1600" dirty="0"/>
              <a:t> </a:t>
            </a:r>
            <a:r>
              <a:rPr lang="sv-SE" sz="1600" dirty="0" err="1"/>
              <a:t>are</a:t>
            </a:r>
            <a:r>
              <a:rPr lang="sv-SE" sz="1600" dirty="0"/>
              <a:t> </a:t>
            </a:r>
            <a:r>
              <a:rPr lang="sv-SE" sz="1600" dirty="0" err="1"/>
              <a:t>true</a:t>
            </a:r>
            <a:r>
              <a:rPr lang="sv-SE" sz="1600" dirty="0"/>
              <a:t> for all </a:t>
            </a:r>
            <a:r>
              <a:rPr lang="sv-SE" sz="1600" dirty="0" err="1"/>
              <a:t>these</a:t>
            </a:r>
            <a:r>
              <a:rPr lang="sv-SE" sz="1600" dirty="0"/>
              <a:t> regression </a:t>
            </a:r>
            <a:r>
              <a:rPr lang="sv-SE" sz="1600" dirty="0" err="1"/>
              <a:t>models</a:t>
            </a:r>
            <a:r>
              <a:rPr lang="sv-SE" sz="1600" dirty="0"/>
              <a:t>. In the </a:t>
            </a:r>
            <a:r>
              <a:rPr lang="sv-SE" sz="1600" dirty="0" err="1"/>
              <a:t>residual</a:t>
            </a:r>
            <a:r>
              <a:rPr lang="sv-SE" sz="1600" dirty="0"/>
              <a:t> </a:t>
            </a:r>
            <a:r>
              <a:rPr lang="sv-SE" sz="1600" dirty="0" err="1"/>
              <a:t>plots</a:t>
            </a:r>
            <a:r>
              <a:rPr lang="sv-SE" sz="1600" dirty="0"/>
              <a:t> (not </a:t>
            </a:r>
            <a:r>
              <a:rPr lang="sv-SE" sz="1600" dirty="0" err="1"/>
              <a:t>shown</a:t>
            </a:r>
            <a:r>
              <a:rPr lang="sv-SE" sz="1600" dirty="0"/>
              <a:t> </a:t>
            </a:r>
            <a:r>
              <a:rPr lang="sv-SE" sz="1600" dirty="0" err="1"/>
              <a:t>here</a:t>
            </a:r>
            <a:r>
              <a:rPr lang="sv-SE" sz="1600" dirty="0"/>
              <a:t>) </a:t>
            </a:r>
            <a:r>
              <a:rPr lang="sv-SE" sz="1600" dirty="0" err="1"/>
              <a:t>we</a:t>
            </a:r>
            <a:r>
              <a:rPr lang="sv-SE" sz="1600" dirty="0"/>
              <a:t> </a:t>
            </a:r>
            <a:r>
              <a:rPr lang="sv-SE" sz="1600" dirty="0" err="1"/>
              <a:t>can</a:t>
            </a:r>
            <a:r>
              <a:rPr lang="sv-SE" sz="1600" dirty="0"/>
              <a:t> </a:t>
            </a:r>
            <a:r>
              <a:rPr lang="sv-SE" sz="1600" dirty="0" err="1"/>
              <a:t>also</a:t>
            </a:r>
            <a:r>
              <a:rPr lang="sv-SE" sz="1600" dirty="0"/>
              <a:t> </a:t>
            </a:r>
            <a:r>
              <a:rPr lang="sv-SE" sz="1600" dirty="0" err="1"/>
              <a:t>see</a:t>
            </a:r>
            <a:r>
              <a:rPr lang="sv-SE" sz="1600" dirty="0"/>
              <a:t> </a:t>
            </a:r>
            <a:r>
              <a:rPr lang="sv-SE" sz="1600" dirty="0" err="1"/>
              <a:t>that</a:t>
            </a:r>
            <a:r>
              <a:rPr lang="sv-SE" sz="1600" dirty="0"/>
              <a:t> </a:t>
            </a:r>
            <a:r>
              <a:rPr lang="sv-SE" sz="1600" dirty="0" err="1"/>
              <a:t>they</a:t>
            </a:r>
            <a:r>
              <a:rPr lang="sv-SE" sz="1600" dirty="0"/>
              <a:t> </a:t>
            </a:r>
            <a:r>
              <a:rPr lang="sv-SE" sz="1600" dirty="0" err="1"/>
              <a:t>are</a:t>
            </a:r>
            <a:r>
              <a:rPr lang="sv-SE" sz="1600" dirty="0"/>
              <a:t> all </a:t>
            </a:r>
            <a:r>
              <a:rPr lang="sv-SE" sz="1600" dirty="0" err="1"/>
              <a:t>close</a:t>
            </a:r>
            <a:r>
              <a:rPr lang="sv-SE" sz="1600" dirty="0"/>
              <a:t> to the x-</a:t>
            </a:r>
            <a:r>
              <a:rPr lang="sv-SE" sz="1600" dirty="0" err="1"/>
              <a:t>axis</a:t>
            </a:r>
            <a:r>
              <a:rPr lang="sv-SE" sz="1600" dirty="0"/>
              <a:t>, </a:t>
            </a:r>
            <a:r>
              <a:rPr lang="sv-SE" sz="1600" dirty="0" err="1"/>
              <a:t>also</a:t>
            </a:r>
            <a:r>
              <a:rPr lang="sv-SE" sz="1600" dirty="0"/>
              <a:t> </a:t>
            </a:r>
            <a:r>
              <a:rPr lang="sv-SE" sz="1600" dirty="0" err="1"/>
              <a:t>indicating</a:t>
            </a:r>
            <a:r>
              <a:rPr lang="sv-SE" sz="1600" dirty="0"/>
              <a:t> </a:t>
            </a:r>
            <a:r>
              <a:rPr lang="sv-SE" sz="1600" dirty="0" err="1"/>
              <a:t>good</a:t>
            </a:r>
            <a:r>
              <a:rPr lang="sv-SE" sz="1600" dirty="0"/>
              <a:t> regression </a:t>
            </a:r>
            <a:r>
              <a:rPr lang="sv-SE" sz="1600" dirty="0" err="1"/>
              <a:t>models</a:t>
            </a:r>
            <a:r>
              <a:rPr lang="sv-SE" sz="1600" dirty="0"/>
              <a:t>.</a:t>
            </a:r>
          </a:p>
          <a:p>
            <a:endParaRPr lang="sv-SE" sz="1600" dirty="0"/>
          </a:p>
          <a:p>
            <a:r>
              <a:rPr lang="sv-SE" sz="1600" dirty="0"/>
              <a:t>The </a:t>
            </a:r>
            <a:r>
              <a:rPr lang="sv-SE" sz="1600" dirty="0" err="1"/>
              <a:t>most</a:t>
            </a:r>
            <a:r>
              <a:rPr lang="sv-SE" sz="1600" dirty="0"/>
              <a:t> </a:t>
            </a:r>
            <a:r>
              <a:rPr lang="sv-SE" sz="1600" dirty="0" err="1"/>
              <a:t>important</a:t>
            </a:r>
            <a:r>
              <a:rPr lang="sv-SE" sz="1600" dirty="0"/>
              <a:t> </a:t>
            </a:r>
            <a:r>
              <a:rPr lang="sv-SE" sz="1600" dirty="0" err="1"/>
              <a:t>metrics</a:t>
            </a:r>
            <a:r>
              <a:rPr lang="sv-SE" sz="1600" dirty="0"/>
              <a:t> for risk </a:t>
            </a:r>
            <a:r>
              <a:rPr lang="sv-SE" sz="1600" dirty="0" err="1"/>
              <a:t>analysis</a:t>
            </a:r>
            <a:r>
              <a:rPr lang="sv-SE" sz="1600" dirty="0"/>
              <a:t> from the regression </a:t>
            </a:r>
            <a:r>
              <a:rPr lang="sv-SE" sz="1600" dirty="0" err="1"/>
              <a:t>are</a:t>
            </a:r>
            <a:r>
              <a:rPr lang="sv-SE" sz="1600" dirty="0"/>
              <a:t> the </a:t>
            </a:r>
            <a:r>
              <a:rPr lang="sv-SE" sz="1600" b="1" dirty="0" err="1"/>
              <a:t>Adjusted</a:t>
            </a:r>
            <a:r>
              <a:rPr lang="sv-SE" sz="1600" b="1" dirty="0"/>
              <a:t> R </a:t>
            </a:r>
            <a:r>
              <a:rPr lang="sv-SE" sz="1600" b="1" dirty="0" err="1"/>
              <a:t>square</a:t>
            </a:r>
            <a:r>
              <a:rPr lang="sv-SE" sz="1600" b="1" dirty="0"/>
              <a:t> </a:t>
            </a:r>
            <a:r>
              <a:rPr lang="sv-SE" sz="1600" b="1" dirty="0" err="1"/>
              <a:t>value</a:t>
            </a:r>
            <a:r>
              <a:rPr lang="sv-SE" sz="1600" b="1" dirty="0"/>
              <a:t> </a:t>
            </a:r>
            <a:r>
              <a:rPr lang="sv-SE" sz="1600" dirty="0"/>
              <a:t>and </a:t>
            </a:r>
            <a:r>
              <a:rPr lang="sv-SE" sz="1600" b="1" dirty="0"/>
              <a:t>Beta </a:t>
            </a:r>
            <a:r>
              <a:rPr lang="sv-SE" sz="1600" b="1" dirty="0" err="1"/>
              <a:t>value</a:t>
            </a:r>
            <a:r>
              <a:rPr lang="sv-SE" sz="1600" dirty="0"/>
              <a:t>:</a:t>
            </a:r>
          </a:p>
        </p:txBody>
      </p:sp>
      <p:sp>
        <p:nvSpPr>
          <p:cNvPr id="23" name="TextBox 22">
            <a:extLst>
              <a:ext uri="{FF2B5EF4-FFF2-40B4-BE49-F238E27FC236}">
                <a16:creationId xmlns:a16="http://schemas.microsoft.com/office/drawing/2014/main" id="{5CBC7CE6-7C12-A4C1-105A-0FE3A51D4001}"/>
              </a:ext>
            </a:extLst>
          </p:cNvPr>
          <p:cNvSpPr txBox="1"/>
          <p:nvPr/>
        </p:nvSpPr>
        <p:spPr>
          <a:xfrm>
            <a:off x="400050" y="4461620"/>
            <a:ext cx="11391900" cy="1815882"/>
          </a:xfrm>
          <a:prstGeom prst="rect">
            <a:avLst/>
          </a:prstGeom>
          <a:noFill/>
        </p:spPr>
        <p:txBody>
          <a:bodyPr wrap="square" numCol="3" rtlCol="0">
            <a:spAutoFit/>
          </a:bodyPr>
          <a:lstStyle/>
          <a:p>
            <a:r>
              <a:rPr lang="sv-SE" sz="1600" b="1" dirty="0"/>
              <a:t>Microsoft </a:t>
            </a:r>
            <a:r>
              <a:rPr lang="sv-SE" sz="1600" dirty="0"/>
              <a:t>has a </a:t>
            </a:r>
            <a:r>
              <a:rPr lang="sv-SE" sz="1600" b="1" dirty="0"/>
              <a:t>R </a:t>
            </a:r>
            <a:r>
              <a:rPr lang="sv-SE" sz="1600" b="1" dirty="0" err="1"/>
              <a:t>square</a:t>
            </a:r>
            <a:r>
              <a:rPr lang="sv-SE" sz="1600" b="1" dirty="0"/>
              <a:t> </a:t>
            </a:r>
            <a:r>
              <a:rPr lang="sv-SE" sz="1600" b="1" dirty="0" err="1"/>
              <a:t>value</a:t>
            </a:r>
            <a:r>
              <a:rPr lang="sv-SE" sz="1600" b="1" dirty="0"/>
              <a:t> </a:t>
            </a:r>
            <a:r>
              <a:rPr lang="sv-SE" sz="1600" dirty="0" err="1"/>
              <a:t>of</a:t>
            </a:r>
            <a:r>
              <a:rPr lang="sv-SE" sz="1600" dirty="0"/>
              <a:t> </a:t>
            </a:r>
            <a:r>
              <a:rPr lang="sv-SE" sz="1600" b="1" dirty="0"/>
              <a:t>0.60</a:t>
            </a:r>
            <a:r>
              <a:rPr lang="sv-SE" sz="1600" dirty="0"/>
              <a:t> </a:t>
            </a:r>
            <a:r>
              <a:rPr lang="sv-SE" sz="1600" dirty="0" err="1"/>
              <a:t>meaning</a:t>
            </a:r>
            <a:r>
              <a:rPr lang="sv-SE" sz="1600" dirty="0"/>
              <a:t> </a:t>
            </a:r>
            <a:r>
              <a:rPr lang="sv-SE" sz="1600" dirty="0" err="1"/>
              <a:t>that</a:t>
            </a:r>
            <a:r>
              <a:rPr lang="sv-SE" sz="1600" dirty="0"/>
              <a:t> 60% </a:t>
            </a:r>
            <a:r>
              <a:rPr lang="sv-SE" sz="1600" dirty="0" err="1"/>
              <a:t>of</a:t>
            </a:r>
            <a:r>
              <a:rPr lang="sv-SE" sz="1600" dirty="0"/>
              <a:t> the </a:t>
            </a:r>
            <a:r>
              <a:rPr lang="sv-SE" sz="1600" dirty="0" err="1"/>
              <a:t>asset’s</a:t>
            </a:r>
            <a:r>
              <a:rPr lang="sv-SE" sz="1600" dirty="0"/>
              <a:t> </a:t>
            </a:r>
            <a:r>
              <a:rPr lang="sv-SE" sz="1600" dirty="0" err="1"/>
              <a:t>performance</a:t>
            </a:r>
            <a:r>
              <a:rPr lang="sv-SE" sz="1600" dirty="0"/>
              <a:t> </a:t>
            </a:r>
            <a:r>
              <a:rPr lang="sv-SE" sz="1600" dirty="0" err="1"/>
              <a:t>can</a:t>
            </a:r>
            <a:r>
              <a:rPr lang="sv-SE" sz="1600" dirty="0"/>
              <a:t> be </a:t>
            </a:r>
            <a:r>
              <a:rPr lang="sv-SE" sz="1600" dirty="0" err="1"/>
              <a:t>explained</a:t>
            </a:r>
            <a:r>
              <a:rPr lang="sv-SE" sz="1600" dirty="0"/>
              <a:t> by the </a:t>
            </a:r>
            <a:r>
              <a:rPr lang="sv-SE" sz="1600" dirty="0" err="1"/>
              <a:t>performance</a:t>
            </a:r>
            <a:r>
              <a:rPr lang="sv-SE" sz="1600" dirty="0"/>
              <a:t> </a:t>
            </a:r>
            <a:r>
              <a:rPr lang="sv-SE" sz="1600" dirty="0" err="1"/>
              <a:t>of</a:t>
            </a:r>
            <a:r>
              <a:rPr lang="sv-SE" sz="1600" dirty="0"/>
              <a:t> the S&amp;P 500. It has a   </a:t>
            </a:r>
            <a:r>
              <a:rPr lang="sv-SE" sz="1600" b="1" dirty="0"/>
              <a:t>Beta </a:t>
            </a:r>
            <a:r>
              <a:rPr lang="sv-SE" sz="1600" b="1" dirty="0" err="1"/>
              <a:t>value</a:t>
            </a:r>
            <a:r>
              <a:rPr lang="sv-SE" sz="1600" dirty="0"/>
              <a:t> </a:t>
            </a:r>
            <a:r>
              <a:rPr lang="sv-SE" sz="1600" dirty="0" err="1"/>
              <a:t>of</a:t>
            </a:r>
            <a:r>
              <a:rPr lang="sv-SE" sz="1600" b="1" dirty="0"/>
              <a:t> 1.22. </a:t>
            </a:r>
            <a:r>
              <a:rPr lang="sv-SE" sz="1600" dirty="0"/>
              <a:t>Different </a:t>
            </a:r>
            <a:r>
              <a:rPr lang="sv-SE" sz="1600" dirty="0" err="1"/>
              <a:t>enough</a:t>
            </a:r>
            <a:r>
              <a:rPr lang="sv-SE" sz="1600" dirty="0"/>
              <a:t>    from the standard (beta </a:t>
            </a:r>
            <a:r>
              <a:rPr lang="sv-SE" sz="1600" dirty="0" err="1"/>
              <a:t>of</a:t>
            </a:r>
            <a:r>
              <a:rPr lang="sv-SE" sz="1600" dirty="0"/>
              <a:t> 1) to </a:t>
            </a:r>
            <a:r>
              <a:rPr lang="sv-SE" sz="1600" dirty="0" err="1"/>
              <a:t>give</a:t>
            </a:r>
            <a:r>
              <a:rPr lang="sv-SE" sz="1600" dirty="0"/>
              <a:t>  </a:t>
            </a:r>
            <a:r>
              <a:rPr lang="sv-SE" sz="1600" dirty="0" err="1"/>
              <a:t>good</a:t>
            </a:r>
            <a:r>
              <a:rPr lang="sv-SE" sz="1600" dirty="0"/>
              <a:t> </a:t>
            </a:r>
            <a:r>
              <a:rPr lang="sv-SE" sz="1600" dirty="0" err="1"/>
              <a:t>returns</a:t>
            </a:r>
            <a:r>
              <a:rPr lang="sv-SE" sz="1600" dirty="0"/>
              <a:t> </a:t>
            </a:r>
            <a:r>
              <a:rPr lang="sv-SE" sz="1600" dirty="0" err="1"/>
              <a:t>without</a:t>
            </a:r>
            <a:r>
              <a:rPr lang="sv-SE" sz="1600" dirty="0"/>
              <a:t> </a:t>
            </a:r>
            <a:r>
              <a:rPr lang="sv-SE" sz="1600" dirty="0" err="1"/>
              <a:t>too</a:t>
            </a:r>
            <a:r>
              <a:rPr lang="sv-SE" sz="1600" dirty="0"/>
              <a:t> </a:t>
            </a:r>
            <a:r>
              <a:rPr lang="sv-SE" sz="1600" dirty="0" err="1"/>
              <a:t>much</a:t>
            </a:r>
            <a:r>
              <a:rPr lang="sv-SE" sz="1600" dirty="0"/>
              <a:t> risk</a:t>
            </a:r>
          </a:p>
          <a:p>
            <a:r>
              <a:rPr lang="sv-SE" sz="1600" b="1" dirty="0"/>
              <a:t>Tesla</a:t>
            </a:r>
            <a:r>
              <a:rPr lang="sv-SE" sz="1600" dirty="0"/>
              <a:t> has a </a:t>
            </a:r>
            <a:r>
              <a:rPr lang="sv-SE" sz="1600" b="1" dirty="0"/>
              <a:t>R </a:t>
            </a:r>
            <a:r>
              <a:rPr lang="sv-SE" sz="1600" b="1" dirty="0" err="1"/>
              <a:t>square</a:t>
            </a:r>
            <a:r>
              <a:rPr lang="sv-SE" sz="1600" b="1" dirty="0"/>
              <a:t> </a:t>
            </a:r>
            <a:r>
              <a:rPr lang="sv-SE" sz="1600" b="1" dirty="0" err="1"/>
              <a:t>value</a:t>
            </a:r>
            <a:r>
              <a:rPr lang="sv-SE" sz="1600" b="1" dirty="0"/>
              <a:t> </a:t>
            </a:r>
            <a:r>
              <a:rPr lang="sv-SE" sz="1600" dirty="0" err="1"/>
              <a:t>of</a:t>
            </a:r>
            <a:r>
              <a:rPr lang="sv-SE" sz="1600" b="1" dirty="0"/>
              <a:t> 0.23, </a:t>
            </a:r>
            <a:r>
              <a:rPr lang="sv-SE" sz="1600" dirty="0" err="1"/>
              <a:t>showing</a:t>
            </a:r>
            <a:r>
              <a:rPr lang="sv-SE" sz="1600" dirty="0"/>
              <a:t> a </a:t>
            </a:r>
            <a:r>
              <a:rPr lang="sv-SE" sz="1600" dirty="0" err="1"/>
              <a:t>weaker</a:t>
            </a:r>
            <a:r>
              <a:rPr lang="sv-SE" sz="1600" dirty="0"/>
              <a:t> relationship </a:t>
            </a:r>
            <a:r>
              <a:rPr lang="sv-SE" sz="1600" dirty="0" err="1"/>
              <a:t>between</a:t>
            </a:r>
            <a:r>
              <a:rPr lang="sv-SE" sz="1600" dirty="0"/>
              <a:t> the </a:t>
            </a:r>
            <a:r>
              <a:rPr lang="sv-SE" sz="1600" dirty="0" err="1"/>
              <a:t>performance</a:t>
            </a:r>
            <a:r>
              <a:rPr lang="sv-SE" sz="1600" dirty="0"/>
              <a:t> </a:t>
            </a:r>
            <a:r>
              <a:rPr lang="sv-SE" sz="1600" dirty="0" err="1"/>
              <a:t>of</a:t>
            </a:r>
            <a:r>
              <a:rPr lang="sv-SE" sz="1600" dirty="0"/>
              <a:t> Tesla and the S&amp;P  500. </a:t>
            </a:r>
            <a:r>
              <a:rPr lang="sv-SE" sz="1600" dirty="0" err="1"/>
              <a:t>But</a:t>
            </a:r>
            <a:r>
              <a:rPr lang="sv-SE" sz="1600" dirty="0"/>
              <a:t> the </a:t>
            </a:r>
            <a:r>
              <a:rPr lang="sv-SE" sz="1600" b="1" dirty="0"/>
              <a:t>Beta </a:t>
            </a:r>
            <a:r>
              <a:rPr lang="sv-SE" sz="1600" b="1" dirty="0" err="1"/>
              <a:t>value</a:t>
            </a:r>
            <a:r>
              <a:rPr lang="sv-SE" sz="1600" b="1" dirty="0"/>
              <a:t> </a:t>
            </a:r>
            <a:r>
              <a:rPr lang="sv-SE" sz="1600" dirty="0"/>
              <a:t>is</a:t>
            </a:r>
            <a:r>
              <a:rPr lang="sv-SE" sz="1600" b="1" dirty="0"/>
              <a:t> 1.83</a:t>
            </a:r>
            <a:r>
              <a:rPr lang="sv-SE" sz="1600" dirty="0"/>
              <a:t>, </a:t>
            </a:r>
            <a:r>
              <a:rPr lang="sv-SE" sz="1600" dirty="0" err="1"/>
              <a:t>meaning</a:t>
            </a:r>
            <a:r>
              <a:rPr lang="sv-SE" sz="1600" dirty="0"/>
              <a:t> </a:t>
            </a:r>
            <a:r>
              <a:rPr lang="sv-SE" sz="1600" dirty="0" err="1"/>
              <a:t>that</a:t>
            </a:r>
            <a:r>
              <a:rPr lang="sv-SE" sz="1600" dirty="0"/>
              <a:t> </a:t>
            </a:r>
            <a:r>
              <a:rPr lang="sv-SE" sz="1600" dirty="0" err="1"/>
              <a:t>we</a:t>
            </a:r>
            <a:r>
              <a:rPr lang="sv-SE" sz="1600" dirty="0"/>
              <a:t> </a:t>
            </a:r>
            <a:r>
              <a:rPr lang="sv-SE" sz="1600" dirty="0" err="1"/>
              <a:t>almost</a:t>
            </a:r>
            <a:r>
              <a:rPr lang="sv-SE" sz="1600" dirty="0"/>
              <a:t> </a:t>
            </a:r>
            <a:r>
              <a:rPr lang="sv-SE" sz="1600" dirty="0" err="1"/>
              <a:t>have</a:t>
            </a:r>
            <a:r>
              <a:rPr lang="sv-SE" sz="1600" dirty="0"/>
              <a:t> a 1:2 risk </a:t>
            </a:r>
            <a:r>
              <a:rPr lang="sv-SE" sz="1600" dirty="0" err="1"/>
              <a:t>reward</a:t>
            </a:r>
            <a:r>
              <a:rPr lang="sv-SE" sz="1600" dirty="0"/>
              <a:t> </a:t>
            </a:r>
            <a:r>
              <a:rPr lang="sv-SE" sz="1600" dirty="0" err="1"/>
              <a:t>ratio</a:t>
            </a:r>
            <a:r>
              <a:rPr lang="sv-SE" sz="1600" dirty="0"/>
              <a:t> in a </a:t>
            </a:r>
            <a:r>
              <a:rPr lang="sv-SE" sz="1600" dirty="0" err="1"/>
              <a:t>bull</a:t>
            </a:r>
            <a:r>
              <a:rPr lang="sv-SE" sz="1600" dirty="0"/>
              <a:t> market. </a:t>
            </a:r>
            <a:r>
              <a:rPr lang="sv-SE" sz="1600" dirty="0" err="1"/>
              <a:t>Very</a:t>
            </a:r>
            <a:r>
              <a:rPr lang="sv-SE" sz="1600" dirty="0"/>
              <a:t> </a:t>
            </a:r>
            <a:r>
              <a:rPr lang="sv-SE" sz="1600" dirty="0" err="1"/>
              <a:t>high</a:t>
            </a:r>
            <a:r>
              <a:rPr lang="sv-SE" sz="1600" dirty="0"/>
              <a:t> risk </a:t>
            </a:r>
            <a:r>
              <a:rPr lang="sv-SE" sz="1600" dirty="0" err="1"/>
              <a:t>but</a:t>
            </a:r>
            <a:r>
              <a:rPr lang="sv-SE" sz="1600" dirty="0"/>
              <a:t> </a:t>
            </a:r>
            <a:r>
              <a:rPr lang="sv-SE" sz="1600" dirty="0" err="1"/>
              <a:t>also</a:t>
            </a:r>
            <a:r>
              <a:rPr lang="sv-SE" sz="1600" dirty="0"/>
              <a:t> </a:t>
            </a:r>
            <a:r>
              <a:rPr lang="sv-SE" sz="1600" dirty="0" err="1"/>
              <a:t>high</a:t>
            </a:r>
            <a:r>
              <a:rPr lang="sv-SE" sz="1600" dirty="0"/>
              <a:t> potential </a:t>
            </a:r>
            <a:r>
              <a:rPr lang="sv-SE" sz="1600" dirty="0" err="1"/>
              <a:t>reward</a:t>
            </a:r>
            <a:endParaRPr lang="sv-SE" sz="1600" dirty="0"/>
          </a:p>
          <a:p>
            <a:r>
              <a:rPr lang="sv-SE" sz="1600" b="1" dirty="0"/>
              <a:t>Apple </a:t>
            </a:r>
            <a:r>
              <a:rPr lang="sv-SE" sz="1600" dirty="0"/>
              <a:t>has a </a:t>
            </a:r>
            <a:r>
              <a:rPr lang="sv-SE" sz="1600" dirty="0" err="1"/>
              <a:t>slightly</a:t>
            </a:r>
            <a:r>
              <a:rPr lang="sv-SE" sz="1600" dirty="0"/>
              <a:t> </a:t>
            </a:r>
            <a:r>
              <a:rPr lang="sv-SE" sz="1600" dirty="0" err="1"/>
              <a:t>smaller</a:t>
            </a:r>
            <a:r>
              <a:rPr lang="sv-SE" sz="1600" dirty="0"/>
              <a:t> </a:t>
            </a:r>
            <a:r>
              <a:rPr lang="sv-SE" sz="1600" b="1" dirty="0"/>
              <a:t>R </a:t>
            </a:r>
            <a:r>
              <a:rPr lang="sv-SE" sz="1600" b="1" dirty="0" err="1"/>
              <a:t>square</a:t>
            </a:r>
            <a:r>
              <a:rPr lang="sv-SE" sz="1600" b="1" dirty="0"/>
              <a:t> </a:t>
            </a:r>
            <a:r>
              <a:rPr lang="sv-SE" sz="1600" b="1" dirty="0" err="1"/>
              <a:t>value</a:t>
            </a:r>
            <a:r>
              <a:rPr lang="sv-SE" sz="1600" b="1" dirty="0"/>
              <a:t> </a:t>
            </a:r>
            <a:r>
              <a:rPr lang="sv-SE" sz="1600" dirty="0" err="1"/>
              <a:t>of</a:t>
            </a:r>
            <a:r>
              <a:rPr lang="sv-SE" sz="1600" dirty="0"/>
              <a:t> </a:t>
            </a:r>
            <a:r>
              <a:rPr lang="sv-SE" sz="1600" b="1" dirty="0"/>
              <a:t>0.55, </a:t>
            </a:r>
            <a:r>
              <a:rPr lang="sv-SE" sz="1600" dirty="0" err="1"/>
              <a:t>which</a:t>
            </a:r>
            <a:r>
              <a:rPr lang="sv-SE" sz="1600" dirty="0"/>
              <a:t> is still a </a:t>
            </a:r>
            <a:r>
              <a:rPr lang="sv-SE" sz="1600" dirty="0" err="1"/>
              <a:t>significant</a:t>
            </a:r>
            <a:r>
              <a:rPr lang="sv-SE" sz="1600" dirty="0"/>
              <a:t> relationship </a:t>
            </a:r>
            <a:r>
              <a:rPr lang="sv-SE" sz="1600" dirty="0" err="1"/>
              <a:t>with</a:t>
            </a:r>
            <a:r>
              <a:rPr lang="sv-SE" sz="1600" dirty="0"/>
              <a:t> the index. </a:t>
            </a:r>
            <a:r>
              <a:rPr lang="sv-SE" sz="1600" dirty="0" err="1"/>
              <a:t>Its</a:t>
            </a:r>
            <a:r>
              <a:rPr lang="sv-SE" sz="1600" dirty="0"/>
              <a:t> </a:t>
            </a:r>
            <a:r>
              <a:rPr lang="sv-SE" sz="1600" b="1" dirty="0"/>
              <a:t>Beta </a:t>
            </a:r>
            <a:r>
              <a:rPr lang="sv-SE" sz="1600" b="1" dirty="0" err="1"/>
              <a:t>value</a:t>
            </a:r>
            <a:r>
              <a:rPr lang="sv-SE" sz="1600" b="1" dirty="0"/>
              <a:t> </a:t>
            </a:r>
            <a:r>
              <a:rPr lang="sv-SE" sz="1600" dirty="0"/>
              <a:t>is </a:t>
            </a:r>
            <a:r>
              <a:rPr lang="sv-SE" sz="1600" b="1" dirty="0"/>
              <a:t>1.34, </a:t>
            </a:r>
            <a:r>
              <a:rPr lang="sv-SE" sz="1600" dirty="0" err="1"/>
              <a:t>meaning</a:t>
            </a:r>
            <a:r>
              <a:rPr lang="sv-SE" sz="1600" dirty="0"/>
              <a:t> </a:t>
            </a:r>
            <a:r>
              <a:rPr lang="sv-SE" sz="1600" dirty="0" err="1"/>
              <a:t>that</a:t>
            </a:r>
            <a:r>
              <a:rPr lang="sv-SE" sz="1600" dirty="0"/>
              <a:t> it is </a:t>
            </a:r>
            <a:r>
              <a:rPr lang="sv-SE" sz="1600" dirty="0" err="1"/>
              <a:t>slightly</a:t>
            </a:r>
            <a:r>
              <a:rPr lang="sv-SE" sz="1600" dirty="0"/>
              <a:t> </a:t>
            </a:r>
            <a:r>
              <a:rPr lang="sv-SE" sz="1600" dirty="0" err="1"/>
              <a:t>riskier</a:t>
            </a:r>
            <a:r>
              <a:rPr lang="sv-SE" sz="1600" dirty="0"/>
              <a:t> </a:t>
            </a:r>
            <a:r>
              <a:rPr lang="sv-SE" sz="1600" dirty="0" err="1"/>
              <a:t>than</a:t>
            </a:r>
            <a:r>
              <a:rPr lang="sv-SE" sz="1600" dirty="0"/>
              <a:t> Microsoft in a </a:t>
            </a:r>
            <a:r>
              <a:rPr lang="sv-SE" sz="1600" dirty="0" err="1"/>
              <a:t>bull</a:t>
            </a:r>
            <a:r>
              <a:rPr lang="sv-SE" sz="1600" dirty="0"/>
              <a:t> market </a:t>
            </a:r>
            <a:r>
              <a:rPr lang="sv-SE" sz="1600" dirty="0" err="1"/>
              <a:t>without</a:t>
            </a:r>
            <a:r>
              <a:rPr lang="sv-SE" sz="1600" dirty="0"/>
              <a:t> </a:t>
            </a:r>
            <a:r>
              <a:rPr lang="sv-SE" sz="1600" dirty="0" err="1"/>
              <a:t>reaching</a:t>
            </a:r>
            <a:r>
              <a:rPr lang="sv-SE" sz="1600" dirty="0"/>
              <a:t> Tesla </a:t>
            </a:r>
            <a:r>
              <a:rPr lang="sv-SE" sz="1600" dirty="0" err="1"/>
              <a:t>levels</a:t>
            </a:r>
            <a:r>
              <a:rPr lang="sv-SE" sz="1600" dirty="0"/>
              <a:t> </a:t>
            </a:r>
            <a:r>
              <a:rPr lang="sv-SE" sz="1600" dirty="0" err="1"/>
              <a:t>of</a:t>
            </a:r>
            <a:r>
              <a:rPr lang="sv-SE" sz="1600" dirty="0"/>
              <a:t> risk-</a:t>
            </a:r>
            <a:r>
              <a:rPr lang="sv-SE" sz="1600" dirty="0" err="1"/>
              <a:t>reward</a:t>
            </a:r>
            <a:r>
              <a:rPr lang="sv-SE" sz="1600" dirty="0"/>
              <a:t>.</a:t>
            </a:r>
            <a:endParaRPr lang="fr-FR" sz="1600" b="1" dirty="0"/>
          </a:p>
        </p:txBody>
      </p:sp>
    </p:spTree>
    <p:extLst>
      <p:ext uri="{BB962C8B-B14F-4D97-AF65-F5344CB8AC3E}">
        <p14:creationId xmlns:p14="http://schemas.microsoft.com/office/powerpoint/2010/main" val="368374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23F5-F022-8CFA-94B5-560DA66144AE}"/>
              </a:ext>
            </a:extLst>
          </p:cNvPr>
          <p:cNvSpPr>
            <a:spLocks noGrp="1"/>
          </p:cNvSpPr>
          <p:nvPr>
            <p:ph type="title"/>
          </p:nvPr>
        </p:nvSpPr>
        <p:spPr>
          <a:xfrm>
            <a:off x="4676774" y="601821"/>
            <a:ext cx="6696075" cy="653257"/>
          </a:xfrm>
        </p:spPr>
        <p:txBody>
          <a:bodyPr/>
          <a:lstStyle/>
          <a:p>
            <a:pPr algn="ctr"/>
            <a:r>
              <a:rPr lang="sv-SE" sz="3600" dirty="0"/>
              <a:t>SUMMARY</a:t>
            </a:r>
            <a:endParaRPr lang="fr-FR" dirty="0"/>
          </a:p>
        </p:txBody>
      </p:sp>
      <p:sp>
        <p:nvSpPr>
          <p:cNvPr id="3" name="Subtitle 2">
            <a:extLst>
              <a:ext uri="{FF2B5EF4-FFF2-40B4-BE49-F238E27FC236}">
                <a16:creationId xmlns:a16="http://schemas.microsoft.com/office/drawing/2014/main" id="{3C009753-275F-3ED2-CE6C-B8E1E8435361}"/>
              </a:ext>
            </a:extLst>
          </p:cNvPr>
          <p:cNvSpPr>
            <a:spLocks noGrp="1"/>
          </p:cNvSpPr>
          <p:nvPr>
            <p:ph type="subTitle" idx="1"/>
          </p:nvPr>
        </p:nvSpPr>
        <p:spPr>
          <a:xfrm>
            <a:off x="4676775" y="1524001"/>
            <a:ext cx="6696074" cy="3505200"/>
          </a:xfrm>
        </p:spPr>
        <p:txBody>
          <a:bodyPr>
            <a:normAutofit lnSpcReduction="10000"/>
          </a:bodyPr>
          <a:lstStyle/>
          <a:p>
            <a:pPr marL="0" indent="0">
              <a:buNone/>
            </a:pPr>
            <a:r>
              <a:rPr lang="sv-SE" dirty="0" err="1">
                <a:solidFill>
                  <a:schemeClr val="tx1"/>
                </a:solidFill>
              </a:rPr>
              <a:t>With</a:t>
            </a:r>
            <a:r>
              <a:rPr lang="sv-SE" dirty="0">
                <a:solidFill>
                  <a:schemeClr val="tx1"/>
                </a:solidFill>
              </a:rPr>
              <a:t> </a:t>
            </a:r>
            <a:r>
              <a:rPr lang="sv-SE" dirty="0" err="1">
                <a:solidFill>
                  <a:schemeClr val="tx1"/>
                </a:solidFill>
              </a:rPr>
              <a:t>everything</a:t>
            </a:r>
            <a:r>
              <a:rPr lang="sv-SE" dirty="0">
                <a:solidFill>
                  <a:schemeClr val="tx1"/>
                </a:solidFill>
              </a:rPr>
              <a:t> </a:t>
            </a:r>
            <a:r>
              <a:rPr lang="sv-SE" dirty="0" err="1">
                <a:solidFill>
                  <a:schemeClr val="tx1"/>
                </a:solidFill>
              </a:rPr>
              <a:t>we’ve</a:t>
            </a:r>
            <a:r>
              <a:rPr lang="sv-SE" dirty="0">
                <a:solidFill>
                  <a:schemeClr val="tx1"/>
                </a:solidFill>
              </a:rPr>
              <a:t> </a:t>
            </a:r>
            <a:r>
              <a:rPr lang="sv-SE" dirty="0" err="1">
                <a:solidFill>
                  <a:schemeClr val="tx1"/>
                </a:solidFill>
              </a:rPr>
              <a:t>seen</a:t>
            </a:r>
            <a:r>
              <a:rPr lang="sv-SE" dirty="0">
                <a:solidFill>
                  <a:schemeClr val="tx1"/>
                </a:solidFill>
              </a:rPr>
              <a:t>, Apple is the </a:t>
            </a:r>
            <a:r>
              <a:rPr lang="sv-SE" dirty="0" err="1">
                <a:solidFill>
                  <a:schemeClr val="tx1"/>
                </a:solidFill>
              </a:rPr>
              <a:t>safest</a:t>
            </a:r>
            <a:r>
              <a:rPr lang="sv-SE" dirty="0">
                <a:solidFill>
                  <a:schemeClr val="tx1"/>
                </a:solidFill>
              </a:rPr>
              <a:t> to bet on. It is </a:t>
            </a:r>
            <a:r>
              <a:rPr lang="sv-SE" dirty="0" err="1">
                <a:solidFill>
                  <a:schemeClr val="tx1"/>
                </a:solidFill>
              </a:rPr>
              <a:t>both</a:t>
            </a:r>
            <a:r>
              <a:rPr lang="sv-SE" dirty="0">
                <a:solidFill>
                  <a:schemeClr val="tx1"/>
                </a:solidFill>
              </a:rPr>
              <a:t> the </a:t>
            </a:r>
            <a:r>
              <a:rPr lang="sv-SE" dirty="0" err="1">
                <a:solidFill>
                  <a:schemeClr val="tx1"/>
                </a:solidFill>
              </a:rPr>
              <a:t>most</a:t>
            </a:r>
            <a:r>
              <a:rPr lang="sv-SE" dirty="0">
                <a:solidFill>
                  <a:schemeClr val="tx1"/>
                </a:solidFill>
              </a:rPr>
              <a:t> </a:t>
            </a:r>
            <a:r>
              <a:rPr lang="sv-SE" dirty="0" err="1">
                <a:solidFill>
                  <a:schemeClr val="tx1"/>
                </a:solidFill>
              </a:rPr>
              <a:t>well-centered</a:t>
            </a:r>
            <a:r>
              <a:rPr lang="sv-SE" dirty="0">
                <a:solidFill>
                  <a:schemeClr val="tx1"/>
                </a:solidFill>
              </a:rPr>
              <a:t> and the </a:t>
            </a:r>
            <a:r>
              <a:rPr lang="sv-SE" dirty="0" err="1">
                <a:solidFill>
                  <a:schemeClr val="tx1"/>
                </a:solidFill>
              </a:rPr>
              <a:t>most</a:t>
            </a:r>
            <a:r>
              <a:rPr lang="sv-SE" dirty="0">
                <a:solidFill>
                  <a:schemeClr val="tx1"/>
                </a:solidFill>
              </a:rPr>
              <a:t> </a:t>
            </a:r>
            <a:r>
              <a:rPr lang="sv-SE" dirty="0" err="1">
                <a:solidFill>
                  <a:schemeClr val="tx1"/>
                </a:solidFill>
              </a:rPr>
              <a:t>stable</a:t>
            </a:r>
            <a:r>
              <a:rPr lang="sv-SE" dirty="0">
                <a:solidFill>
                  <a:schemeClr val="tx1"/>
                </a:solidFill>
              </a:rPr>
              <a:t>. The </a:t>
            </a:r>
            <a:r>
              <a:rPr lang="sv-SE" dirty="0" err="1">
                <a:solidFill>
                  <a:schemeClr val="tx1"/>
                </a:solidFill>
              </a:rPr>
              <a:t>returns</a:t>
            </a:r>
            <a:r>
              <a:rPr lang="sv-SE" dirty="0">
                <a:solidFill>
                  <a:schemeClr val="tx1"/>
                </a:solidFill>
              </a:rPr>
              <a:t> </a:t>
            </a:r>
            <a:r>
              <a:rPr lang="sv-SE" dirty="0" err="1">
                <a:solidFill>
                  <a:schemeClr val="tx1"/>
                </a:solidFill>
              </a:rPr>
              <a:t>won’t</a:t>
            </a:r>
            <a:r>
              <a:rPr lang="sv-SE" dirty="0">
                <a:solidFill>
                  <a:schemeClr val="tx1"/>
                </a:solidFill>
              </a:rPr>
              <a:t> be </a:t>
            </a:r>
            <a:r>
              <a:rPr lang="sv-SE" dirty="0" err="1">
                <a:solidFill>
                  <a:schemeClr val="tx1"/>
                </a:solidFill>
              </a:rPr>
              <a:t>big</a:t>
            </a:r>
            <a:r>
              <a:rPr lang="sv-SE" dirty="0">
                <a:solidFill>
                  <a:schemeClr val="tx1"/>
                </a:solidFill>
              </a:rPr>
              <a:t> </a:t>
            </a:r>
            <a:r>
              <a:rPr lang="sv-SE" dirty="0" err="1">
                <a:solidFill>
                  <a:schemeClr val="tx1"/>
                </a:solidFill>
              </a:rPr>
              <a:t>but</a:t>
            </a:r>
            <a:r>
              <a:rPr lang="sv-SE" dirty="0">
                <a:solidFill>
                  <a:schemeClr val="tx1"/>
                </a:solidFill>
              </a:rPr>
              <a:t> given </a:t>
            </a:r>
            <a:r>
              <a:rPr lang="sv-SE" dirty="0" err="1">
                <a:solidFill>
                  <a:schemeClr val="tx1"/>
                </a:solidFill>
              </a:rPr>
              <a:t>enough</a:t>
            </a:r>
            <a:r>
              <a:rPr lang="sv-SE" dirty="0">
                <a:solidFill>
                  <a:schemeClr val="tx1"/>
                </a:solidFill>
              </a:rPr>
              <a:t> </a:t>
            </a:r>
            <a:r>
              <a:rPr lang="sv-SE" dirty="0" err="1">
                <a:solidFill>
                  <a:schemeClr val="tx1"/>
                </a:solidFill>
              </a:rPr>
              <a:t>time</a:t>
            </a:r>
            <a:r>
              <a:rPr lang="sv-SE" dirty="0">
                <a:solidFill>
                  <a:schemeClr val="tx1"/>
                </a:solidFill>
              </a:rPr>
              <a:t>, </a:t>
            </a:r>
            <a:r>
              <a:rPr lang="sv-SE" dirty="0" err="1">
                <a:solidFill>
                  <a:schemeClr val="tx1"/>
                </a:solidFill>
              </a:rPr>
              <a:t>one</a:t>
            </a:r>
            <a:r>
              <a:rPr lang="sv-SE" dirty="0">
                <a:solidFill>
                  <a:schemeClr val="tx1"/>
                </a:solidFill>
              </a:rPr>
              <a:t> </a:t>
            </a:r>
            <a:r>
              <a:rPr lang="sv-SE" dirty="0" err="1">
                <a:solidFill>
                  <a:schemeClr val="tx1"/>
                </a:solidFill>
              </a:rPr>
              <a:t>can</a:t>
            </a:r>
            <a:r>
              <a:rPr lang="sv-SE" dirty="0">
                <a:solidFill>
                  <a:schemeClr val="tx1"/>
                </a:solidFill>
              </a:rPr>
              <a:t> </a:t>
            </a:r>
            <a:r>
              <a:rPr lang="sv-SE" dirty="0" err="1">
                <a:solidFill>
                  <a:schemeClr val="tx1"/>
                </a:solidFill>
              </a:rPr>
              <a:t>most</a:t>
            </a:r>
            <a:r>
              <a:rPr lang="sv-SE" dirty="0">
                <a:solidFill>
                  <a:schemeClr val="tx1"/>
                </a:solidFill>
              </a:rPr>
              <a:t> </a:t>
            </a:r>
            <a:r>
              <a:rPr lang="sv-SE" dirty="0" err="1">
                <a:solidFill>
                  <a:schemeClr val="tx1"/>
                </a:solidFill>
              </a:rPr>
              <a:t>likely</a:t>
            </a:r>
            <a:r>
              <a:rPr lang="sv-SE" dirty="0">
                <a:solidFill>
                  <a:schemeClr val="tx1"/>
                </a:solidFill>
              </a:rPr>
              <a:t> </a:t>
            </a:r>
            <a:r>
              <a:rPr lang="sv-SE" dirty="0" err="1">
                <a:solidFill>
                  <a:schemeClr val="tx1"/>
                </a:solidFill>
              </a:rPr>
              <a:t>expect</a:t>
            </a:r>
            <a:r>
              <a:rPr lang="sv-SE" dirty="0">
                <a:solidFill>
                  <a:schemeClr val="tx1"/>
                </a:solidFill>
              </a:rPr>
              <a:t> </a:t>
            </a:r>
            <a:r>
              <a:rPr lang="sv-SE" dirty="0" err="1">
                <a:solidFill>
                  <a:schemeClr val="tx1"/>
                </a:solidFill>
              </a:rPr>
              <a:t>continuous</a:t>
            </a:r>
            <a:r>
              <a:rPr lang="sv-SE" dirty="0">
                <a:solidFill>
                  <a:schemeClr val="tx1"/>
                </a:solidFill>
              </a:rPr>
              <a:t> </a:t>
            </a:r>
            <a:r>
              <a:rPr lang="sv-SE" dirty="0" err="1">
                <a:solidFill>
                  <a:schemeClr val="tx1"/>
                </a:solidFill>
              </a:rPr>
              <a:t>growth</a:t>
            </a:r>
            <a:r>
              <a:rPr lang="sv-SE" dirty="0">
                <a:solidFill>
                  <a:schemeClr val="tx1"/>
                </a:solidFill>
              </a:rPr>
              <a:t> and </a:t>
            </a:r>
            <a:r>
              <a:rPr lang="sv-SE" dirty="0" err="1">
                <a:solidFill>
                  <a:schemeClr val="tx1"/>
                </a:solidFill>
              </a:rPr>
              <a:t>consistent</a:t>
            </a:r>
            <a:r>
              <a:rPr lang="sv-SE" dirty="0">
                <a:solidFill>
                  <a:schemeClr val="tx1"/>
                </a:solidFill>
              </a:rPr>
              <a:t> </a:t>
            </a:r>
            <a:r>
              <a:rPr lang="sv-SE" dirty="0" err="1">
                <a:solidFill>
                  <a:schemeClr val="tx1"/>
                </a:solidFill>
              </a:rPr>
              <a:t>returns</a:t>
            </a:r>
            <a:r>
              <a:rPr lang="sv-SE" dirty="0">
                <a:solidFill>
                  <a:schemeClr val="tx1"/>
                </a:solidFill>
              </a:rPr>
              <a:t>. In the </a:t>
            </a:r>
            <a:r>
              <a:rPr lang="sv-SE" dirty="0" err="1">
                <a:solidFill>
                  <a:schemeClr val="tx1"/>
                </a:solidFill>
              </a:rPr>
              <a:t>absence</a:t>
            </a:r>
            <a:r>
              <a:rPr lang="sv-SE" dirty="0">
                <a:solidFill>
                  <a:schemeClr val="tx1"/>
                </a:solidFill>
              </a:rPr>
              <a:t> </a:t>
            </a:r>
            <a:r>
              <a:rPr lang="sv-SE" dirty="0" err="1">
                <a:solidFill>
                  <a:schemeClr val="tx1"/>
                </a:solidFill>
              </a:rPr>
              <a:t>of</a:t>
            </a:r>
            <a:r>
              <a:rPr lang="sv-SE" dirty="0">
                <a:solidFill>
                  <a:schemeClr val="tx1"/>
                </a:solidFill>
              </a:rPr>
              <a:t> a </a:t>
            </a:r>
            <a:r>
              <a:rPr lang="sv-SE" dirty="0" err="1">
                <a:solidFill>
                  <a:schemeClr val="tx1"/>
                </a:solidFill>
              </a:rPr>
              <a:t>bull</a:t>
            </a:r>
            <a:r>
              <a:rPr lang="sv-SE" dirty="0">
                <a:solidFill>
                  <a:schemeClr val="tx1"/>
                </a:solidFill>
              </a:rPr>
              <a:t> market, </a:t>
            </a:r>
            <a:r>
              <a:rPr lang="sv-SE" dirty="0" err="1">
                <a:solidFill>
                  <a:schemeClr val="tx1"/>
                </a:solidFill>
              </a:rPr>
              <a:t>one</a:t>
            </a:r>
            <a:r>
              <a:rPr lang="sv-SE" dirty="0">
                <a:solidFill>
                  <a:schemeClr val="tx1"/>
                </a:solidFill>
              </a:rPr>
              <a:t> </a:t>
            </a:r>
            <a:r>
              <a:rPr lang="sv-SE" dirty="0" err="1">
                <a:solidFill>
                  <a:schemeClr val="tx1"/>
                </a:solidFill>
              </a:rPr>
              <a:t>shouldn’t</a:t>
            </a:r>
            <a:r>
              <a:rPr lang="sv-SE" dirty="0">
                <a:solidFill>
                  <a:schemeClr val="tx1"/>
                </a:solidFill>
              </a:rPr>
              <a:t> </a:t>
            </a:r>
            <a:r>
              <a:rPr lang="sv-SE" dirty="0" err="1">
                <a:solidFill>
                  <a:schemeClr val="tx1"/>
                </a:solidFill>
              </a:rPr>
              <a:t>have</a:t>
            </a:r>
            <a:r>
              <a:rPr lang="sv-SE" dirty="0">
                <a:solidFill>
                  <a:schemeClr val="tx1"/>
                </a:solidFill>
              </a:rPr>
              <a:t> to </a:t>
            </a:r>
            <a:r>
              <a:rPr lang="sv-SE" dirty="0" err="1">
                <a:solidFill>
                  <a:schemeClr val="tx1"/>
                </a:solidFill>
              </a:rPr>
              <a:t>worry</a:t>
            </a:r>
            <a:r>
              <a:rPr lang="sv-SE" dirty="0">
                <a:solidFill>
                  <a:schemeClr val="tx1"/>
                </a:solidFill>
              </a:rPr>
              <a:t> </a:t>
            </a:r>
            <a:r>
              <a:rPr lang="sv-SE" dirty="0" err="1">
                <a:solidFill>
                  <a:schemeClr val="tx1"/>
                </a:solidFill>
              </a:rPr>
              <a:t>about</a:t>
            </a:r>
            <a:r>
              <a:rPr lang="sv-SE" dirty="0">
                <a:solidFill>
                  <a:schemeClr val="tx1"/>
                </a:solidFill>
              </a:rPr>
              <a:t> the risk </a:t>
            </a:r>
            <a:r>
              <a:rPr lang="sv-SE" dirty="0" err="1">
                <a:solidFill>
                  <a:schemeClr val="tx1"/>
                </a:solidFill>
              </a:rPr>
              <a:t>too</a:t>
            </a:r>
            <a:r>
              <a:rPr lang="sv-SE" dirty="0">
                <a:solidFill>
                  <a:schemeClr val="tx1"/>
                </a:solidFill>
              </a:rPr>
              <a:t> </a:t>
            </a:r>
            <a:r>
              <a:rPr lang="sv-SE" dirty="0" err="1">
                <a:solidFill>
                  <a:schemeClr val="tx1"/>
                </a:solidFill>
              </a:rPr>
              <a:t>much</a:t>
            </a:r>
            <a:r>
              <a:rPr lang="sv-SE" dirty="0">
                <a:solidFill>
                  <a:schemeClr val="tx1"/>
                </a:solidFill>
              </a:rPr>
              <a:t>.</a:t>
            </a:r>
          </a:p>
          <a:p>
            <a:pPr marL="0" indent="0">
              <a:buNone/>
            </a:pPr>
            <a:endParaRPr lang="sv-SE" dirty="0">
              <a:solidFill>
                <a:schemeClr val="tx1"/>
              </a:solidFill>
            </a:endParaRPr>
          </a:p>
          <a:p>
            <a:pPr marL="0" indent="0">
              <a:buNone/>
            </a:pPr>
            <a:r>
              <a:rPr lang="sv-SE" dirty="0">
                <a:solidFill>
                  <a:schemeClr val="tx1"/>
                </a:solidFill>
              </a:rPr>
              <a:t>For the </a:t>
            </a:r>
            <a:r>
              <a:rPr lang="sv-SE" dirty="0" err="1">
                <a:solidFill>
                  <a:schemeClr val="tx1"/>
                </a:solidFill>
              </a:rPr>
              <a:t>one</a:t>
            </a:r>
            <a:r>
              <a:rPr lang="sv-SE" dirty="0">
                <a:solidFill>
                  <a:schemeClr val="tx1"/>
                </a:solidFill>
              </a:rPr>
              <a:t> </a:t>
            </a:r>
            <a:r>
              <a:rPr lang="sv-SE" dirty="0" err="1">
                <a:solidFill>
                  <a:schemeClr val="tx1"/>
                </a:solidFill>
              </a:rPr>
              <a:t>who</a:t>
            </a:r>
            <a:r>
              <a:rPr lang="sv-SE" dirty="0">
                <a:solidFill>
                  <a:schemeClr val="tx1"/>
                </a:solidFill>
              </a:rPr>
              <a:t> </a:t>
            </a:r>
            <a:r>
              <a:rPr lang="sv-SE" dirty="0" err="1">
                <a:solidFill>
                  <a:schemeClr val="tx1"/>
                </a:solidFill>
              </a:rPr>
              <a:t>wants</a:t>
            </a:r>
            <a:r>
              <a:rPr lang="sv-SE" dirty="0">
                <a:solidFill>
                  <a:schemeClr val="tx1"/>
                </a:solidFill>
              </a:rPr>
              <a:t> a bit </a:t>
            </a:r>
            <a:r>
              <a:rPr lang="sv-SE" dirty="0" err="1">
                <a:solidFill>
                  <a:schemeClr val="tx1"/>
                </a:solidFill>
              </a:rPr>
              <a:t>more</a:t>
            </a:r>
            <a:r>
              <a:rPr lang="sv-SE" dirty="0">
                <a:solidFill>
                  <a:schemeClr val="tx1"/>
                </a:solidFill>
              </a:rPr>
              <a:t> </a:t>
            </a:r>
            <a:r>
              <a:rPr lang="sv-SE" dirty="0" err="1">
                <a:solidFill>
                  <a:schemeClr val="tx1"/>
                </a:solidFill>
              </a:rPr>
              <a:t>of</a:t>
            </a:r>
            <a:r>
              <a:rPr lang="sv-SE" dirty="0">
                <a:solidFill>
                  <a:schemeClr val="tx1"/>
                </a:solidFill>
              </a:rPr>
              <a:t> a </a:t>
            </a:r>
            <a:r>
              <a:rPr lang="sv-SE" dirty="0" err="1">
                <a:solidFill>
                  <a:schemeClr val="tx1"/>
                </a:solidFill>
              </a:rPr>
              <a:t>challenge</a:t>
            </a:r>
            <a:r>
              <a:rPr lang="sv-SE" dirty="0">
                <a:solidFill>
                  <a:schemeClr val="tx1"/>
                </a:solidFill>
              </a:rPr>
              <a:t> </a:t>
            </a:r>
            <a:r>
              <a:rPr lang="sv-SE" dirty="0" err="1">
                <a:solidFill>
                  <a:schemeClr val="tx1"/>
                </a:solidFill>
              </a:rPr>
              <a:t>with</a:t>
            </a:r>
            <a:r>
              <a:rPr lang="sv-SE" dirty="0">
                <a:solidFill>
                  <a:schemeClr val="tx1"/>
                </a:solidFill>
              </a:rPr>
              <a:t> </a:t>
            </a:r>
            <a:r>
              <a:rPr lang="sv-SE" dirty="0" err="1">
                <a:solidFill>
                  <a:schemeClr val="tx1"/>
                </a:solidFill>
              </a:rPr>
              <a:t>higher</a:t>
            </a:r>
            <a:r>
              <a:rPr lang="sv-SE" dirty="0">
                <a:solidFill>
                  <a:schemeClr val="tx1"/>
                </a:solidFill>
              </a:rPr>
              <a:t> </a:t>
            </a:r>
            <a:r>
              <a:rPr lang="sv-SE" dirty="0" err="1">
                <a:solidFill>
                  <a:schemeClr val="tx1"/>
                </a:solidFill>
              </a:rPr>
              <a:t>returns</a:t>
            </a:r>
            <a:r>
              <a:rPr lang="sv-SE" dirty="0">
                <a:solidFill>
                  <a:schemeClr val="tx1"/>
                </a:solidFill>
              </a:rPr>
              <a:t>, Microsoft is a solid pick. Overall </a:t>
            </a:r>
            <a:r>
              <a:rPr lang="sv-SE" dirty="0" err="1">
                <a:solidFill>
                  <a:schemeClr val="tx1"/>
                </a:solidFill>
              </a:rPr>
              <a:t>suitable</a:t>
            </a:r>
            <a:r>
              <a:rPr lang="sv-SE" dirty="0">
                <a:solidFill>
                  <a:schemeClr val="tx1"/>
                </a:solidFill>
              </a:rPr>
              <a:t> for </a:t>
            </a:r>
            <a:r>
              <a:rPr lang="sv-SE" dirty="0" err="1">
                <a:solidFill>
                  <a:schemeClr val="tx1"/>
                </a:solidFill>
              </a:rPr>
              <a:t>investors</a:t>
            </a:r>
            <a:r>
              <a:rPr lang="sv-SE" dirty="0">
                <a:solidFill>
                  <a:schemeClr val="tx1"/>
                </a:solidFill>
              </a:rPr>
              <a:t> </a:t>
            </a:r>
            <a:r>
              <a:rPr lang="sv-SE" dirty="0" err="1">
                <a:solidFill>
                  <a:schemeClr val="tx1"/>
                </a:solidFill>
              </a:rPr>
              <a:t>with</a:t>
            </a:r>
            <a:r>
              <a:rPr lang="sv-SE" dirty="0">
                <a:solidFill>
                  <a:schemeClr val="tx1"/>
                </a:solidFill>
              </a:rPr>
              <a:t> medium risk </a:t>
            </a:r>
            <a:r>
              <a:rPr lang="sv-SE" dirty="0" err="1">
                <a:solidFill>
                  <a:schemeClr val="tx1"/>
                </a:solidFill>
              </a:rPr>
              <a:t>tolerance</a:t>
            </a:r>
            <a:r>
              <a:rPr lang="sv-SE" dirty="0">
                <a:solidFill>
                  <a:schemeClr val="tx1"/>
                </a:solidFill>
              </a:rPr>
              <a:t>.</a:t>
            </a:r>
          </a:p>
          <a:p>
            <a:pPr marL="0" indent="0">
              <a:buNone/>
            </a:pPr>
            <a:endParaRPr lang="sv-SE" dirty="0">
              <a:solidFill>
                <a:schemeClr val="tx1"/>
              </a:solidFill>
            </a:endParaRPr>
          </a:p>
          <a:p>
            <a:pPr marL="0" indent="0">
              <a:buNone/>
            </a:pPr>
            <a:r>
              <a:rPr lang="sv-SE" dirty="0">
                <a:solidFill>
                  <a:schemeClr val="tx1"/>
                </a:solidFill>
              </a:rPr>
              <a:t>Tesla is overall not </a:t>
            </a:r>
            <a:r>
              <a:rPr lang="sv-SE" dirty="0" err="1">
                <a:solidFill>
                  <a:schemeClr val="tx1"/>
                </a:solidFill>
              </a:rPr>
              <a:t>recommended</a:t>
            </a:r>
            <a:r>
              <a:rPr lang="sv-SE" dirty="0">
                <a:solidFill>
                  <a:schemeClr val="tx1"/>
                </a:solidFill>
              </a:rPr>
              <a:t> </a:t>
            </a:r>
            <a:r>
              <a:rPr lang="sv-SE" dirty="0" err="1">
                <a:solidFill>
                  <a:schemeClr val="tx1"/>
                </a:solidFill>
              </a:rPr>
              <a:t>unless</a:t>
            </a:r>
            <a:r>
              <a:rPr lang="sv-SE" dirty="0">
                <a:solidFill>
                  <a:schemeClr val="tx1"/>
                </a:solidFill>
              </a:rPr>
              <a:t> </a:t>
            </a:r>
            <a:r>
              <a:rPr lang="sv-SE" dirty="0" err="1">
                <a:solidFill>
                  <a:schemeClr val="tx1"/>
                </a:solidFill>
              </a:rPr>
              <a:t>you</a:t>
            </a:r>
            <a:r>
              <a:rPr lang="sv-SE" dirty="0">
                <a:solidFill>
                  <a:schemeClr val="tx1"/>
                </a:solidFill>
              </a:rPr>
              <a:t> </a:t>
            </a:r>
            <a:r>
              <a:rPr lang="sv-SE" dirty="0" err="1">
                <a:solidFill>
                  <a:schemeClr val="tx1"/>
                </a:solidFill>
              </a:rPr>
              <a:t>are</a:t>
            </a:r>
            <a:r>
              <a:rPr lang="sv-SE" dirty="0">
                <a:solidFill>
                  <a:schemeClr val="tx1"/>
                </a:solidFill>
              </a:rPr>
              <a:t> </a:t>
            </a:r>
            <a:r>
              <a:rPr lang="sv-SE" dirty="0" err="1">
                <a:solidFill>
                  <a:schemeClr val="tx1"/>
                </a:solidFill>
              </a:rPr>
              <a:t>very</a:t>
            </a:r>
            <a:r>
              <a:rPr lang="sv-SE" dirty="0">
                <a:solidFill>
                  <a:schemeClr val="tx1"/>
                </a:solidFill>
              </a:rPr>
              <a:t> </a:t>
            </a:r>
            <a:r>
              <a:rPr lang="sv-SE" dirty="0" err="1">
                <a:solidFill>
                  <a:schemeClr val="tx1"/>
                </a:solidFill>
              </a:rPr>
              <a:t>experienced</a:t>
            </a:r>
            <a:r>
              <a:rPr lang="sv-SE" dirty="0">
                <a:solidFill>
                  <a:schemeClr val="tx1"/>
                </a:solidFill>
              </a:rPr>
              <a:t> or </a:t>
            </a:r>
            <a:r>
              <a:rPr lang="sv-SE" dirty="0" err="1">
                <a:solidFill>
                  <a:schemeClr val="tx1"/>
                </a:solidFill>
              </a:rPr>
              <a:t>belive</a:t>
            </a:r>
            <a:r>
              <a:rPr lang="sv-SE" dirty="0">
                <a:solidFill>
                  <a:schemeClr val="tx1"/>
                </a:solidFill>
              </a:rPr>
              <a:t> </a:t>
            </a:r>
            <a:r>
              <a:rPr lang="sv-SE" dirty="0" err="1">
                <a:solidFill>
                  <a:schemeClr val="tx1"/>
                </a:solidFill>
              </a:rPr>
              <a:t>you</a:t>
            </a:r>
            <a:r>
              <a:rPr lang="sv-SE" dirty="0">
                <a:solidFill>
                  <a:schemeClr val="tx1"/>
                </a:solidFill>
              </a:rPr>
              <a:t> </a:t>
            </a:r>
            <a:r>
              <a:rPr lang="sv-SE" dirty="0" err="1">
                <a:solidFill>
                  <a:schemeClr val="tx1"/>
                </a:solidFill>
              </a:rPr>
              <a:t>have</a:t>
            </a:r>
            <a:r>
              <a:rPr lang="sv-SE" dirty="0">
                <a:solidFill>
                  <a:schemeClr val="tx1"/>
                </a:solidFill>
              </a:rPr>
              <a:t> the mentals to </a:t>
            </a:r>
            <a:r>
              <a:rPr lang="sv-SE" dirty="0" err="1">
                <a:solidFill>
                  <a:schemeClr val="tx1"/>
                </a:solidFill>
              </a:rPr>
              <a:t>handle</a:t>
            </a:r>
            <a:r>
              <a:rPr lang="sv-SE" dirty="0">
                <a:solidFill>
                  <a:schemeClr val="tx1"/>
                </a:solidFill>
              </a:rPr>
              <a:t> the risk </a:t>
            </a:r>
            <a:r>
              <a:rPr lang="sv-SE" dirty="0" err="1">
                <a:solidFill>
                  <a:schemeClr val="tx1"/>
                </a:solidFill>
              </a:rPr>
              <a:t>involved</a:t>
            </a:r>
            <a:r>
              <a:rPr lang="sv-SE" dirty="0">
                <a:solidFill>
                  <a:schemeClr val="tx1"/>
                </a:solidFill>
              </a:rPr>
              <a:t>. It has by far the </a:t>
            </a:r>
            <a:r>
              <a:rPr lang="sv-SE" dirty="0" err="1">
                <a:solidFill>
                  <a:schemeClr val="tx1"/>
                </a:solidFill>
              </a:rPr>
              <a:t>most</a:t>
            </a:r>
            <a:r>
              <a:rPr lang="sv-SE" dirty="0">
                <a:solidFill>
                  <a:schemeClr val="tx1"/>
                </a:solidFill>
              </a:rPr>
              <a:t> </a:t>
            </a:r>
            <a:r>
              <a:rPr lang="sv-SE" dirty="0" err="1">
                <a:solidFill>
                  <a:schemeClr val="tx1"/>
                </a:solidFill>
              </a:rPr>
              <a:t>disperse</a:t>
            </a:r>
            <a:r>
              <a:rPr lang="sv-SE" dirty="0">
                <a:solidFill>
                  <a:schemeClr val="tx1"/>
                </a:solidFill>
              </a:rPr>
              <a:t> distribution, is by far the </a:t>
            </a:r>
            <a:r>
              <a:rPr lang="sv-SE" dirty="0" err="1">
                <a:solidFill>
                  <a:schemeClr val="tx1"/>
                </a:solidFill>
              </a:rPr>
              <a:t>most</a:t>
            </a:r>
            <a:r>
              <a:rPr lang="sv-SE" dirty="0">
                <a:solidFill>
                  <a:schemeClr val="tx1"/>
                </a:solidFill>
              </a:rPr>
              <a:t> volatile, and has by far the </a:t>
            </a:r>
            <a:r>
              <a:rPr lang="sv-SE" dirty="0" err="1">
                <a:solidFill>
                  <a:schemeClr val="tx1"/>
                </a:solidFill>
              </a:rPr>
              <a:t>highest</a:t>
            </a:r>
            <a:r>
              <a:rPr lang="sv-SE" dirty="0">
                <a:solidFill>
                  <a:schemeClr val="tx1"/>
                </a:solidFill>
              </a:rPr>
              <a:t> risk. </a:t>
            </a:r>
            <a:r>
              <a:rPr lang="sv-SE" dirty="0" err="1">
                <a:solidFill>
                  <a:schemeClr val="tx1"/>
                </a:solidFill>
              </a:rPr>
              <a:t>But</a:t>
            </a:r>
            <a:r>
              <a:rPr lang="sv-SE" dirty="0">
                <a:solidFill>
                  <a:schemeClr val="tx1"/>
                </a:solidFill>
              </a:rPr>
              <a:t> </a:t>
            </a:r>
            <a:r>
              <a:rPr lang="sv-SE" dirty="0" err="1">
                <a:solidFill>
                  <a:schemeClr val="tx1"/>
                </a:solidFill>
              </a:rPr>
              <a:t>with</a:t>
            </a:r>
            <a:r>
              <a:rPr lang="sv-SE" dirty="0">
                <a:solidFill>
                  <a:schemeClr val="tx1"/>
                </a:solidFill>
              </a:rPr>
              <a:t> the </a:t>
            </a:r>
            <a:r>
              <a:rPr lang="sv-SE" dirty="0" err="1">
                <a:solidFill>
                  <a:schemeClr val="tx1"/>
                </a:solidFill>
              </a:rPr>
              <a:t>high</a:t>
            </a:r>
            <a:r>
              <a:rPr lang="sv-SE" dirty="0">
                <a:solidFill>
                  <a:schemeClr val="tx1"/>
                </a:solidFill>
              </a:rPr>
              <a:t> risk </a:t>
            </a:r>
            <a:r>
              <a:rPr lang="sv-SE" dirty="0" err="1">
                <a:solidFill>
                  <a:schemeClr val="tx1"/>
                </a:solidFill>
              </a:rPr>
              <a:t>comes</a:t>
            </a:r>
            <a:r>
              <a:rPr lang="sv-SE" dirty="0">
                <a:solidFill>
                  <a:schemeClr val="tx1"/>
                </a:solidFill>
              </a:rPr>
              <a:t> </a:t>
            </a:r>
            <a:r>
              <a:rPr lang="sv-SE" dirty="0" err="1">
                <a:solidFill>
                  <a:schemeClr val="tx1"/>
                </a:solidFill>
              </a:rPr>
              <a:t>suitably</a:t>
            </a:r>
            <a:r>
              <a:rPr lang="sv-SE" dirty="0">
                <a:solidFill>
                  <a:schemeClr val="tx1"/>
                </a:solidFill>
              </a:rPr>
              <a:t> </a:t>
            </a:r>
            <a:r>
              <a:rPr lang="sv-SE" dirty="0" err="1">
                <a:solidFill>
                  <a:schemeClr val="tx1"/>
                </a:solidFill>
              </a:rPr>
              <a:t>high</a:t>
            </a:r>
            <a:r>
              <a:rPr lang="sv-SE" dirty="0">
                <a:solidFill>
                  <a:schemeClr val="tx1"/>
                </a:solidFill>
              </a:rPr>
              <a:t> </a:t>
            </a:r>
            <a:r>
              <a:rPr lang="sv-SE" dirty="0" err="1">
                <a:solidFill>
                  <a:schemeClr val="tx1"/>
                </a:solidFill>
              </a:rPr>
              <a:t>returns</a:t>
            </a:r>
            <a:r>
              <a:rPr lang="sv-SE" dirty="0">
                <a:solidFill>
                  <a:schemeClr val="tx1"/>
                </a:solidFill>
              </a:rPr>
              <a:t>.</a:t>
            </a:r>
          </a:p>
        </p:txBody>
      </p:sp>
      <p:sp>
        <p:nvSpPr>
          <p:cNvPr id="4" name="Date Placeholder 3">
            <a:extLst>
              <a:ext uri="{FF2B5EF4-FFF2-40B4-BE49-F238E27FC236}">
                <a16:creationId xmlns:a16="http://schemas.microsoft.com/office/drawing/2014/main" id="{AB9A062C-2918-11B3-A4C3-228C355B7B55}"/>
              </a:ext>
            </a:extLst>
          </p:cNvPr>
          <p:cNvSpPr>
            <a:spLocks noGrp="1"/>
          </p:cNvSpPr>
          <p:nvPr>
            <p:ph type="dt" sz="half" idx="10"/>
          </p:nvPr>
        </p:nvSpPr>
        <p:spPr/>
        <p:txBody>
          <a:bodyPr/>
          <a:lstStyle/>
          <a:p>
            <a:pPr rtl="0"/>
            <a:r>
              <a:rPr lang="fr-FR" dirty="0"/>
              <a:t>2023</a:t>
            </a:r>
          </a:p>
        </p:txBody>
      </p:sp>
      <p:sp>
        <p:nvSpPr>
          <p:cNvPr id="5" name="Footer Placeholder 4">
            <a:extLst>
              <a:ext uri="{FF2B5EF4-FFF2-40B4-BE49-F238E27FC236}">
                <a16:creationId xmlns:a16="http://schemas.microsoft.com/office/drawing/2014/main" id="{7C5FBCDE-E9CF-44F2-102B-629FA4AFC8C5}"/>
              </a:ext>
            </a:extLst>
          </p:cNvPr>
          <p:cNvSpPr>
            <a:spLocks noGrp="1"/>
          </p:cNvSpPr>
          <p:nvPr>
            <p:ph type="ftr" sz="quarter" idx="11"/>
          </p:nvPr>
        </p:nvSpPr>
        <p:spPr/>
        <p:txBody>
          <a:bodyPr/>
          <a:lstStyle/>
          <a:p>
            <a:pPr rtl="0"/>
            <a:r>
              <a:rPr lang="fr-FR"/>
              <a:t>TITRE DE LA PRÉSENTATION</a:t>
            </a:r>
          </a:p>
        </p:txBody>
      </p:sp>
      <p:sp>
        <p:nvSpPr>
          <p:cNvPr id="6" name="Slide Number Placeholder 5">
            <a:extLst>
              <a:ext uri="{FF2B5EF4-FFF2-40B4-BE49-F238E27FC236}">
                <a16:creationId xmlns:a16="http://schemas.microsoft.com/office/drawing/2014/main" id="{0980F367-B190-8D04-5442-F918C9788E83}"/>
              </a:ext>
            </a:extLst>
          </p:cNvPr>
          <p:cNvSpPr>
            <a:spLocks noGrp="1"/>
          </p:cNvSpPr>
          <p:nvPr>
            <p:ph type="sldNum" sz="quarter" idx="12"/>
          </p:nvPr>
        </p:nvSpPr>
        <p:spPr/>
        <p:txBody>
          <a:bodyPr/>
          <a:lstStyle/>
          <a:p>
            <a:pPr rtl="0"/>
            <a:fld id="{A49DFD55-3C28-40EF-9E31-A92D2E4017FF}" type="slidenum">
              <a:rPr lang="fr-FR" smtClean="0"/>
              <a:pPr rtl="0"/>
              <a:t>7</a:t>
            </a:fld>
            <a:endParaRPr lang="fr-FR" dirty="0"/>
          </a:p>
        </p:txBody>
      </p:sp>
      <p:sp>
        <p:nvSpPr>
          <p:cNvPr id="8" name="TextBox 7">
            <a:extLst>
              <a:ext uri="{FF2B5EF4-FFF2-40B4-BE49-F238E27FC236}">
                <a16:creationId xmlns:a16="http://schemas.microsoft.com/office/drawing/2014/main" id="{1044CDA5-3389-44BF-A1CC-553DC5A25A30}"/>
              </a:ext>
            </a:extLst>
          </p:cNvPr>
          <p:cNvSpPr txBox="1"/>
          <p:nvPr/>
        </p:nvSpPr>
        <p:spPr>
          <a:xfrm>
            <a:off x="4976811" y="5602921"/>
            <a:ext cx="6096000" cy="400110"/>
          </a:xfrm>
          <a:prstGeom prst="rect">
            <a:avLst/>
          </a:prstGeom>
          <a:noFill/>
        </p:spPr>
        <p:txBody>
          <a:bodyPr wrap="square">
            <a:spAutoFit/>
          </a:bodyPr>
          <a:lstStyle/>
          <a:p>
            <a:pPr algn="ctr"/>
            <a:r>
              <a:rPr lang="sv-SE" sz="2000" dirty="0" err="1"/>
              <a:t>Thank</a:t>
            </a:r>
            <a:r>
              <a:rPr lang="sv-SE" sz="2000" dirty="0"/>
              <a:t> </a:t>
            </a:r>
            <a:r>
              <a:rPr lang="sv-SE" sz="2000" dirty="0" err="1"/>
              <a:t>you</a:t>
            </a:r>
            <a:r>
              <a:rPr lang="sv-SE" sz="2000" dirty="0"/>
              <a:t>!</a:t>
            </a:r>
            <a:endParaRPr lang="fr-FR" sz="2000" dirty="0"/>
          </a:p>
        </p:txBody>
      </p:sp>
    </p:spTree>
    <p:extLst>
      <p:ext uri="{BB962C8B-B14F-4D97-AF65-F5344CB8AC3E}">
        <p14:creationId xmlns:p14="http://schemas.microsoft.com/office/powerpoint/2010/main" val="1970225831"/>
      </p:ext>
    </p:extLst>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3_TF67328976_Win32" id="{15DA6099-2184-45F7-BC36-8E8C36C59044}" vid="{25278724-9338-43B5-B52E-65539E734E3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{968BC886-762A-42D7-A526-A1FE0BBC4FC0}tf67328976_win32</Template>
  <TotalTime>343</TotalTime>
  <Words>1015</Words>
  <Application>Microsoft Office PowerPoint</Application>
  <PresentationFormat>Widescreen</PresentationFormat>
  <Paragraphs>82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Thème Office</vt:lpstr>
      <vt:lpstr>TITRE DE LA PRÉSENTATION</vt:lpstr>
      <vt:lpstr>AGENDA</vt:lpstr>
      <vt:lpstr>INTRODUCTION</vt:lpstr>
      <vt:lpstr>DESCRIPTIVE STATISTICS: Time series</vt:lpstr>
      <vt:lpstr>DESCRIPTIVE STATISTICS: Distributions</vt:lpstr>
      <vt:lpstr>Regression ModelING and Risk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Steven Lomon Lennartsson</dc:creator>
  <cp:lastModifiedBy>Steven Lomon Lennartsson</cp:lastModifiedBy>
  <cp:revision>35</cp:revision>
  <dcterms:created xsi:type="dcterms:W3CDTF">2023-10-24T15:57:58Z</dcterms:created>
  <dcterms:modified xsi:type="dcterms:W3CDTF">2023-10-24T21:41:09Z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