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are a very old concept. Unix V7, FreeBSD, Linux Vserver, Solaris Containers, LXC…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LXC(Linux containers was the first, most complete implementation of Linux container manager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hub.docker.com/" TargetMode="External"/><Relationship Id="rId5" Type="http://schemas.openxmlformats.org/officeDocument/2006/relationships/hyperlink" Target="https://store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DOCKER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as a service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763" y="-12"/>
            <a:ext cx="25622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39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What is a VM?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2597850"/>
            <a:ext cx="4008000" cy="2475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Virtual machines (VMs) are an abstraction of physical hardware turning one server into many servers. The hypervisor allows multiple VMs to run on a single machine.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Each VM includes a full copy of an operating system, one or more apps, necessary binaries and libraries - taking up tens of GBs. VMs can also be slow to boot.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875" y="1017725"/>
            <a:ext cx="4554125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44163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What are Containers?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821950"/>
            <a:ext cx="44163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Containers are an abstraction at the app layer that packages code and dependencies together.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Multiple containers can run on the same machine and share the OS kernel with other containers, each running as isolated processes in user space.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Containers take up less space than VMs (container images are typically tens of MBs in size), and start almost instantly.</a:t>
            </a:r>
            <a:endParaRPr sz="14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75" y="1577850"/>
            <a:ext cx="4416226" cy="3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231000" y="339925"/>
            <a:ext cx="8848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Containers vs Virtual Machines</a:t>
            </a:r>
            <a:endParaRPr sz="30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522518"/>
            <a:ext cx="9144003" cy="362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54800" y="271625"/>
            <a:ext cx="43218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HMB. We are just getting started...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625" y="1989000"/>
            <a:ext cx="5345375" cy="3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16150" y="2409575"/>
            <a:ext cx="31458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 you should know about docker.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Container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Docker CMD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Docker hub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Docker store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