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096E-8CA1-DDEB-18C5-F312AEED0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43ACD-E9FE-184F-5659-39BD5596F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DE4F-BEAF-D558-EFAF-6D4E3D86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32D3-045E-1784-3F18-0A5D26D2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F0FE-82B4-9B12-879A-47FC8638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2C46-3DD5-23AB-E488-476F860A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CF4B5-E05F-821B-D828-A9C79580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E8AE-AEC0-945B-31E3-A200B232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1A70-E6E1-B398-8583-0C72831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2CCF-505A-E196-984D-E103BE91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87D10-CD45-52AF-7351-DEEF783D4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99D7-A325-23D4-F238-28EE1532B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604B-25B8-B980-6983-6D7DD09B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3051-38DD-4E0B-9447-299EF647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E90E-0DE8-2094-6C7A-A47DF4E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908D-9673-9B14-ECAD-0CE7C1A8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C6DB-53FA-74BC-4D04-4BAEA735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4F52-B963-5BA9-92F8-47C51DB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94DD-1A89-DE8B-A135-AA9C500E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BDC0-E7F2-E55F-0CEF-F34BD25E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ECFB-AF80-B0BE-3FBD-6F4A4DFB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3DB7-6476-9A01-9162-B80D875F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2EC6-894B-81C4-FAD3-A7014C00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5FB1-6712-331A-A254-8DC827B8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EC1F-1AA5-37DC-CE8E-EE0E3264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4135-9E30-E516-B955-787C8B4B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A5DD-29F6-BA69-E5BA-34DE50B4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A7850-8F7F-324C-CB86-1CBD56FC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0FB83-8CB9-972B-EDBF-EAC6DC36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3118C-D437-7BC0-EDC9-62846E01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6CB5E-E45B-5E48-BE63-62C5F290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EA7B-3346-72ED-3221-4BD58DA2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B9B5D-5114-F088-E859-84595645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0635C-7C46-509C-90C9-34E4DE5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081DD-7DC9-E1A7-A353-1CF55AF50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CF1B7-EF48-D88F-F1BA-D1A9E280D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33808-20D5-F41F-E1C6-33F94A99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4F914-DA93-9A27-84EC-51CD367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A8EF2-B7CE-573B-2643-3C6EAB1B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6FC6-24E4-DA7F-43FA-B9FD4BE9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65819-9BEC-6B0B-92AE-95C8A0D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E70F0-7716-4355-EEA6-EB3E6BD7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460D9-02DA-254A-5E91-5BBFCBE6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279FC-7E22-DEFA-5BFE-78130E8E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7B390-0DF5-2A32-F09F-D229B57C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471EB-8DFE-3C89-E1F4-E4E28B1D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6160-2F64-A83F-F827-592D1C8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4675-A79B-3D94-4BCD-9631677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A8342-27CB-55A2-15DA-0CF20E6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32B1-85B9-C6D7-ADF6-A0326BC3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4B81-3FAB-2072-465A-88A8C783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656C1-C05F-A7EF-3350-8CE247EA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F85B-81F9-9A3F-1721-90B9B1B2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46B70-C5D2-7B36-EF6B-E92905869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BF95E-6438-C44B-F6AD-DCEF93A1D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2FF0-FE99-28F0-9D11-1D4268C5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A6AD3-E0BD-0C9D-16C6-08C93E38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52AFB-D396-9BD6-676C-8EE34505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1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03D08-D56C-AA22-01EF-C10ECC17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B1FA1-7E82-7538-7C1A-3132CFBE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8278-52DD-521A-9AA0-126C38CD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41F27-4505-4D09-987F-0519008EFD9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3B82-EC6B-E947-1B49-C5956466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0720-422F-497E-A8E9-CB406A6F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D766E-9E54-47A7-A808-071292FD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05783-051F-C233-97BB-3DCFA4B522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3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Kay</dc:creator>
  <cp:lastModifiedBy>Steven Kay</cp:lastModifiedBy>
  <cp:revision>1</cp:revision>
  <dcterms:created xsi:type="dcterms:W3CDTF">2025-10-03T19:53:54Z</dcterms:created>
  <dcterms:modified xsi:type="dcterms:W3CDTF">2025-10-03T19:54:42Z</dcterms:modified>
</cp:coreProperties>
</file>