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Rokkitt"/>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7354B99-472F-46EC-A765-B9C7F1942B8A}">
  <a:tblStyle styleId="{27354B99-472F-46EC-A765-B9C7F1942B8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kkitt-regular.fntdata"/><Relationship Id="rId14" Type="http://schemas.openxmlformats.org/officeDocument/2006/relationships/slide" Target="slides/slide9.xml"/><Relationship Id="rId16" Type="http://schemas.openxmlformats.org/officeDocument/2006/relationships/font" Target="fonts/Rokki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3" name="Google Shape;1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fa02a4653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fa02a465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8" name="Google Shape;18;p2"/>
          <p:cNvGrpSpPr/>
          <p:nvPr/>
        </p:nvGrpSpPr>
        <p:grpSpPr>
          <a:xfrm>
            <a:off x="9649215" y="4068923"/>
            <a:ext cx="1080904" cy="1080902"/>
            <a:chOff x="9685338" y="4460675"/>
            <a:chExt cx="1080904" cy="1080902"/>
          </a:xfrm>
        </p:grpSpPr>
        <p:sp>
          <p:nvSpPr>
            <p:cNvPr id="19" name="Google Shape;19;p2"/>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Google Shape;21;p2"/>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lstStyle>
            <a:lvl1pPr lvl="0" marR="0" rtl="0" algn="l">
              <a:lnSpc>
                <a:spcPct val="80000"/>
              </a:lnSpc>
              <a:spcBef>
                <a:spcPts val="0"/>
              </a:spcBef>
              <a:spcAft>
                <a:spcPts val="0"/>
              </a:spcAft>
              <a:buSzPts val="9600"/>
              <a:buFont typeface="Rokkitt"/>
              <a:buNone/>
              <a:defRPr b="0" i="0" sz="96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2"/>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lstStyle>
            <a:lvl1pPr lvl="0" marR="0" rtl="0" algn="l">
              <a:lnSpc>
                <a:spcPct val="90000"/>
              </a:lnSpc>
              <a:spcBef>
                <a:spcPts val="1200"/>
              </a:spcBef>
              <a:spcAft>
                <a:spcPts val="0"/>
              </a:spcAft>
              <a:buClr>
                <a:srgbClr val="9E3611"/>
              </a:buClr>
              <a:buSzPts val="1870"/>
              <a:buFont typeface="Noto Sans Symbols"/>
              <a:buNone/>
              <a:defRPr b="0" i="0" sz="2200" u="none" cap="none" strike="noStrike">
                <a:solidFill>
                  <a:schemeClr val="dk1"/>
                </a:solidFill>
                <a:latin typeface="Rockwell"/>
                <a:ea typeface="Rockwell"/>
                <a:cs typeface="Rockwell"/>
                <a:sym typeface="Rockwell"/>
              </a:defRPr>
            </a:lvl1pPr>
            <a:lvl2pPr lvl="1" marR="0" rtl="0" algn="ctr">
              <a:lnSpc>
                <a:spcPct val="90000"/>
              </a:lnSpc>
              <a:spcBef>
                <a:spcPts val="400"/>
              </a:spcBef>
              <a:spcAft>
                <a:spcPts val="0"/>
              </a:spcAft>
              <a:buClr>
                <a:srgbClr val="9E3611"/>
              </a:buClr>
              <a:buSzPts val="1870"/>
              <a:buFont typeface="Noto Sans Symbols"/>
              <a:buNone/>
              <a:defRPr b="0" i="0" sz="2200" u="none" cap="none" strike="noStrike">
                <a:solidFill>
                  <a:schemeClr val="dk1"/>
                </a:solidFill>
                <a:latin typeface="Rockwell"/>
                <a:ea typeface="Rockwell"/>
                <a:cs typeface="Rockwell"/>
                <a:sym typeface="Rockwell"/>
              </a:defRPr>
            </a:lvl2pPr>
            <a:lvl3pPr lvl="2" marR="0" rtl="0" algn="ctr">
              <a:lnSpc>
                <a:spcPct val="90000"/>
              </a:lnSpc>
              <a:spcBef>
                <a:spcPts val="400"/>
              </a:spcBef>
              <a:spcAft>
                <a:spcPts val="0"/>
              </a:spcAft>
              <a:buClr>
                <a:srgbClr val="9E3611"/>
              </a:buClr>
              <a:buSzPts val="1870"/>
              <a:buFont typeface="Noto Sans Symbols"/>
              <a:buNone/>
              <a:defRPr b="0" i="0" sz="2200" u="none" cap="none" strike="noStrike">
                <a:solidFill>
                  <a:schemeClr val="dk1"/>
                </a:solidFill>
                <a:latin typeface="Rockwell"/>
                <a:ea typeface="Rockwell"/>
                <a:cs typeface="Rockwell"/>
                <a:sym typeface="Rockwell"/>
              </a:defRPr>
            </a:lvl3pPr>
            <a:lvl4pPr lvl="3" marR="0" rtl="0" algn="ctr">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4pPr>
            <a:lvl5pPr lvl="4" marR="0" rtl="0" algn="ctr">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5pPr>
            <a:lvl6pPr lvl="5" marR="0" rtl="0" algn="ctr">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6pPr>
            <a:lvl7pPr lvl="6" marR="0" rtl="0" algn="ctr">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7pPr>
            <a:lvl8pPr lvl="7" marR="0" rtl="0" algn="ctr">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8pPr>
            <a:lvl9pPr lvl="8" marR="0" rtl="0" algn="ctr">
              <a:lnSpc>
                <a:spcPct val="90000"/>
              </a:lnSpc>
              <a:spcBef>
                <a:spcPts val="400"/>
              </a:spcBef>
              <a:spcAft>
                <a:spcPts val="20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9pPr>
          </a:lstStyle>
          <a:p/>
        </p:txBody>
      </p:sp>
      <p:sp>
        <p:nvSpPr>
          <p:cNvPr id="23" name="Google Shape;23;p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24" name="Google Shape;24;p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25" name="Google Shape;25;p2"/>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2800" u="none" cap="none" strike="noStrike">
                <a:solidFill>
                  <a:srgbClr val="FFFFFF"/>
                </a:solidFill>
                <a:latin typeface="Rokkitt"/>
                <a:ea typeface="Rokkitt"/>
                <a:cs typeface="Rokkitt"/>
                <a:sym typeface="Rokkitt"/>
              </a:defRPr>
            </a:lvl1pPr>
            <a:lvl2pPr indent="0" lvl="1" marL="0" marR="0" rtl="0" algn="ctr">
              <a:spcBef>
                <a:spcPts val="0"/>
              </a:spcBef>
              <a:buNone/>
              <a:defRPr b="1" i="0" sz="2800" u="none" cap="none" strike="noStrike">
                <a:solidFill>
                  <a:srgbClr val="FFFFFF"/>
                </a:solidFill>
                <a:latin typeface="Rokkitt"/>
                <a:ea typeface="Rokkitt"/>
                <a:cs typeface="Rokkitt"/>
                <a:sym typeface="Rokkitt"/>
              </a:defRPr>
            </a:lvl2pPr>
            <a:lvl3pPr indent="0" lvl="2" marL="0" marR="0" rtl="0" algn="ctr">
              <a:spcBef>
                <a:spcPts val="0"/>
              </a:spcBef>
              <a:buNone/>
              <a:defRPr b="1" i="0" sz="2800" u="none" cap="none" strike="noStrike">
                <a:solidFill>
                  <a:srgbClr val="FFFFFF"/>
                </a:solidFill>
                <a:latin typeface="Rokkitt"/>
                <a:ea typeface="Rokkitt"/>
                <a:cs typeface="Rokkitt"/>
                <a:sym typeface="Rokkitt"/>
              </a:defRPr>
            </a:lvl3pPr>
            <a:lvl4pPr indent="0" lvl="3" marL="0" marR="0" rtl="0" algn="ctr">
              <a:spcBef>
                <a:spcPts val="0"/>
              </a:spcBef>
              <a:buNone/>
              <a:defRPr b="1" i="0" sz="2800" u="none" cap="none" strike="noStrike">
                <a:solidFill>
                  <a:srgbClr val="FFFFFF"/>
                </a:solidFill>
                <a:latin typeface="Rokkitt"/>
                <a:ea typeface="Rokkitt"/>
                <a:cs typeface="Rokkitt"/>
                <a:sym typeface="Rokkitt"/>
              </a:defRPr>
            </a:lvl4pPr>
            <a:lvl5pPr indent="0" lvl="4" marL="0" marR="0" rtl="0" algn="ctr">
              <a:spcBef>
                <a:spcPts val="0"/>
              </a:spcBef>
              <a:buNone/>
              <a:defRPr b="1" i="0" sz="2800" u="none" cap="none" strike="noStrike">
                <a:solidFill>
                  <a:srgbClr val="FFFFFF"/>
                </a:solidFill>
                <a:latin typeface="Rokkitt"/>
                <a:ea typeface="Rokkitt"/>
                <a:cs typeface="Rokkitt"/>
                <a:sym typeface="Rokkitt"/>
              </a:defRPr>
            </a:lvl5pPr>
            <a:lvl6pPr indent="0" lvl="5" marL="0" marR="0" rtl="0" algn="ctr">
              <a:spcBef>
                <a:spcPts val="0"/>
              </a:spcBef>
              <a:buNone/>
              <a:defRPr b="1" i="0" sz="2800" u="none" cap="none" strike="noStrike">
                <a:solidFill>
                  <a:srgbClr val="FFFFFF"/>
                </a:solidFill>
                <a:latin typeface="Rokkitt"/>
                <a:ea typeface="Rokkitt"/>
                <a:cs typeface="Rokkitt"/>
                <a:sym typeface="Rokkitt"/>
              </a:defRPr>
            </a:lvl6pPr>
            <a:lvl7pPr indent="0" lvl="6" marL="0" marR="0" rtl="0" algn="ctr">
              <a:spcBef>
                <a:spcPts val="0"/>
              </a:spcBef>
              <a:buNone/>
              <a:defRPr b="1" i="0" sz="2800" u="none" cap="none" strike="noStrike">
                <a:solidFill>
                  <a:srgbClr val="FFFFFF"/>
                </a:solidFill>
                <a:latin typeface="Rokkitt"/>
                <a:ea typeface="Rokkitt"/>
                <a:cs typeface="Rokkitt"/>
                <a:sym typeface="Rokkitt"/>
              </a:defRPr>
            </a:lvl7pPr>
            <a:lvl8pPr indent="0" lvl="7" marL="0" marR="0" rtl="0" algn="ctr">
              <a:spcBef>
                <a:spcPts val="0"/>
              </a:spcBef>
              <a:buNone/>
              <a:defRPr b="1" i="0" sz="2800" u="none" cap="none" strike="noStrike">
                <a:solidFill>
                  <a:srgbClr val="FFFFFF"/>
                </a:solidFill>
                <a:latin typeface="Rokkitt"/>
                <a:ea typeface="Rokkitt"/>
                <a:cs typeface="Rokkitt"/>
                <a:sym typeface="Rokkitt"/>
              </a:defRPr>
            </a:lvl8pPr>
            <a:lvl9pPr indent="0" lvl="8" marL="0" marR="0" rtl="0" algn="ctr">
              <a:spcBef>
                <a:spcPts val="0"/>
              </a:spcBef>
              <a:buNone/>
              <a:defRPr b="1" i="0" sz="2800" u="none" cap="none" strike="noStrike">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5400"/>
              <a:buFont typeface="Rokkitt"/>
              <a:buNone/>
              <a:defRPr b="0" i="0" sz="54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0" name="Google Shape;90;p11"/>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91" name="Google Shape;91;p1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2" name="Google Shape;92;p1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3" name="Google Shape;93;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Rokkitt"/>
                <a:ea typeface="Rokkitt"/>
                <a:cs typeface="Rokkitt"/>
                <a:sym typeface="Rokkitt"/>
              </a:defRPr>
            </a:lvl1pPr>
            <a:lvl2pPr indent="0" lvl="1" marL="0" marR="0" rtl="0" algn="ctr">
              <a:spcBef>
                <a:spcPts val="0"/>
              </a:spcBef>
              <a:buNone/>
              <a:defRPr b="1" sz="1400">
                <a:solidFill>
                  <a:srgbClr val="FFFFFF"/>
                </a:solidFill>
                <a:latin typeface="Rokkitt"/>
                <a:ea typeface="Rokkitt"/>
                <a:cs typeface="Rokkitt"/>
                <a:sym typeface="Rokkitt"/>
              </a:defRPr>
            </a:lvl2pPr>
            <a:lvl3pPr indent="0" lvl="2" marL="0" marR="0" rtl="0" algn="ctr">
              <a:spcBef>
                <a:spcPts val="0"/>
              </a:spcBef>
              <a:buNone/>
              <a:defRPr b="1" sz="1400">
                <a:solidFill>
                  <a:srgbClr val="FFFFFF"/>
                </a:solidFill>
                <a:latin typeface="Rokkitt"/>
                <a:ea typeface="Rokkitt"/>
                <a:cs typeface="Rokkitt"/>
                <a:sym typeface="Rokkitt"/>
              </a:defRPr>
            </a:lvl3pPr>
            <a:lvl4pPr indent="0" lvl="3" marL="0" marR="0" rtl="0" algn="ctr">
              <a:spcBef>
                <a:spcPts val="0"/>
              </a:spcBef>
              <a:buNone/>
              <a:defRPr b="1" sz="1400">
                <a:solidFill>
                  <a:srgbClr val="FFFFFF"/>
                </a:solidFill>
                <a:latin typeface="Rokkitt"/>
                <a:ea typeface="Rokkitt"/>
                <a:cs typeface="Rokkitt"/>
                <a:sym typeface="Rokkitt"/>
              </a:defRPr>
            </a:lvl4pPr>
            <a:lvl5pPr indent="0" lvl="4" marL="0" marR="0" rtl="0" algn="ctr">
              <a:spcBef>
                <a:spcPts val="0"/>
              </a:spcBef>
              <a:buNone/>
              <a:defRPr b="1" sz="1400">
                <a:solidFill>
                  <a:srgbClr val="FFFFFF"/>
                </a:solidFill>
                <a:latin typeface="Rokkitt"/>
                <a:ea typeface="Rokkitt"/>
                <a:cs typeface="Rokkitt"/>
                <a:sym typeface="Rokkitt"/>
              </a:defRPr>
            </a:lvl5pPr>
            <a:lvl6pPr indent="0" lvl="5" marL="0" marR="0" rtl="0" algn="ctr">
              <a:spcBef>
                <a:spcPts val="0"/>
              </a:spcBef>
              <a:buNone/>
              <a:defRPr b="1" sz="1400">
                <a:solidFill>
                  <a:srgbClr val="FFFFFF"/>
                </a:solidFill>
                <a:latin typeface="Rokkitt"/>
                <a:ea typeface="Rokkitt"/>
                <a:cs typeface="Rokkitt"/>
                <a:sym typeface="Rokkitt"/>
              </a:defRPr>
            </a:lvl6pPr>
            <a:lvl7pPr indent="0" lvl="6" marL="0" marR="0" rtl="0" algn="ctr">
              <a:spcBef>
                <a:spcPts val="0"/>
              </a:spcBef>
              <a:buNone/>
              <a:defRPr b="1" sz="1400">
                <a:solidFill>
                  <a:srgbClr val="FFFFFF"/>
                </a:solidFill>
                <a:latin typeface="Rokkitt"/>
                <a:ea typeface="Rokkitt"/>
                <a:cs typeface="Rokkitt"/>
                <a:sym typeface="Rokkitt"/>
              </a:defRPr>
            </a:lvl7pPr>
            <a:lvl8pPr indent="0" lvl="7" marL="0" marR="0" rtl="0" algn="ctr">
              <a:spcBef>
                <a:spcPts val="0"/>
              </a:spcBef>
              <a:buNone/>
              <a:defRPr b="1" sz="1400">
                <a:solidFill>
                  <a:srgbClr val="FFFFFF"/>
                </a:solidFill>
                <a:latin typeface="Rokkitt"/>
                <a:ea typeface="Rokkitt"/>
                <a:cs typeface="Rokkitt"/>
                <a:sym typeface="Rokkitt"/>
              </a:defRPr>
            </a:lvl8pPr>
            <a:lvl9pPr indent="0" lvl="8" marL="0" marR="0" rtl="0" algn="ctr">
              <a:spcBef>
                <a:spcPts val="0"/>
              </a:spcBef>
              <a:buNone/>
              <a:defRPr b="1" sz="14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5400"/>
              <a:buFont typeface="Rokkitt"/>
              <a:buNone/>
              <a:defRPr b="0" i="0" sz="54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2"/>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97" name="Google Shape;97;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8" name="Google Shape;98;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9" name="Google Shape;99;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Rokkitt"/>
                <a:ea typeface="Rokkitt"/>
                <a:cs typeface="Rokkitt"/>
                <a:sym typeface="Rokkitt"/>
              </a:defRPr>
            </a:lvl1pPr>
            <a:lvl2pPr indent="0" lvl="1" marL="0" marR="0" rtl="0" algn="ctr">
              <a:spcBef>
                <a:spcPts val="0"/>
              </a:spcBef>
              <a:buNone/>
              <a:defRPr b="1" sz="1400">
                <a:solidFill>
                  <a:srgbClr val="FFFFFF"/>
                </a:solidFill>
                <a:latin typeface="Rokkitt"/>
                <a:ea typeface="Rokkitt"/>
                <a:cs typeface="Rokkitt"/>
                <a:sym typeface="Rokkitt"/>
              </a:defRPr>
            </a:lvl2pPr>
            <a:lvl3pPr indent="0" lvl="2" marL="0" marR="0" rtl="0" algn="ctr">
              <a:spcBef>
                <a:spcPts val="0"/>
              </a:spcBef>
              <a:buNone/>
              <a:defRPr b="1" sz="1400">
                <a:solidFill>
                  <a:srgbClr val="FFFFFF"/>
                </a:solidFill>
                <a:latin typeface="Rokkitt"/>
                <a:ea typeface="Rokkitt"/>
                <a:cs typeface="Rokkitt"/>
                <a:sym typeface="Rokkitt"/>
              </a:defRPr>
            </a:lvl3pPr>
            <a:lvl4pPr indent="0" lvl="3" marL="0" marR="0" rtl="0" algn="ctr">
              <a:spcBef>
                <a:spcPts val="0"/>
              </a:spcBef>
              <a:buNone/>
              <a:defRPr b="1" sz="1400">
                <a:solidFill>
                  <a:srgbClr val="FFFFFF"/>
                </a:solidFill>
                <a:latin typeface="Rokkitt"/>
                <a:ea typeface="Rokkitt"/>
                <a:cs typeface="Rokkitt"/>
                <a:sym typeface="Rokkitt"/>
              </a:defRPr>
            </a:lvl4pPr>
            <a:lvl5pPr indent="0" lvl="4" marL="0" marR="0" rtl="0" algn="ctr">
              <a:spcBef>
                <a:spcPts val="0"/>
              </a:spcBef>
              <a:buNone/>
              <a:defRPr b="1" sz="1400">
                <a:solidFill>
                  <a:srgbClr val="FFFFFF"/>
                </a:solidFill>
                <a:latin typeface="Rokkitt"/>
                <a:ea typeface="Rokkitt"/>
                <a:cs typeface="Rokkitt"/>
                <a:sym typeface="Rokkitt"/>
              </a:defRPr>
            </a:lvl5pPr>
            <a:lvl6pPr indent="0" lvl="5" marL="0" marR="0" rtl="0" algn="ctr">
              <a:spcBef>
                <a:spcPts val="0"/>
              </a:spcBef>
              <a:buNone/>
              <a:defRPr b="1" sz="1400">
                <a:solidFill>
                  <a:srgbClr val="FFFFFF"/>
                </a:solidFill>
                <a:latin typeface="Rokkitt"/>
                <a:ea typeface="Rokkitt"/>
                <a:cs typeface="Rokkitt"/>
                <a:sym typeface="Rokkitt"/>
              </a:defRPr>
            </a:lvl6pPr>
            <a:lvl7pPr indent="0" lvl="6" marL="0" marR="0" rtl="0" algn="ctr">
              <a:spcBef>
                <a:spcPts val="0"/>
              </a:spcBef>
              <a:buNone/>
              <a:defRPr b="1" sz="1400">
                <a:solidFill>
                  <a:srgbClr val="FFFFFF"/>
                </a:solidFill>
                <a:latin typeface="Rokkitt"/>
                <a:ea typeface="Rokkitt"/>
                <a:cs typeface="Rokkitt"/>
                <a:sym typeface="Rokkitt"/>
              </a:defRPr>
            </a:lvl7pPr>
            <a:lvl8pPr indent="0" lvl="7" marL="0" marR="0" rtl="0" algn="ctr">
              <a:spcBef>
                <a:spcPts val="0"/>
              </a:spcBef>
              <a:buNone/>
              <a:defRPr b="1" sz="1400">
                <a:solidFill>
                  <a:srgbClr val="FFFFFF"/>
                </a:solidFill>
                <a:latin typeface="Rokkitt"/>
                <a:ea typeface="Rokkitt"/>
                <a:cs typeface="Rokkitt"/>
                <a:sym typeface="Rokkitt"/>
              </a:defRPr>
            </a:lvl8pPr>
            <a:lvl9pPr indent="0" lvl="8" marL="0" marR="0" rtl="0" algn="ctr">
              <a:spcBef>
                <a:spcPts val="0"/>
              </a:spcBef>
              <a:buNone/>
              <a:defRPr b="1" sz="14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5400"/>
              <a:buFont typeface="Rokkitt"/>
              <a:buNone/>
              <a:defRPr b="0" i="0" sz="54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29" name="Google Shape;29;p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30" name="Google Shape;30;p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31" name="Google Shape;31;p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kkitt"/>
                <a:ea typeface="Rokkitt"/>
                <a:cs typeface="Rokkitt"/>
                <a:sym typeface="Rokkitt"/>
              </a:defRPr>
            </a:lvl1pPr>
            <a:lvl2pPr indent="0" lvl="1" marL="0" marR="0" rtl="0" algn="ctr">
              <a:spcBef>
                <a:spcPts val="0"/>
              </a:spcBef>
              <a:buNone/>
              <a:defRPr b="1" i="0" sz="1400" u="none" cap="none" strike="noStrike">
                <a:solidFill>
                  <a:srgbClr val="FFFFFF"/>
                </a:solidFill>
                <a:latin typeface="Rokkitt"/>
                <a:ea typeface="Rokkitt"/>
                <a:cs typeface="Rokkitt"/>
                <a:sym typeface="Rokkitt"/>
              </a:defRPr>
            </a:lvl2pPr>
            <a:lvl3pPr indent="0" lvl="2" marL="0" marR="0" rtl="0" algn="ctr">
              <a:spcBef>
                <a:spcPts val="0"/>
              </a:spcBef>
              <a:buNone/>
              <a:defRPr b="1" i="0" sz="1400" u="none" cap="none" strike="noStrike">
                <a:solidFill>
                  <a:srgbClr val="FFFFFF"/>
                </a:solidFill>
                <a:latin typeface="Rokkitt"/>
                <a:ea typeface="Rokkitt"/>
                <a:cs typeface="Rokkitt"/>
                <a:sym typeface="Rokkitt"/>
              </a:defRPr>
            </a:lvl3pPr>
            <a:lvl4pPr indent="0" lvl="3" marL="0" marR="0" rtl="0" algn="ctr">
              <a:spcBef>
                <a:spcPts val="0"/>
              </a:spcBef>
              <a:buNone/>
              <a:defRPr b="1" i="0" sz="1400" u="none" cap="none" strike="noStrike">
                <a:solidFill>
                  <a:srgbClr val="FFFFFF"/>
                </a:solidFill>
                <a:latin typeface="Rokkitt"/>
                <a:ea typeface="Rokkitt"/>
                <a:cs typeface="Rokkitt"/>
                <a:sym typeface="Rokkitt"/>
              </a:defRPr>
            </a:lvl4pPr>
            <a:lvl5pPr indent="0" lvl="4" marL="0" marR="0" rtl="0" algn="ctr">
              <a:spcBef>
                <a:spcPts val="0"/>
              </a:spcBef>
              <a:buNone/>
              <a:defRPr b="1" i="0" sz="1400" u="none" cap="none" strike="noStrike">
                <a:solidFill>
                  <a:srgbClr val="FFFFFF"/>
                </a:solidFill>
                <a:latin typeface="Rokkitt"/>
                <a:ea typeface="Rokkitt"/>
                <a:cs typeface="Rokkitt"/>
                <a:sym typeface="Rokkitt"/>
              </a:defRPr>
            </a:lvl5pPr>
            <a:lvl6pPr indent="0" lvl="5" marL="0" marR="0" rtl="0" algn="ctr">
              <a:spcBef>
                <a:spcPts val="0"/>
              </a:spcBef>
              <a:buNone/>
              <a:defRPr b="1" i="0" sz="1400" u="none" cap="none" strike="noStrike">
                <a:solidFill>
                  <a:srgbClr val="FFFFFF"/>
                </a:solidFill>
                <a:latin typeface="Rokkitt"/>
                <a:ea typeface="Rokkitt"/>
                <a:cs typeface="Rokkitt"/>
                <a:sym typeface="Rokkitt"/>
              </a:defRPr>
            </a:lvl6pPr>
            <a:lvl7pPr indent="0" lvl="6" marL="0" marR="0" rtl="0" algn="ctr">
              <a:spcBef>
                <a:spcPts val="0"/>
              </a:spcBef>
              <a:buNone/>
              <a:defRPr b="1" i="0" sz="1400" u="none" cap="none" strike="noStrike">
                <a:solidFill>
                  <a:srgbClr val="FFFFFF"/>
                </a:solidFill>
                <a:latin typeface="Rokkitt"/>
                <a:ea typeface="Rokkitt"/>
                <a:cs typeface="Rokkitt"/>
                <a:sym typeface="Rokkitt"/>
              </a:defRPr>
            </a:lvl7pPr>
            <a:lvl8pPr indent="0" lvl="7" marL="0" marR="0" rtl="0" algn="ctr">
              <a:spcBef>
                <a:spcPts val="0"/>
              </a:spcBef>
              <a:buNone/>
              <a:defRPr b="1" i="0" sz="1400" u="none" cap="none" strike="noStrike">
                <a:solidFill>
                  <a:srgbClr val="FFFFFF"/>
                </a:solidFill>
                <a:latin typeface="Rokkitt"/>
                <a:ea typeface="Rokkitt"/>
                <a:cs typeface="Rokkitt"/>
                <a:sym typeface="Rokkitt"/>
              </a:defRPr>
            </a:lvl8pPr>
            <a:lvl9pPr indent="0" lvl="8" marL="0" marR="0" rtl="0" algn="ctr">
              <a:spcBef>
                <a:spcPts val="0"/>
              </a:spcBef>
              <a:buNone/>
              <a:defRPr b="1" i="0" sz="1400" u="none" cap="none" strike="noStrike">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showMasterSp="0" type="secHead">
  <p:cSld name="SECTION_HEADER">
    <p:spTree>
      <p:nvGrpSpPr>
        <p:cNvPr id="32" name="Shape 32"/>
        <p:cNvGrpSpPr/>
        <p:nvPr/>
      </p:nvGrpSpPr>
      <p:grpSpPr>
        <a:xfrm>
          <a:off x="0" y="0"/>
          <a:ext cx="0" cy="0"/>
          <a:chOff x="0" y="0"/>
          <a:chExt cx="0" cy="0"/>
        </a:xfrm>
      </p:grpSpPr>
      <p:sp>
        <p:nvSpPr>
          <p:cNvPr id="33" name="Google Shape;33;p4"/>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4"/>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lstStyle>
            <a:lvl1pPr lvl="0" marR="0" rtl="0" algn="l">
              <a:lnSpc>
                <a:spcPct val="80000"/>
              </a:lnSpc>
              <a:spcBef>
                <a:spcPts val="0"/>
              </a:spcBef>
              <a:spcAft>
                <a:spcPts val="0"/>
              </a:spcAft>
              <a:buSzPts val="8000"/>
              <a:buFont typeface="Rokkitt"/>
              <a:buNone/>
              <a:defRPr b="0" i="0" sz="80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4"/>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2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1pPr>
            <a:lvl2pPr indent="-228600" lvl="1" marL="914400" marR="0" rtl="0" algn="l">
              <a:lnSpc>
                <a:spcPct val="90000"/>
              </a:lnSpc>
              <a:spcBef>
                <a:spcPts val="400"/>
              </a:spcBef>
              <a:spcAft>
                <a:spcPts val="0"/>
              </a:spcAft>
              <a:buClr>
                <a:srgbClr val="9E3611"/>
              </a:buClr>
              <a:buSzPts val="1530"/>
              <a:buFont typeface="Noto Sans Symbols"/>
              <a:buNone/>
              <a:defRPr b="0" i="0" sz="1800" u="none" cap="none" strike="noStrike">
                <a:solidFill>
                  <a:srgbClr val="888888"/>
                </a:solidFill>
                <a:latin typeface="Rockwell"/>
                <a:ea typeface="Rockwell"/>
                <a:cs typeface="Rockwell"/>
                <a:sym typeface="Rockwell"/>
              </a:defRPr>
            </a:lvl2pPr>
            <a:lvl3pPr indent="-228600" lvl="2" marL="1371600" marR="0" rtl="0" algn="l">
              <a:lnSpc>
                <a:spcPct val="90000"/>
              </a:lnSpc>
              <a:spcBef>
                <a:spcPts val="400"/>
              </a:spcBef>
              <a:spcAft>
                <a:spcPts val="0"/>
              </a:spcAft>
              <a:buClr>
                <a:srgbClr val="9E3611"/>
              </a:buClr>
              <a:buSzPts val="1360"/>
              <a:buFont typeface="Noto Sans Symbols"/>
              <a:buNone/>
              <a:defRPr b="0" i="0" sz="1600" u="none" cap="none" strike="noStrike">
                <a:solidFill>
                  <a:srgbClr val="888888"/>
                </a:solidFill>
                <a:latin typeface="Rockwell"/>
                <a:ea typeface="Rockwell"/>
                <a:cs typeface="Rockwell"/>
                <a:sym typeface="Rockwell"/>
              </a:defRPr>
            </a:lvl3pPr>
            <a:lvl4pPr indent="-228600" lvl="3" marL="1828800" marR="0" rtl="0" algn="l">
              <a:lnSpc>
                <a:spcPct val="90000"/>
              </a:lnSpc>
              <a:spcBef>
                <a:spcPts val="400"/>
              </a:spcBef>
              <a:spcAft>
                <a:spcPts val="0"/>
              </a:spcAft>
              <a:buClr>
                <a:srgbClr val="9E3611"/>
              </a:buClr>
              <a:buSzPts val="1190"/>
              <a:buFont typeface="Noto Sans Symbols"/>
              <a:buNone/>
              <a:defRPr b="0" i="0" sz="1400" u="none" cap="none" strike="noStrike">
                <a:solidFill>
                  <a:srgbClr val="888888"/>
                </a:solidFill>
                <a:latin typeface="Rockwell"/>
                <a:ea typeface="Rockwell"/>
                <a:cs typeface="Rockwell"/>
                <a:sym typeface="Rockwell"/>
              </a:defRPr>
            </a:lvl4pPr>
            <a:lvl5pPr indent="-228600" lvl="4" marL="2286000" marR="0" rtl="0" algn="l">
              <a:lnSpc>
                <a:spcPct val="90000"/>
              </a:lnSpc>
              <a:spcBef>
                <a:spcPts val="400"/>
              </a:spcBef>
              <a:spcAft>
                <a:spcPts val="0"/>
              </a:spcAft>
              <a:buClr>
                <a:srgbClr val="9E3611"/>
              </a:buClr>
              <a:buSzPts val="1190"/>
              <a:buFont typeface="Noto Sans Symbols"/>
              <a:buNone/>
              <a:defRPr b="0" i="0" sz="1400" u="none" cap="none" strike="noStrike">
                <a:solidFill>
                  <a:srgbClr val="888888"/>
                </a:solidFill>
                <a:latin typeface="Rockwell"/>
                <a:ea typeface="Rockwell"/>
                <a:cs typeface="Rockwell"/>
                <a:sym typeface="Rockwell"/>
              </a:defRPr>
            </a:lvl5pPr>
            <a:lvl6pPr indent="-228600" lvl="5" marL="2743200" marR="0" rtl="0" algn="l">
              <a:lnSpc>
                <a:spcPct val="90000"/>
              </a:lnSpc>
              <a:spcBef>
                <a:spcPts val="400"/>
              </a:spcBef>
              <a:spcAft>
                <a:spcPts val="0"/>
              </a:spcAft>
              <a:buClr>
                <a:srgbClr val="9E3611"/>
              </a:buClr>
              <a:buSzPts val="1190"/>
              <a:buFont typeface="Noto Sans Symbols"/>
              <a:buNone/>
              <a:defRPr b="0" i="0" sz="1400" u="none" cap="none" strike="noStrike">
                <a:solidFill>
                  <a:srgbClr val="888888"/>
                </a:solidFill>
                <a:latin typeface="Rockwell"/>
                <a:ea typeface="Rockwell"/>
                <a:cs typeface="Rockwell"/>
                <a:sym typeface="Rockwell"/>
              </a:defRPr>
            </a:lvl6pPr>
            <a:lvl7pPr indent="-228600" lvl="6" marL="3200400" marR="0" rtl="0" algn="l">
              <a:lnSpc>
                <a:spcPct val="90000"/>
              </a:lnSpc>
              <a:spcBef>
                <a:spcPts val="400"/>
              </a:spcBef>
              <a:spcAft>
                <a:spcPts val="0"/>
              </a:spcAft>
              <a:buClr>
                <a:srgbClr val="9E3611"/>
              </a:buClr>
              <a:buSzPts val="1190"/>
              <a:buFont typeface="Noto Sans Symbols"/>
              <a:buNone/>
              <a:defRPr b="0" i="0" sz="1400" u="none" cap="none" strike="noStrike">
                <a:solidFill>
                  <a:srgbClr val="888888"/>
                </a:solidFill>
                <a:latin typeface="Rockwell"/>
                <a:ea typeface="Rockwell"/>
                <a:cs typeface="Rockwell"/>
                <a:sym typeface="Rockwell"/>
              </a:defRPr>
            </a:lvl7pPr>
            <a:lvl8pPr indent="-228600" lvl="7" marL="3657600" marR="0" rtl="0" algn="l">
              <a:lnSpc>
                <a:spcPct val="90000"/>
              </a:lnSpc>
              <a:spcBef>
                <a:spcPts val="400"/>
              </a:spcBef>
              <a:spcAft>
                <a:spcPts val="0"/>
              </a:spcAft>
              <a:buClr>
                <a:srgbClr val="9E3611"/>
              </a:buClr>
              <a:buSzPts val="1190"/>
              <a:buFont typeface="Noto Sans Symbols"/>
              <a:buNone/>
              <a:defRPr b="0" i="0" sz="1400" u="none" cap="none" strike="noStrike">
                <a:solidFill>
                  <a:srgbClr val="888888"/>
                </a:solidFill>
                <a:latin typeface="Rockwell"/>
                <a:ea typeface="Rockwell"/>
                <a:cs typeface="Rockwell"/>
                <a:sym typeface="Rockwell"/>
              </a:defRPr>
            </a:lvl8pPr>
            <a:lvl9pPr indent="-228600" lvl="8" marL="4114800" marR="0" rtl="0" algn="l">
              <a:lnSpc>
                <a:spcPct val="90000"/>
              </a:lnSpc>
              <a:spcBef>
                <a:spcPts val="400"/>
              </a:spcBef>
              <a:spcAft>
                <a:spcPts val="200"/>
              </a:spcAft>
              <a:buClr>
                <a:srgbClr val="9E3611"/>
              </a:buClr>
              <a:buSzPts val="1190"/>
              <a:buFont typeface="Noto Sans Symbols"/>
              <a:buNone/>
              <a:defRPr b="0" i="0" sz="1400" u="none" cap="none" strike="noStrike">
                <a:solidFill>
                  <a:srgbClr val="888888"/>
                </a:solidFill>
                <a:latin typeface="Rockwell"/>
                <a:ea typeface="Rockwell"/>
                <a:cs typeface="Rockwell"/>
                <a:sym typeface="Rockwell"/>
              </a:defRPr>
            </a:lvl9pPr>
          </a:lstStyle>
          <a:p/>
        </p:txBody>
      </p:sp>
      <p:sp>
        <p:nvSpPr>
          <p:cNvPr id="36" name="Google Shape;36;p4"/>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37" name="Google Shape;37;p4"/>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38" name="Google Shape;38;p4"/>
          <p:cNvGrpSpPr/>
          <p:nvPr/>
        </p:nvGrpSpPr>
        <p:grpSpPr>
          <a:xfrm>
            <a:off x="897399" y="2325848"/>
            <a:ext cx="1080904" cy="1080902"/>
            <a:chOff x="9685338" y="4460675"/>
            <a:chExt cx="1080904" cy="1080902"/>
          </a:xfrm>
        </p:grpSpPr>
        <p:sp>
          <p:nvSpPr>
            <p:cNvPr id="39" name="Google Shape;39;p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Google Shape;40;p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1" name="Google Shape;41;p4"/>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2800">
                <a:solidFill>
                  <a:srgbClr val="FFFFFF"/>
                </a:solidFill>
                <a:latin typeface="Rokkitt"/>
                <a:ea typeface="Rokkitt"/>
                <a:cs typeface="Rokkitt"/>
                <a:sym typeface="Rokkitt"/>
              </a:defRPr>
            </a:lvl1pPr>
            <a:lvl2pPr indent="0" lvl="1" marL="0" marR="0" rtl="0" algn="ctr">
              <a:spcBef>
                <a:spcPts val="0"/>
              </a:spcBef>
              <a:buNone/>
              <a:defRPr b="1" sz="2800">
                <a:solidFill>
                  <a:srgbClr val="FFFFFF"/>
                </a:solidFill>
                <a:latin typeface="Rokkitt"/>
                <a:ea typeface="Rokkitt"/>
                <a:cs typeface="Rokkitt"/>
                <a:sym typeface="Rokkitt"/>
              </a:defRPr>
            </a:lvl2pPr>
            <a:lvl3pPr indent="0" lvl="2" marL="0" marR="0" rtl="0" algn="ctr">
              <a:spcBef>
                <a:spcPts val="0"/>
              </a:spcBef>
              <a:buNone/>
              <a:defRPr b="1" sz="2800">
                <a:solidFill>
                  <a:srgbClr val="FFFFFF"/>
                </a:solidFill>
                <a:latin typeface="Rokkitt"/>
                <a:ea typeface="Rokkitt"/>
                <a:cs typeface="Rokkitt"/>
                <a:sym typeface="Rokkitt"/>
              </a:defRPr>
            </a:lvl3pPr>
            <a:lvl4pPr indent="0" lvl="3" marL="0" marR="0" rtl="0" algn="ctr">
              <a:spcBef>
                <a:spcPts val="0"/>
              </a:spcBef>
              <a:buNone/>
              <a:defRPr b="1" sz="2800">
                <a:solidFill>
                  <a:srgbClr val="FFFFFF"/>
                </a:solidFill>
                <a:latin typeface="Rokkitt"/>
                <a:ea typeface="Rokkitt"/>
                <a:cs typeface="Rokkitt"/>
                <a:sym typeface="Rokkitt"/>
              </a:defRPr>
            </a:lvl4pPr>
            <a:lvl5pPr indent="0" lvl="4" marL="0" marR="0" rtl="0" algn="ctr">
              <a:spcBef>
                <a:spcPts val="0"/>
              </a:spcBef>
              <a:buNone/>
              <a:defRPr b="1" sz="2800">
                <a:solidFill>
                  <a:srgbClr val="FFFFFF"/>
                </a:solidFill>
                <a:latin typeface="Rokkitt"/>
                <a:ea typeface="Rokkitt"/>
                <a:cs typeface="Rokkitt"/>
                <a:sym typeface="Rokkitt"/>
              </a:defRPr>
            </a:lvl5pPr>
            <a:lvl6pPr indent="0" lvl="5" marL="0" marR="0" rtl="0" algn="ctr">
              <a:spcBef>
                <a:spcPts val="0"/>
              </a:spcBef>
              <a:buNone/>
              <a:defRPr b="1" sz="2800">
                <a:solidFill>
                  <a:srgbClr val="FFFFFF"/>
                </a:solidFill>
                <a:latin typeface="Rokkitt"/>
                <a:ea typeface="Rokkitt"/>
                <a:cs typeface="Rokkitt"/>
                <a:sym typeface="Rokkitt"/>
              </a:defRPr>
            </a:lvl6pPr>
            <a:lvl7pPr indent="0" lvl="6" marL="0" marR="0" rtl="0" algn="ctr">
              <a:spcBef>
                <a:spcPts val="0"/>
              </a:spcBef>
              <a:buNone/>
              <a:defRPr b="1" sz="2800">
                <a:solidFill>
                  <a:srgbClr val="FFFFFF"/>
                </a:solidFill>
                <a:latin typeface="Rokkitt"/>
                <a:ea typeface="Rokkitt"/>
                <a:cs typeface="Rokkitt"/>
                <a:sym typeface="Rokkitt"/>
              </a:defRPr>
            </a:lvl7pPr>
            <a:lvl8pPr indent="0" lvl="7" marL="0" marR="0" rtl="0" algn="ctr">
              <a:spcBef>
                <a:spcPts val="0"/>
              </a:spcBef>
              <a:buNone/>
              <a:defRPr b="1" sz="2800">
                <a:solidFill>
                  <a:srgbClr val="FFFFFF"/>
                </a:solidFill>
                <a:latin typeface="Rokkitt"/>
                <a:ea typeface="Rokkitt"/>
                <a:cs typeface="Rokkitt"/>
                <a:sym typeface="Rokkitt"/>
              </a:defRPr>
            </a:lvl8pPr>
            <a:lvl9pPr indent="0" lvl="8" marL="0" marR="0" rtl="0" algn="ctr">
              <a:spcBef>
                <a:spcPts val="0"/>
              </a:spcBef>
              <a:buNone/>
              <a:defRPr b="1" sz="28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5400"/>
              <a:buFont typeface="Rokkitt"/>
              <a:buNone/>
              <a:defRPr b="0" i="0" sz="54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45" name="Google Shape;45;p5"/>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46" name="Google Shape;46;p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47" name="Google Shape;47;p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48" name="Google Shape;48;p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Rokkitt"/>
                <a:ea typeface="Rokkitt"/>
                <a:cs typeface="Rokkitt"/>
                <a:sym typeface="Rokkitt"/>
              </a:defRPr>
            </a:lvl1pPr>
            <a:lvl2pPr indent="0" lvl="1" marL="0" marR="0" rtl="0" algn="ctr">
              <a:spcBef>
                <a:spcPts val="0"/>
              </a:spcBef>
              <a:buNone/>
              <a:defRPr b="1" sz="1400">
                <a:solidFill>
                  <a:srgbClr val="FFFFFF"/>
                </a:solidFill>
                <a:latin typeface="Rokkitt"/>
                <a:ea typeface="Rokkitt"/>
                <a:cs typeface="Rokkitt"/>
                <a:sym typeface="Rokkitt"/>
              </a:defRPr>
            </a:lvl2pPr>
            <a:lvl3pPr indent="0" lvl="2" marL="0" marR="0" rtl="0" algn="ctr">
              <a:spcBef>
                <a:spcPts val="0"/>
              </a:spcBef>
              <a:buNone/>
              <a:defRPr b="1" sz="1400">
                <a:solidFill>
                  <a:srgbClr val="FFFFFF"/>
                </a:solidFill>
                <a:latin typeface="Rokkitt"/>
                <a:ea typeface="Rokkitt"/>
                <a:cs typeface="Rokkitt"/>
                <a:sym typeface="Rokkitt"/>
              </a:defRPr>
            </a:lvl3pPr>
            <a:lvl4pPr indent="0" lvl="3" marL="0" marR="0" rtl="0" algn="ctr">
              <a:spcBef>
                <a:spcPts val="0"/>
              </a:spcBef>
              <a:buNone/>
              <a:defRPr b="1" sz="1400">
                <a:solidFill>
                  <a:srgbClr val="FFFFFF"/>
                </a:solidFill>
                <a:latin typeface="Rokkitt"/>
                <a:ea typeface="Rokkitt"/>
                <a:cs typeface="Rokkitt"/>
                <a:sym typeface="Rokkitt"/>
              </a:defRPr>
            </a:lvl4pPr>
            <a:lvl5pPr indent="0" lvl="4" marL="0" marR="0" rtl="0" algn="ctr">
              <a:spcBef>
                <a:spcPts val="0"/>
              </a:spcBef>
              <a:buNone/>
              <a:defRPr b="1" sz="1400">
                <a:solidFill>
                  <a:srgbClr val="FFFFFF"/>
                </a:solidFill>
                <a:latin typeface="Rokkitt"/>
                <a:ea typeface="Rokkitt"/>
                <a:cs typeface="Rokkitt"/>
                <a:sym typeface="Rokkitt"/>
              </a:defRPr>
            </a:lvl5pPr>
            <a:lvl6pPr indent="0" lvl="5" marL="0" marR="0" rtl="0" algn="ctr">
              <a:spcBef>
                <a:spcPts val="0"/>
              </a:spcBef>
              <a:buNone/>
              <a:defRPr b="1" sz="1400">
                <a:solidFill>
                  <a:srgbClr val="FFFFFF"/>
                </a:solidFill>
                <a:latin typeface="Rokkitt"/>
                <a:ea typeface="Rokkitt"/>
                <a:cs typeface="Rokkitt"/>
                <a:sym typeface="Rokkitt"/>
              </a:defRPr>
            </a:lvl6pPr>
            <a:lvl7pPr indent="0" lvl="6" marL="0" marR="0" rtl="0" algn="ctr">
              <a:spcBef>
                <a:spcPts val="0"/>
              </a:spcBef>
              <a:buNone/>
              <a:defRPr b="1" sz="1400">
                <a:solidFill>
                  <a:srgbClr val="FFFFFF"/>
                </a:solidFill>
                <a:latin typeface="Rokkitt"/>
                <a:ea typeface="Rokkitt"/>
                <a:cs typeface="Rokkitt"/>
                <a:sym typeface="Rokkitt"/>
              </a:defRPr>
            </a:lvl7pPr>
            <a:lvl8pPr indent="0" lvl="7" marL="0" marR="0" rtl="0" algn="ctr">
              <a:spcBef>
                <a:spcPts val="0"/>
              </a:spcBef>
              <a:buNone/>
              <a:defRPr b="1" sz="1400">
                <a:solidFill>
                  <a:srgbClr val="FFFFFF"/>
                </a:solidFill>
                <a:latin typeface="Rokkitt"/>
                <a:ea typeface="Rokkitt"/>
                <a:cs typeface="Rokkitt"/>
                <a:sym typeface="Rokkitt"/>
              </a:defRPr>
            </a:lvl8pPr>
            <a:lvl9pPr indent="0" lvl="8" marL="0" marR="0" rtl="0" algn="ctr">
              <a:spcBef>
                <a:spcPts val="0"/>
              </a:spcBef>
              <a:buNone/>
              <a:defRPr b="1" sz="14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9" name="Shape 49"/>
        <p:cNvGrpSpPr/>
        <p:nvPr/>
      </p:nvGrpSpPr>
      <p:grpSpPr>
        <a:xfrm>
          <a:off x="0" y="0"/>
          <a:ext cx="0" cy="0"/>
          <a:chOff x="0" y="0"/>
          <a:chExt cx="0" cy="0"/>
        </a:xfrm>
      </p:grpSpPr>
      <p:sp>
        <p:nvSpPr>
          <p:cNvPr id="50" name="Google Shape;50;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5400"/>
              <a:buFont typeface="Rokkitt"/>
              <a:buNone/>
              <a:defRPr b="0" i="0" sz="54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6"/>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1200"/>
              </a:spcBef>
              <a:spcAft>
                <a:spcPts val="0"/>
              </a:spcAft>
              <a:buClr>
                <a:srgbClr val="9E3611"/>
              </a:buClr>
              <a:buSzPts val="1700"/>
              <a:buFont typeface="Noto Sans Symbols"/>
              <a:buNone/>
              <a:defRPr b="1" i="0" sz="2000" u="none" cap="none" strike="noStrike">
                <a:solidFill>
                  <a:srgbClr val="9E3611"/>
                </a:solidFill>
                <a:latin typeface="Rockwell"/>
                <a:ea typeface="Rockwell"/>
                <a:cs typeface="Rockwell"/>
                <a:sym typeface="Rockwell"/>
              </a:defRPr>
            </a:lvl1pPr>
            <a:lvl2pPr indent="-228600" lvl="1" marL="914400" marR="0" rtl="0" algn="l">
              <a:lnSpc>
                <a:spcPct val="90000"/>
              </a:lnSpc>
              <a:spcBef>
                <a:spcPts val="400"/>
              </a:spcBef>
              <a:spcAft>
                <a:spcPts val="0"/>
              </a:spcAft>
              <a:buClr>
                <a:srgbClr val="9E3611"/>
              </a:buClr>
              <a:buSzPts val="1700"/>
              <a:buFont typeface="Noto Sans Symbols"/>
              <a:buNone/>
              <a:defRPr b="1" i="0" sz="2000" u="none" cap="none" strike="noStrike">
                <a:solidFill>
                  <a:schemeClr val="dk1"/>
                </a:solidFill>
                <a:latin typeface="Rockwell"/>
                <a:ea typeface="Rockwell"/>
                <a:cs typeface="Rockwell"/>
                <a:sym typeface="Rockwell"/>
              </a:defRPr>
            </a:lvl2pPr>
            <a:lvl3pPr indent="-228600" lvl="2" marL="1371600" marR="0" rtl="0" algn="l">
              <a:lnSpc>
                <a:spcPct val="90000"/>
              </a:lnSpc>
              <a:spcBef>
                <a:spcPts val="400"/>
              </a:spcBef>
              <a:spcAft>
                <a:spcPts val="0"/>
              </a:spcAft>
              <a:buClr>
                <a:srgbClr val="9E3611"/>
              </a:buClr>
              <a:buSzPts val="1530"/>
              <a:buFont typeface="Noto Sans Symbols"/>
              <a:buNone/>
              <a:defRPr b="1" i="0" sz="1800" u="none" cap="none" strike="noStrike">
                <a:solidFill>
                  <a:schemeClr val="dk1"/>
                </a:solidFill>
                <a:latin typeface="Rockwell"/>
                <a:ea typeface="Rockwell"/>
                <a:cs typeface="Rockwell"/>
                <a:sym typeface="Rockwell"/>
              </a:defRPr>
            </a:lvl3pPr>
            <a:lvl4pPr indent="-228600" lvl="3" marL="18288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4pPr>
            <a:lvl5pPr indent="-228600" lvl="4" marL="22860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5pPr>
            <a:lvl6pPr indent="-228600" lvl="5" marL="27432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6pPr>
            <a:lvl7pPr indent="-228600" lvl="6" marL="32004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7pPr>
            <a:lvl8pPr indent="-228600" lvl="7" marL="36576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8pPr>
            <a:lvl9pPr indent="-228600" lvl="8" marL="4114800" marR="0" rtl="0" algn="l">
              <a:lnSpc>
                <a:spcPct val="90000"/>
              </a:lnSpc>
              <a:spcBef>
                <a:spcPts val="400"/>
              </a:spcBef>
              <a:spcAft>
                <a:spcPts val="20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9pPr>
          </a:lstStyle>
          <a:p/>
        </p:txBody>
      </p:sp>
      <p:sp>
        <p:nvSpPr>
          <p:cNvPr id="52" name="Google Shape;52;p6"/>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53" name="Google Shape;53;p6"/>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1200"/>
              </a:spcBef>
              <a:spcAft>
                <a:spcPts val="0"/>
              </a:spcAft>
              <a:buClr>
                <a:srgbClr val="9E3611"/>
              </a:buClr>
              <a:buSzPts val="1700"/>
              <a:buFont typeface="Noto Sans Symbols"/>
              <a:buNone/>
              <a:defRPr b="1" i="0" sz="2000" u="none" cap="none" strike="noStrike">
                <a:solidFill>
                  <a:srgbClr val="9E3611"/>
                </a:solidFill>
                <a:latin typeface="Rockwell"/>
                <a:ea typeface="Rockwell"/>
                <a:cs typeface="Rockwell"/>
                <a:sym typeface="Rockwell"/>
              </a:defRPr>
            </a:lvl1pPr>
            <a:lvl2pPr indent="-228600" lvl="1" marL="914400" marR="0" rtl="0" algn="l">
              <a:lnSpc>
                <a:spcPct val="90000"/>
              </a:lnSpc>
              <a:spcBef>
                <a:spcPts val="400"/>
              </a:spcBef>
              <a:spcAft>
                <a:spcPts val="0"/>
              </a:spcAft>
              <a:buClr>
                <a:srgbClr val="9E3611"/>
              </a:buClr>
              <a:buSzPts val="1700"/>
              <a:buFont typeface="Noto Sans Symbols"/>
              <a:buNone/>
              <a:defRPr b="1" i="0" sz="2000" u="none" cap="none" strike="noStrike">
                <a:solidFill>
                  <a:schemeClr val="dk1"/>
                </a:solidFill>
                <a:latin typeface="Rockwell"/>
                <a:ea typeface="Rockwell"/>
                <a:cs typeface="Rockwell"/>
                <a:sym typeface="Rockwell"/>
              </a:defRPr>
            </a:lvl2pPr>
            <a:lvl3pPr indent="-228600" lvl="2" marL="1371600" marR="0" rtl="0" algn="l">
              <a:lnSpc>
                <a:spcPct val="90000"/>
              </a:lnSpc>
              <a:spcBef>
                <a:spcPts val="400"/>
              </a:spcBef>
              <a:spcAft>
                <a:spcPts val="0"/>
              </a:spcAft>
              <a:buClr>
                <a:srgbClr val="9E3611"/>
              </a:buClr>
              <a:buSzPts val="1530"/>
              <a:buFont typeface="Noto Sans Symbols"/>
              <a:buNone/>
              <a:defRPr b="1" i="0" sz="1800" u="none" cap="none" strike="noStrike">
                <a:solidFill>
                  <a:schemeClr val="dk1"/>
                </a:solidFill>
                <a:latin typeface="Rockwell"/>
                <a:ea typeface="Rockwell"/>
                <a:cs typeface="Rockwell"/>
                <a:sym typeface="Rockwell"/>
              </a:defRPr>
            </a:lvl3pPr>
            <a:lvl4pPr indent="-228600" lvl="3" marL="18288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4pPr>
            <a:lvl5pPr indent="-228600" lvl="4" marL="22860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5pPr>
            <a:lvl6pPr indent="-228600" lvl="5" marL="27432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6pPr>
            <a:lvl7pPr indent="-228600" lvl="6" marL="32004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7pPr>
            <a:lvl8pPr indent="-228600" lvl="7" marL="3657600" marR="0" rtl="0" algn="l">
              <a:lnSpc>
                <a:spcPct val="90000"/>
              </a:lnSpc>
              <a:spcBef>
                <a:spcPts val="400"/>
              </a:spcBef>
              <a:spcAft>
                <a:spcPts val="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8pPr>
            <a:lvl9pPr indent="-228600" lvl="8" marL="4114800" marR="0" rtl="0" algn="l">
              <a:lnSpc>
                <a:spcPct val="90000"/>
              </a:lnSpc>
              <a:spcBef>
                <a:spcPts val="400"/>
              </a:spcBef>
              <a:spcAft>
                <a:spcPts val="200"/>
              </a:spcAft>
              <a:buClr>
                <a:srgbClr val="9E3611"/>
              </a:buClr>
              <a:buSzPts val="1360"/>
              <a:buFont typeface="Noto Sans Symbols"/>
              <a:buNone/>
              <a:defRPr b="1" i="0" sz="1600" u="none" cap="none" strike="noStrike">
                <a:solidFill>
                  <a:schemeClr val="dk1"/>
                </a:solidFill>
                <a:latin typeface="Rockwell"/>
                <a:ea typeface="Rockwell"/>
                <a:cs typeface="Rockwell"/>
                <a:sym typeface="Rockwell"/>
              </a:defRPr>
            </a:lvl9pPr>
          </a:lstStyle>
          <a:p/>
        </p:txBody>
      </p:sp>
      <p:sp>
        <p:nvSpPr>
          <p:cNvPr id="54" name="Google Shape;54;p6"/>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55" name="Google Shape;55;p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56" name="Google Shape;56;p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57" name="Google Shape;57;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Rokkitt"/>
                <a:ea typeface="Rokkitt"/>
                <a:cs typeface="Rokkitt"/>
                <a:sym typeface="Rokkitt"/>
              </a:defRPr>
            </a:lvl1pPr>
            <a:lvl2pPr indent="0" lvl="1" marL="0" marR="0" rtl="0" algn="ctr">
              <a:spcBef>
                <a:spcPts val="0"/>
              </a:spcBef>
              <a:buNone/>
              <a:defRPr b="1" sz="1400">
                <a:solidFill>
                  <a:srgbClr val="FFFFFF"/>
                </a:solidFill>
                <a:latin typeface="Rokkitt"/>
                <a:ea typeface="Rokkitt"/>
                <a:cs typeface="Rokkitt"/>
                <a:sym typeface="Rokkitt"/>
              </a:defRPr>
            </a:lvl2pPr>
            <a:lvl3pPr indent="0" lvl="2" marL="0" marR="0" rtl="0" algn="ctr">
              <a:spcBef>
                <a:spcPts val="0"/>
              </a:spcBef>
              <a:buNone/>
              <a:defRPr b="1" sz="1400">
                <a:solidFill>
                  <a:srgbClr val="FFFFFF"/>
                </a:solidFill>
                <a:latin typeface="Rokkitt"/>
                <a:ea typeface="Rokkitt"/>
                <a:cs typeface="Rokkitt"/>
                <a:sym typeface="Rokkitt"/>
              </a:defRPr>
            </a:lvl3pPr>
            <a:lvl4pPr indent="0" lvl="3" marL="0" marR="0" rtl="0" algn="ctr">
              <a:spcBef>
                <a:spcPts val="0"/>
              </a:spcBef>
              <a:buNone/>
              <a:defRPr b="1" sz="1400">
                <a:solidFill>
                  <a:srgbClr val="FFFFFF"/>
                </a:solidFill>
                <a:latin typeface="Rokkitt"/>
                <a:ea typeface="Rokkitt"/>
                <a:cs typeface="Rokkitt"/>
                <a:sym typeface="Rokkitt"/>
              </a:defRPr>
            </a:lvl4pPr>
            <a:lvl5pPr indent="0" lvl="4" marL="0" marR="0" rtl="0" algn="ctr">
              <a:spcBef>
                <a:spcPts val="0"/>
              </a:spcBef>
              <a:buNone/>
              <a:defRPr b="1" sz="1400">
                <a:solidFill>
                  <a:srgbClr val="FFFFFF"/>
                </a:solidFill>
                <a:latin typeface="Rokkitt"/>
                <a:ea typeface="Rokkitt"/>
                <a:cs typeface="Rokkitt"/>
                <a:sym typeface="Rokkitt"/>
              </a:defRPr>
            </a:lvl5pPr>
            <a:lvl6pPr indent="0" lvl="5" marL="0" marR="0" rtl="0" algn="ctr">
              <a:spcBef>
                <a:spcPts val="0"/>
              </a:spcBef>
              <a:buNone/>
              <a:defRPr b="1" sz="1400">
                <a:solidFill>
                  <a:srgbClr val="FFFFFF"/>
                </a:solidFill>
                <a:latin typeface="Rokkitt"/>
                <a:ea typeface="Rokkitt"/>
                <a:cs typeface="Rokkitt"/>
                <a:sym typeface="Rokkitt"/>
              </a:defRPr>
            </a:lvl6pPr>
            <a:lvl7pPr indent="0" lvl="6" marL="0" marR="0" rtl="0" algn="ctr">
              <a:spcBef>
                <a:spcPts val="0"/>
              </a:spcBef>
              <a:buNone/>
              <a:defRPr b="1" sz="1400">
                <a:solidFill>
                  <a:srgbClr val="FFFFFF"/>
                </a:solidFill>
                <a:latin typeface="Rokkitt"/>
                <a:ea typeface="Rokkitt"/>
                <a:cs typeface="Rokkitt"/>
                <a:sym typeface="Rokkitt"/>
              </a:defRPr>
            </a:lvl7pPr>
            <a:lvl8pPr indent="0" lvl="7" marL="0" marR="0" rtl="0" algn="ctr">
              <a:spcBef>
                <a:spcPts val="0"/>
              </a:spcBef>
              <a:buNone/>
              <a:defRPr b="1" sz="1400">
                <a:solidFill>
                  <a:srgbClr val="FFFFFF"/>
                </a:solidFill>
                <a:latin typeface="Rokkitt"/>
                <a:ea typeface="Rokkitt"/>
                <a:cs typeface="Rokkitt"/>
                <a:sym typeface="Rokkitt"/>
              </a:defRPr>
            </a:lvl8pPr>
            <a:lvl9pPr indent="0" lvl="8" marL="0" marR="0" rtl="0" algn="ctr">
              <a:spcBef>
                <a:spcPts val="0"/>
              </a:spcBef>
              <a:buNone/>
              <a:defRPr b="1" sz="14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58" name="Shape 58"/>
        <p:cNvGrpSpPr/>
        <p:nvPr/>
      </p:nvGrpSpPr>
      <p:grpSpPr>
        <a:xfrm>
          <a:off x="0" y="0"/>
          <a:ext cx="0" cy="0"/>
          <a:chOff x="0" y="0"/>
          <a:chExt cx="0" cy="0"/>
        </a:xfrm>
      </p:grpSpPr>
      <p:sp>
        <p:nvSpPr>
          <p:cNvPr id="59" name="Google Shape;59;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5400"/>
              <a:buFont typeface="Rokkitt"/>
              <a:buNone/>
              <a:defRPr b="0" i="0" sz="54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61" name="Google Shape;61;p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62" name="Google Shape;62;p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Rokkitt"/>
                <a:ea typeface="Rokkitt"/>
                <a:cs typeface="Rokkitt"/>
                <a:sym typeface="Rokkitt"/>
              </a:defRPr>
            </a:lvl1pPr>
            <a:lvl2pPr indent="0" lvl="1" marL="0" marR="0" rtl="0" algn="ctr">
              <a:spcBef>
                <a:spcPts val="0"/>
              </a:spcBef>
              <a:buNone/>
              <a:defRPr b="1" sz="1400">
                <a:solidFill>
                  <a:srgbClr val="FFFFFF"/>
                </a:solidFill>
                <a:latin typeface="Rokkitt"/>
                <a:ea typeface="Rokkitt"/>
                <a:cs typeface="Rokkitt"/>
                <a:sym typeface="Rokkitt"/>
              </a:defRPr>
            </a:lvl2pPr>
            <a:lvl3pPr indent="0" lvl="2" marL="0" marR="0" rtl="0" algn="ctr">
              <a:spcBef>
                <a:spcPts val="0"/>
              </a:spcBef>
              <a:buNone/>
              <a:defRPr b="1" sz="1400">
                <a:solidFill>
                  <a:srgbClr val="FFFFFF"/>
                </a:solidFill>
                <a:latin typeface="Rokkitt"/>
                <a:ea typeface="Rokkitt"/>
                <a:cs typeface="Rokkitt"/>
                <a:sym typeface="Rokkitt"/>
              </a:defRPr>
            </a:lvl3pPr>
            <a:lvl4pPr indent="0" lvl="3" marL="0" marR="0" rtl="0" algn="ctr">
              <a:spcBef>
                <a:spcPts val="0"/>
              </a:spcBef>
              <a:buNone/>
              <a:defRPr b="1" sz="1400">
                <a:solidFill>
                  <a:srgbClr val="FFFFFF"/>
                </a:solidFill>
                <a:latin typeface="Rokkitt"/>
                <a:ea typeface="Rokkitt"/>
                <a:cs typeface="Rokkitt"/>
                <a:sym typeface="Rokkitt"/>
              </a:defRPr>
            </a:lvl4pPr>
            <a:lvl5pPr indent="0" lvl="4" marL="0" marR="0" rtl="0" algn="ctr">
              <a:spcBef>
                <a:spcPts val="0"/>
              </a:spcBef>
              <a:buNone/>
              <a:defRPr b="1" sz="1400">
                <a:solidFill>
                  <a:srgbClr val="FFFFFF"/>
                </a:solidFill>
                <a:latin typeface="Rokkitt"/>
                <a:ea typeface="Rokkitt"/>
                <a:cs typeface="Rokkitt"/>
                <a:sym typeface="Rokkitt"/>
              </a:defRPr>
            </a:lvl5pPr>
            <a:lvl6pPr indent="0" lvl="5" marL="0" marR="0" rtl="0" algn="ctr">
              <a:spcBef>
                <a:spcPts val="0"/>
              </a:spcBef>
              <a:buNone/>
              <a:defRPr b="1" sz="1400">
                <a:solidFill>
                  <a:srgbClr val="FFFFFF"/>
                </a:solidFill>
                <a:latin typeface="Rokkitt"/>
                <a:ea typeface="Rokkitt"/>
                <a:cs typeface="Rokkitt"/>
                <a:sym typeface="Rokkitt"/>
              </a:defRPr>
            </a:lvl6pPr>
            <a:lvl7pPr indent="0" lvl="6" marL="0" marR="0" rtl="0" algn="ctr">
              <a:spcBef>
                <a:spcPts val="0"/>
              </a:spcBef>
              <a:buNone/>
              <a:defRPr b="1" sz="1400">
                <a:solidFill>
                  <a:srgbClr val="FFFFFF"/>
                </a:solidFill>
                <a:latin typeface="Rokkitt"/>
                <a:ea typeface="Rokkitt"/>
                <a:cs typeface="Rokkitt"/>
                <a:sym typeface="Rokkitt"/>
              </a:defRPr>
            </a:lvl7pPr>
            <a:lvl8pPr indent="0" lvl="7" marL="0" marR="0" rtl="0" algn="ctr">
              <a:spcBef>
                <a:spcPts val="0"/>
              </a:spcBef>
              <a:buNone/>
              <a:defRPr b="1" sz="1400">
                <a:solidFill>
                  <a:srgbClr val="FFFFFF"/>
                </a:solidFill>
                <a:latin typeface="Rokkitt"/>
                <a:ea typeface="Rokkitt"/>
                <a:cs typeface="Rokkitt"/>
                <a:sym typeface="Rokkitt"/>
              </a:defRPr>
            </a:lvl8pPr>
            <a:lvl9pPr indent="0" lvl="8" marL="0" marR="0" rtl="0" algn="ctr">
              <a:spcBef>
                <a:spcPts val="0"/>
              </a:spcBef>
              <a:buNone/>
              <a:defRPr b="1" sz="14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63" name="Shape 63"/>
        <p:cNvGrpSpPr/>
        <p:nvPr/>
      </p:nvGrpSpPr>
      <p:grpSpPr>
        <a:xfrm>
          <a:off x="0" y="0"/>
          <a:ext cx="0" cy="0"/>
          <a:chOff x="0" y="0"/>
          <a:chExt cx="0" cy="0"/>
        </a:xfrm>
      </p:grpSpPr>
      <p:sp>
        <p:nvSpPr>
          <p:cNvPr id="64" name="Google Shape;64;p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65" name="Google Shape;65;p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66" name="Google Shape;66;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Rokkitt"/>
                <a:ea typeface="Rokkitt"/>
                <a:cs typeface="Rokkitt"/>
                <a:sym typeface="Rokkitt"/>
              </a:defRPr>
            </a:lvl1pPr>
            <a:lvl2pPr indent="0" lvl="1" marL="0" marR="0" rtl="0" algn="ctr">
              <a:spcBef>
                <a:spcPts val="0"/>
              </a:spcBef>
              <a:buNone/>
              <a:defRPr b="1" sz="1400">
                <a:solidFill>
                  <a:srgbClr val="FFFFFF"/>
                </a:solidFill>
                <a:latin typeface="Rokkitt"/>
                <a:ea typeface="Rokkitt"/>
                <a:cs typeface="Rokkitt"/>
                <a:sym typeface="Rokkitt"/>
              </a:defRPr>
            </a:lvl2pPr>
            <a:lvl3pPr indent="0" lvl="2" marL="0" marR="0" rtl="0" algn="ctr">
              <a:spcBef>
                <a:spcPts val="0"/>
              </a:spcBef>
              <a:buNone/>
              <a:defRPr b="1" sz="1400">
                <a:solidFill>
                  <a:srgbClr val="FFFFFF"/>
                </a:solidFill>
                <a:latin typeface="Rokkitt"/>
                <a:ea typeface="Rokkitt"/>
                <a:cs typeface="Rokkitt"/>
                <a:sym typeface="Rokkitt"/>
              </a:defRPr>
            </a:lvl3pPr>
            <a:lvl4pPr indent="0" lvl="3" marL="0" marR="0" rtl="0" algn="ctr">
              <a:spcBef>
                <a:spcPts val="0"/>
              </a:spcBef>
              <a:buNone/>
              <a:defRPr b="1" sz="1400">
                <a:solidFill>
                  <a:srgbClr val="FFFFFF"/>
                </a:solidFill>
                <a:latin typeface="Rokkitt"/>
                <a:ea typeface="Rokkitt"/>
                <a:cs typeface="Rokkitt"/>
                <a:sym typeface="Rokkitt"/>
              </a:defRPr>
            </a:lvl4pPr>
            <a:lvl5pPr indent="0" lvl="4" marL="0" marR="0" rtl="0" algn="ctr">
              <a:spcBef>
                <a:spcPts val="0"/>
              </a:spcBef>
              <a:buNone/>
              <a:defRPr b="1" sz="1400">
                <a:solidFill>
                  <a:srgbClr val="FFFFFF"/>
                </a:solidFill>
                <a:latin typeface="Rokkitt"/>
                <a:ea typeface="Rokkitt"/>
                <a:cs typeface="Rokkitt"/>
                <a:sym typeface="Rokkitt"/>
              </a:defRPr>
            </a:lvl5pPr>
            <a:lvl6pPr indent="0" lvl="5" marL="0" marR="0" rtl="0" algn="ctr">
              <a:spcBef>
                <a:spcPts val="0"/>
              </a:spcBef>
              <a:buNone/>
              <a:defRPr b="1" sz="1400">
                <a:solidFill>
                  <a:srgbClr val="FFFFFF"/>
                </a:solidFill>
                <a:latin typeface="Rokkitt"/>
                <a:ea typeface="Rokkitt"/>
                <a:cs typeface="Rokkitt"/>
                <a:sym typeface="Rokkitt"/>
              </a:defRPr>
            </a:lvl6pPr>
            <a:lvl7pPr indent="0" lvl="6" marL="0" marR="0" rtl="0" algn="ctr">
              <a:spcBef>
                <a:spcPts val="0"/>
              </a:spcBef>
              <a:buNone/>
              <a:defRPr b="1" sz="1400">
                <a:solidFill>
                  <a:srgbClr val="FFFFFF"/>
                </a:solidFill>
                <a:latin typeface="Rokkitt"/>
                <a:ea typeface="Rokkitt"/>
                <a:cs typeface="Rokkitt"/>
                <a:sym typeface="Rokkitt"/>
              </a:defRPr>
            </a:lvl7pPr>
            <a:lvl8pPr indent="0" lvl="7" marL="0" marR="0" rtl="0" algn="ctr">
              <a:spcBef>
                <a:spcPts val="0"/>
              </a:spcBef>
              <a:buNone/>
              <a:defRPr b="1" sz="1400">
                <a:solidFill>
                  <a:srgbClr val="FFFFFF"/>
                </a:solidFill>
                <a:latin typeface="Rokkitt"/>
                <a:ea typeface="Rokkitt"/>
                <a:cs typeface="Rokkitt"/>
                <a:sym typeface="Rokkitt"/>
              </a:defRPr>
            </a:lvl8pPr>
            <a:lvl9pPr indent="0" lvl="8" marL="0" marR="0" rtl="0" algn="ctr">
              <a:spcBef>
                <a:spcPts val="0"/>
              </a:spcBef>
              <a:buNone/>
              <a:defRPr b="1" sz="14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showMasterSp="0"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9"/>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3200"/>
              <a:buFont typeface="Rokkitt"/>
              <a:buNone/>
              <a:defRPr b="1" i="0" sz="32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9"/>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71" name="Google Shape;71;p9"/>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rgbClr val="9E3611"/>
              </a:buClr>
              <a:buSzPts val="1190"/>
              <a:buFont typeface="Noto Sans Symbols"/>
              <a:buNone/>
              <a:defRPr b="0" i="0" sz="1400" u="none" cap="none" strike="noStrike">
                <a:solidFill>
                  <a:srgbClr val="9E3611"/>
                </a:solidFill>
                <a:latin typeface="Rockwell"/>
                <a:ea typeface="Rockwell"/>
                <a:cs typeface="Rockwell"/>
                <a:sym typeface="Rockwell"/>
              </a:defRPr>
            </a:lvl1pPr>
            <a:lvl2pPr indent="-228600" lvl="1" marL="914400" marR="0" rtl="0" algn="l">
              <a:lnSpc>
                <a:spcPct val="90000"/>
              </a:lnSpc>
              <a:spcBef>
                <a:spcPts val="400"/>
              </a:spcBef>
              <a:spcAft>
                <a:spcPts val="0"/>
              </a:spcAft>
              <a:buClr>
                <a:srgbClr val="9E3611"/>
              </a:buClr>
              <a:buSzPts val="1020"/>
              <a:buFont typeface="Noto Sans Symbols"/>
              <a:buNone/>
              <a:defRPr b="0" i="0" sz="1200" u="none" cap="none" strike="noStrike">
                <a:solidFill>
                  <a:schemeClr val="dk1"/>
                </a:solidFill>
                <a:latin typeface="Rockwell"/>
                <a:ea typeface="Rockwell"/>
                <a:cs typeface="Rockwell"/>
                <a:sym typeface="Rockwell"/>
              </a:defRPr>
            </a:lvl2pPr>
            <a:lvl3pPr indent="-228600" lvl="2" marL="1371600" marR="0" rtl="0" algn="l">
              <a:lnSpc>
                <a:spcPct val="90000"/>
              </a:lnSpc>
              <a:spcBef>
                <a:spcPts val="400"/>
              </a:spcBef>
              <a:spcAft>
                <a:spcPts val="0"/>
              </a:spcAft>
              <a:buClr>
                <a:srgbClr val="9E3611"/>
              </a:buClr>
              <a:buSzPts val="850"/>
              <a:buFont typeface="Noto Sans Symbols"/>
              <a:buNone/>
              <a:defRPr b="0" i="0" sz="1000" u="none" cap="none" strike="noStrike">
                <a:solidFill>
                  <a:schemeClr val="dk1"/>
                </a:solidFill>
                <a:latin typeface="Rockwell"/>
                <a:ea typeface="Rockwell"/>
                <a:cs typeface="Rockwell"/>
                <a:sym typeface="Rockwell"/>
              </a:defRPr>
            </a:lvl3pPr>
            <a:lvl4pPr indent="-228600" lvl="3" marL="18288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4pPr>
            <a:lvl5pPr indent="-228600" lvl="4" marL="22860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5pPr>
            <a:lvl6pPr indent="-228600" lvl="5" marL="27432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6pPr>
            <a:lvl7pPr indent="-228600" lvl="6" marL="32004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7pPr>
            <a:lvl8pPr indent="-228600" lvl="7" marL="36576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8pPr>
            <a:lvl9pPr indent="-228600" lvl="8" marL="4114800" marR="0" rtl="0" algn="l">
              <a:lnSpc>
                <a:spcPct val="90000"/>
              </a:lnSpc>
              <a:spcBef>
                <a:spcPts val="400"/>
              </a:spcBef>
              <a:spcAft>
                <a:spcPts val="20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9pPr>
          </a:lstStyle>
          <a:p/>
        </p:txBody>
      </p:sp>
      <p:sp>
        <p:nvSpPr>
          <p:cNvPr id="72" name="Google Shape;72;p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73" name="Google Shape;73;p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74" name="Google Shape;74;p9"/>
          <p:cNvGrpSpPr/>
          <p:nvPr/>
        </p:nvGrpSpPr>
        <p:grpSpPr>
          <a:xfrm>
            <a:off x="11401725" y="6229681"/>
            <a:ext cx="457200" cy="457200"/>
            <a:chOff x="11361456" y="6195813"/>
            <a:chExt cx="548640" cy="548640"/>
          </a:xfrm>
        </p:grpSpPr>
        <p:sp>
          <p:nvSpPr>
            <p:cNvPr id="75" name="Google Shape;75;p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Google Shape;77;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Rokkitt"/>
                <a:ea typeface="Rokkitt"/>
                <a:cs typeface="Rokkitt"/>
                <a:sym typeface="Rokkitt"/>
              </a:defRPr>
            </a:lvl1pPr>
            <a:lvl2pPr indent="0" lvl="1" marL="0" marR="0" rtl="0" algn="ctr">
              <a:spcBef>
                <a:spcPts val="0"/>
              </a:spcBef>
              <a:buNone/>
              <a:defRPr b="1" sz="1400">
                <a:solidFill>
                  <a:srgbClr val="FFFFFF"/>
                </a:solidFill>
                <a:latin typeface="Rokkitt"/>
                <a:ea typeface="Rokkitt"/>
                <a:cs typeface="Rokkitt"/>
                <a:sym typeface="Rokkitt"/>
              </a:defRPr>
            </a:lvl2pPr>
            <a:lvl3pPr indent="0" lvl="2" marL="0" marR="0" rtl="0" algn="ctr">
              <a:spcBef>
                <a:spcPts val="0"/>
              </a:spcBef>
              <a:buNone/>
              <a:defRPr b="1" sz="1400">
                <a:solidFill>
                  <a:srgbClr val="FFFFFF"/>
                </a:solidFill>
                <a:latin typeface="Rokkitt"/>
                <a:ea typeface="Rokkitt"/>
                <a:cs typeface="Rokkitt"/>
                <a:sym typeface="Rokkitt"/>
              </a:defRPr>
            </a:lvl3pPr>
            <a:lvl4pPr indent="0" lvl="3" marL="0" marR="0" rtl="0" algn="ctr">
              <a:spcBef>
                <a:spcPts val="0"/>
              </a:spcBef>
              <a:buNone/>
              <a:defRPr b="1" sz="1400">
                <a:solidFill>
                  <a:srgbClr val="FFFFFF"/>
                </a:solidFill>
                <a:latin typeface="Rokkitt"/>
                <a:ea typeface="Rokkitt"/>
                <a:cs typeface="Rokkitt"/>
                <a:sym typeface="Rokkitt"/>
              </a:defRPr>
            </a:lvl4pPr>
            <a:lvl5pPr indent="0" lvl="4" marL="0" marR="0" rtl="0" algn="ctr">
              <a:spcBef>
                <a:spcPts val="0"/>
              </a:spcBef>
              <a:buNone/>
              <a:defRPr b="1" sz="1400">
                <a:solidFill>
                  <a:srgbClr val="FFFFFF"/>
                </a:solidFill>
                <a:latin typeface="Rokkitt"/>
                <a:ea typeface="Rokkitt"/>
                <a:cs typeface="Rokkitt"/>
                <a:sym typeface="Rokkitt"/>
              </a:defRPr>
            </a:lvl5pPr>
            <a:lvl6pPr indent="0" lvl="5" marL="0" marR="0" rtl="0" algn="ctr">
              <a:spcBef>
                <a:spcPts val="0"/>
              </a:spcBef>
              <a:buNone/>
              <a:defRPr b="1" sz="1400">
                <a:solidFill>
                  <a:srgbClr val="FFFFFF"/>
                </a:solidFill>
                <a:latin typeface="Rokkitt"/>
                <a:ea typeface="Rokkitt"/>
                <a:cs typeface="Rokkitt"/>
                <a:sym typeface="Rokkitt"/>
              </a:defRPr>
            </a:lvl6pPr>
            <a:lvl7pPr indent="0" lvl="6" marL="0" marR="0" rtl="0" algn="ctr">
              <a:spcBef>
                <a:spcPts val="0"/>
              </a:spcBef>
              <a:buNone/>
              <a:defRPr b="1" sz="1400">
                <a:solidFill>
                  <a:srgbClr val="FFFFFF"/>
                </a:solidFill>
                <a:latin typeface="Rokkitt"/>
                <a:ea typeface="Rokkitt"/>
                <a:cs typeface="Rokkitt"/>
                <a:sym typeface="Rokkitt"/>
              </a:defRPr>
            </a:lvl7pPr>
            <a:lvl8pPr indent="0" lvl="7" marL="0" marR="0" rtl="0" algn="ctr">
              <a:spcBef>
                <a:spcPts val="0"/>
              </a:spcBef>
              <a:buNone/>
              <a:defRPr b="1" sz="1400">
                <a:solidFill>
                  <a:srgbClr val="FFFFFF"/>
                </a:solidFill>
                <a:latin typeface="Rokkitt"/>
                <a:ea typeface="Rokkitt"/>
                <a:cs typeface="Rokkitt"/>
                <a:sym typeface="Rokkitt"/>
              </a:defRPr>
            </a:lvl8pPr>
            <a:lvl9pPr indent="0" lvl="8" marL="0" marR="0" rtl="0" algn="ctr">
              <a:spcBef>
                <a:spcPts val="0"/>
              </a:spcBef>
              <a:buNone/>
              <a:defRPr b="1" sz="14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1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3200"/>
              <a:buFont typeface="Rokkitt"/>
              <a:buNone/>
              <a:defRPr b="1" i="0" sz="32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10"/>
          <p:cNvSpPr/>
          <p:nvPr>
            <p:ph idx="2" type="pic"/>
          </p:nvPr>
        </p:nvSpPr>
        <p:spPr>
          <a:xfrm>
            <a:off x="0" y="0"/>
            <a:ext cx="8303740" cy="6858000"/>
          </a:xfrm>
          <a:prstGeom prst="rect">
            <a:avLst/>
          </a:prstGeom>
          <a:solidFill>
            <a:srgbClr val="E1DFDF"/>
          </a:solidFill>
          <a:ln>
            <a:noFill/>
          </a:ln>
        </p:spPr>
        <p:txBody>
          <a:bodyPr anchorCtr="0" anchor="t" bIns="45700" lIns="91425" spcFirstLastPara="1" rIns="91425" wrap="square" tIns="45700"/>
          <a:lstStyle>
            <a:lvl1pPr lvl="0" marR="0" rtl="0" algn="l">
              <a:lnSpc>
                <a:spcPct val="90000"/>
              </a:lnSpc>
              <a:spcBef>
                <a:spcPts val="1200"/>
              </a:spcBef>
              <a:spcAft>
                <a:spcPts val="0"/>
              </a:spcAft>
              <a:buClr>
                <a:srgbClr val="9E3611"/>
              </a:buClr>
              <a:buSzPts val="2720"/>
              <a:buFont typeface="Noto Sans Symbols"/>
              <a:buNone/>
              <a:defRPr b="0" i="0" sz="3200" u="none" cap="none" strike="noStrike">
                <a:solidFill>
                  <a:schemeClr val="dk1"/>
                </a:solidFill>
                <a:latin typeface="Rockwell"/>
                <a:ea typeface="Rockwell"/>
                <a:cs typeface="Rockwell"/>
                <a:sym typeface="Rockwell"/>
              </a:defRPr>
            </a:lvl1pPr>
            <a:lvl2pPr lvl="1" marR="0" rtl="0" algn="l">
              <a:lnSpc>
                <a:spcPct val="90000"/>
              </a:lnSpc>
              <a:spcBef>
                <a:spcPts val="400"/>
              </a:spcBef>
              <a:spcAft>
                <a:spcPts val="0"/>
              </a:spcAft>
              <a:buClr>
                <a:srgbClr val="9E3611"/>
              </a:buClr>
              <a:buSzPts val="2380"/>
              <a:buFont typeface="Noto Sans Symbols"/>
              <a:buNone/>
              <a:defRPr b="0" i="0" sz="2800" u="none" cap="none" strike="noStrike">
                <a:solidFill>
                  <a:schemeClr val="dk1"/>
                </a:solidFill>
                <a:latin typeface="Rockwell"/>
                <a:ea typeface="Rockwell"/>
                <a:cs typeface="Rockwell"/>
                <a:sym typeface="Rockwell"/>
              </a:defRPr>
            </a:lvl2pPr>
            <a:lvl3pPr lvl="2" marR="0" rtl="0" algn="l">
              <a:lnSpc>
                <a:spcPct val="90000"/>
              </a:lnSpc>
              <a:spcBef>
                <a:spcPts val="400"/>
              </a:spcBef>
              <a:spcAft>
                <a:spcPts val="0"/>
              </a:spcAft>
              <a:buClr>
                <a:srgbClr val="9E3611"/>
              </a:buClr>
              <a:buSzPts val="2040"/>
              <a:buFont typeface="Noto Sans Symbols"/>
              <a:buNone/>
              <a:defRPr b="0" i="0" sz="2400" u="none" cap="none" strike="noStrike">
                <a:solidFill>
                  <a:schemeClr val="dk1"/>
                </a:solidFill>
                <a:latin typeface="Rockwell"/>
                <a:ea typeface="Rockwell"/>
                <a:cs typeface="Rockwell"/>
                <a:sym typeface="Rockwell"/>
              </a:defRPr>
            </a:lvl3pPr>
            <a:lvl4pPr lvl="3"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4pPr>
            <a:lvl5pPr lvl="4"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5pPr>
            <a:lvl6pPr lvl="5"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6pPr>
            <a:lvl7pPr lvl="6"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7pPr>
            <a:lvl8pPr lvl="7"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8pPr>
            <a:lvl9pPr lvl="8" marR="0" rtl="0" algn="l">
              <a:lnSpc>
                <a:spcPct val="90000"/>
              </a:lnSpc>
              <a:spcBef>
                <a:spcPts val="400"/>
              </a:spcBef>
              <a:spcAft>
                <a:spcPts val="20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9pPr>
          </a:lstStyle>
          <a:p/>
        </p:txBody>
      </p:sp>
      <p:sp>
        <p:nvSpPr>
          <p:cNvPr id="82" name="Google Shape;82;p10"/>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1000"/>
              </a:spcBef>
              <a:spcAft>
                <a:spcPts val="0"/>
              </a:spcAft>
              <a:buClr>
                <a:srgbClr val="9E3611"/>
              </a:buClr>
              <a:buSzPts val="1190"/>
              <a:buFont typeface="Noto Sans Symbols"/>
              <a:buNone/>
              <a:defRPr b="0" i="0" sz="1400" u="none" cap="none" strike="noStrike">
                <a:solidFill>
                  <a:srgbClr val="9E3611"/>
                </a:solidFill>
                <a:latin typeface="Rockwell"/>
                <a:ea typeface="Rockwell"/>
                <a:cs typeface="Rockwell"/>
                <a:sym typeface="Rockwell"/>
              </a:defRPr>
            </a:lvl1pPr>
            <a:lvl2pPr indent="-228600" lvl="1" marL="914400" marR="0" rtl="0" algn="l">
              <a:lnSpc>
                <a:spcPct val="90000"/>
              </a:lnSpc>
              <a:spcBef>
                <a:spcPts val="400"/>
              </a:spcBef>
              <a:spcAft>
                <a:spcPts val="0"/>
              </a:spcAft>
              <a:buClr>
                <a:srgbClr val="9E3611"/>
              </a:buClr>
              <a:buSzPts val="1020"/>
              <a:buFont typeface="Noto Sans Symbols"/>
              <a:buNone/>
              <a:defRPr b="0" i="0" sz="1200" u="none" cap="none" strike="noStrike">
                <a:solidFill>
                  <a:schemeClr val="dk1"/>
                </a:solidFill>
                <a:latin typeface="Rockwell"/>
                <a:ea typeface="Rockwell"/>
                <a:cs typeface="Rockwell"/>
                <a:sym typeface="Rockwell"/>
              </a:defRPr>
            </a:lvl2pPr>
            <a:lvl3pPr indent="-228600" lvl="2" marL="1371600" marR="0" rtl="0" algn="l">
              <a:lnSpc>
                <a:spcPct val="90000"/>
              </a:lnSpc>
              <a:spcBef>
                <a:spcPts val="400"/>
              </a:spcBef>
              <a:spcAft>
                <a:spcPts val="0"/>
              </a:spcAft>
              <a:buClr>
                <a:srgbClr val="9E3611"/>
              </a:buClr>
              <a:buSzPts val="850"/>
              <a:buFont typeface="Noto Sans Symbols"/>
              <a:buNone/>
              <a:defRPr b="0" i="0" sz="1000" u="none" cap="none" strike="noStrike">
                <a:solidFill>
                  <a:schemeClr val="dk1"/>
                </a:solidFill>
                <a:latin typeface="Rockwell"/>
                <a:ea typeface="Rockwell"/>
                <a:cs typeface="Rockwell"/>
                <a:sym typeface="Rockwell"/>
              </a:defRPr>
            </a:lvl3pPr>
            <a:lvl4pPr indent="-228600" lvl="3" marL="18288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4pPr>
            <a:lvl5pPr indent="-228600" lvl="4" marL="22860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5pPr>
            <a:lvl6pPr indent="-228600" lvl="5" marL="27432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6pPr>
            <a:lvl7pPr indent="-228600" lvl="6" marL="32004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7pPr>
            <a:lvl8pPr indent="-228600" lvl="7" marL="3657600" marR="0" rtl="0" algn="l">
              <a:lnSpc>
                <a:spcPct val="90000"/>
              </a:lnSpc>
              <a:spcBef>
                <a:spcPts val="400"/>
              </a:spcBef>
              <a:spcAft>
                <a:spcPts val="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8pPr>
            <a:lvl9pPr indent="-228600" lvl="8" marL="4114800" marR="0" rtl="0" algn="l">
              <a:lnSpc>
                <a:spcPct val="90000"/>
              </a:lnSpc>
              <a:spcBef>
                <a:spcPts val="400"/>
              </a:spcBef>
              <a:spcAft>
                <a:spcPts val="200"/>
              </a:spcAft>
              <a:buClr>
                <a:srgbClr val="9E3611"/>
              </a:buClr>
              <a:buSzPts val="765"/>
              <a:buFont typeface="Noto Sans Symbols"/>
              <a:buNone/>
              <a:defRPr b="0" i="0" sz="900" u="none" cap="none" strike="noStrike">
                <a:solidFill>
                  <a:schemeClr val="dk1"/>
                </a:solidFill>
                <a:latin typeface="Rockwell"/>
                <a:ea typeface="Rockwell"/>
                <a:cs typeface="Rockwell"/>
                <a:sym typeface="Rockwell"/>
              </a:defRPr>
            </a:lvl9pPr>
          </a:lstStyle>
          <a:p/>
        </p:txBody>
      </p:sp>
      <p:sp>
        <p:nvSpPr>
          <p:cNvPr id="83" name="Google Shape;83;p1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sz="1100">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84" name="Google Shape;84;p10"/>
          <p:cNvGrpSpPr/>
          <p:nvPr/>
        </p:nvGrpSpPr>
        <p:grpSpPr>
          <a:xfrm>
            <a:off x="11401725" y="6229681"/>
            <a:ext cx="457200" cy="457200"/>
            <a:chOff x="11361456" y="6195813"/>
            <a:chExt cx="548640" cy="548640"/>
          </a:xfrm>
        </p:grpSpPr>
        <p:sp>
          <p:nvSpPr>
            <p:cNvPr id="85" name="Google Shape;85;p1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1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7" name="Google Shape;87;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00">
                <a:solidFill>
                  <a:srgbClr val="FFFFFF"/>
                </a:solidFill>
                <a:latin typeface="Rokkitt"/>
                <a:ea typeface="Rokkitt"/>
                <a:cs typeface="Rokkitt"/>
                <a:sym typeface="Rokkitt"/>
              </a:defRPr>
            </a:lvl1pPr>
            <a:lvl2pPr indent="0" lvl="1" marL="0" marR="0" rtl="0" algn="ctr">
              <a:spcBef>
                <a:spcPts val="0"/>
              </a:spcBef>
              <a:buNone/>
              <a:defRPr b="1" sz="1400">
                <a:solidFill>
                  <a:srgbClr val="FFFFFF"/>
                </a:solidFill>
                <a:latin typeface="Rokkitt"/>
                <a:ea typeface="Rokkitt"/>
                <a:cs typeface="Rokkitt"/>
                <a:sym typeface="Rokkitt"/>
              </a:defRPr>
            </a:lvl2pPr>
            <a:lvl3pPr indent="0" lvl="2" marL="0" marR="0" rtl="0" algn="ctr">
              <a:spcBef>
                <a:spcPts val="0"/>
              </a:spcBef>
              <a:buNone/>
              <a:defRPr b="1" sz="1400">
                <a:solidFill>
                  <a:srgbClr val="FFFFFF"/>
                </a:solidFill>
                <a:latin typeface="Rokkitt"/>
                <a:ea typeface="Rokkitt"/>
                <a:cs typeface="Rokkitt"/>
                <a:sym typeface="Rokkitt"/>
              </a:defRPr>
            </a:lvl3pPr>
            <a:lvl4pPr indent="0" lvl="3" marL="0" marR="0" rtl="0" algn="ctr">
              <a:spcBef>
                <a:spcPts val="0"/>
              </a:spcBef>
              <a:buNone/>
              <a:defRPr b="1" sz="1400">
                <a:solidFill>
                  <a:srgbClr val="FFFFFF"/>
                </a:solidFill>
                <a:latin typeface="Rokkitt"/>
                <a:ea typeface="Rokkitt"/>
                <a:cs typeface="Rokkitt"/>
                <a:sym typeface="Rokkitt"/>
              </a:defRPr>
            </a:lvl4pPr>
            <a:lvl5pPr indent="0" lvl="4" marL="0" marR="0" rtl="0" algn="ctr">
              <a:spcBef>
                <a:spcPts val="0"/>
              </a:spcBef>
              <a:buNone/>
              <a:defRPr b="1" sz="1400">
                <a:solidFill>
                  <a:srgbClr val="FFFFFF"/>
                </a:solidFill>
                <a:latin typeface="Rokkitt"/>
                <a:ea typeface="Rokkitt"/>
                <a:cs typeface="Rokkitt"/>
                <a:sym typeface="Rokkitt"/>
              </a:defRPr>
            </a:lvl5pPr>
            <a:lvl6pPr indent="0" lvl="5" marL="0" marR="0" rtl="0" algn="ctr">
              <a:spcBef>
                <a:spcPts val="0"/>
              </a:spcBef>
              <a:buNone/>
              <a:defRPr b="1" sz="1400">
                <a:solidFill>
                  <a:srgbClr val="FFFFFF"/>
                </a:solidFill>
                <a:latin typeface="Rokkitt"/>
                <a:ea typeface="Rokkitt"/>
                <a:cs typeface="Rokkitt"/>
                <a:sym typeface="Rokkitt"/>
              </a:defRPr>
            </a:lvl6pPr>
            <a:lvl7pPr indent="0" lvl="6" marL="0" marR="0" rtl="0" algn="ctr">
              <a:spcBef>
                <a:spcPts val="0"/>
              </a:spcBef>
              <a:buNone/>
              <a:defRPr b="1" sz="1400">
                <a:solidFill>
                  <a:srgbClr val="FFFFFF"/>
                </a:solidFill>
                <a:latin typeface="Rokkitt"/>
                <a:ea typeface="Rokkitt"/>
                <a:cs typeface="Rokkitt"/>
                <a:sym typeface="Rokkitt"/>
              </a:defRPr>
            </a:lvl7pPr>
            <a:lvl8pPr indent="0" lvl="7" marL="0" marR="0" rtl="0" algn="ctr">
              <a:spcBef>
                <a:spcPts val="0"/>
              </a:spcBef>
              <a:buNone/>
              <a:defRPr b="1" sz="1400">
                <a:solidFill>
                  <a:srgbClr val="FFFFFF"/>
                </a:solidFill>
                <a:latin typeface="Rokkitt"/>
                <a:ea typeface="Rokkitt"/>
                <a:cs typeface="Rokkitt"/>
                <a:sym typeface="Rokkitt"/>
              </a:defRPr>
            </a:lvl8pPr>
            <a:lvl9pPr indent="0" lvl="8" marL="0" marR="0" rtl="0" algn="ctr">
              <a:spcBef>
                <a:spcPts val="0"/>
              </a:spcBef>
              <a:buNone/>
              <a:defRPr b="1" sz="1400">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5400"/>
              <a:buFont typeface="Rokkitt"/>
              <a:buNone/>
              <a:defRPr b="0" i="0" sz="5400" u="none" cap="none" strike="noStrike">
                <a:latin typeface="Rokkitt"/>
                <a:ea typeface="Rokkitt"/>
                <a:cs typeface="Rokkitt"/>
                <a:sym typeface="Rokkit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8" name="Google Shape;8;p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0" name="Google Shape;10;p1"/>
          <p:cNvGrpSpPr/>
          <p:nvPr/>
        </p:nvGrpSpPr>
        <p:grpSpPr>
          <a:xfrm>
            <a:off x="11401725" y="6229681"/>
            <a:ext cx="457200" cy="457200"/>
            <a:chOff x="11361456" y="6195813"/>
            <a:chExt cx="548640" cy="548640"/>
          </a:xfrm>
        </p:grpSpPr>
        <p:sp>
          <p:nvSpPr>
            <p:cNvPr id="11" name="Google Shape;11;p1"/>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 name="Google Shape;13;p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kkitt"/>
                <a:ea typeface="Rokkitt"/>
                <a:cs typeface="Rokkitt"/>
                <a:sym typeface="Rokkitt"/>
              </a:defRPr>
            </a:lvl1pPr>
            <a:lvl2pPr indent="0" lvl="1" marL="0" marR="0" rtl="0" algn="ctr">
              <a:spcBef>
                <a:spcPts val="0"/>
              </a:spcBef>
              <a:buNone/>
              <a:defRPr b="1" i="0" sz="1400" u="none" cap="none" strike="noStrike">
                <a:solidFill>
                  <a:srgbClr val="FFFFFF"/>
                </a:solidFill>
                <a:latin typeface="Rokkitt"/>
                <a:ea typeface="Rokkitt"/>
                <a:cs typeface="Rokkitt"/>
                <a:sym typeface="Rokkitt"/>
              </a:defRPr>
            </a:lvl2pPr>
            <a:lvl3pPr indent="0" lvl="2" marL="0" marR="0" rtl="0" algn="ctr">
              <a:spcBef>
                <a:spcPts val="0"/>
              </a:spcBef>
              <a:buNone/>
              <a:defRPr b="1" i="0" sz="1400" u="none" cap="none" strike="noStrike">
                <a:solidFill>
                  <a:srgbClr val="FFFFFF"/>
                </a:solidFill>
                <a:latin typeface="Rokkitt"/>
                <a:ea typeface="Rokkitt"/>
                <a:cs typeface="Rokkitt"/>
                <a:sym typeface="Rokkitt"/>
              </a:defRPr>
            </a:lvl3pPr>
            <a:lvl4pPr indent="0" lvl="3" marL="0" marR="0" rtl="0" algn="ctr">
              <a:spcBef>
                <a:spcPts val="0"/>
              </a:spcBef>
              <a:buNone/>
              <a:defRPr b="1" i="0" sz="1400" u="none" cap="none" strike="noStrike">
                <a:solidFill>
                  <a:srgbClr val="FFFFFF"/>
                </a:solidFill>
                <a:latin typeface="Rokkitt"/>
                <a:ea typeface="Rokkitt"/>
                <a:cs typeface="Rokkitt"/>
                <a:sym typeface="Rokkitt"/>
              </a:defRPr>
            </a:lvl4pPr>
            <a:lvl5pPr indent="0" lvl="4" marL="0" marR="0" rtl="0" algn="ctr">
              <a:spcBef>
                <a:spcPts val="0"/>
              </a:spcBef>
              <a:buNone/>
              <a:defRPr b="1" i="0" sz="1400" u="none" cap="none" strike="noStrike">
                <a:solidFill>
                  <a:srgbClr val="FFFFFF"/>
                </a:solidFill>
                <a:latin typeface="Rokkitt"/>
                <a:ea typeface="Rokkitt"/>
                <a:cs typeface="Rokkitt"/>
                <a:sym typeface="Rokkitt"/>
              </a:defRPr>
            </a:lvl5pPr>
            <a:lvl6pPr indent="0" lvl="5" marL="0" marR="0" rtl="0" algn="ctr">
              <a:spcBef>
                <a:spcPts val="0"/>
              </a:spcBef>
              <a:buNone/>
              <a:defRPr b="1" i="0" sz="1400" u="none" cap="none" strike="noStrike">
                <a:solidFill>
                  <a:srgbClr val="FFFFFF"/>
                </a:solidFill>
                <a:latin typeface="Rokkitt"/>
                <a:ea typeface="Rokkitt"/>
                <a:cs typeface="Rokkitt"/>
                <a:sym typeface="Rokkitt"/>
              </a:defRPr>
            </a:lvl6pPr>
            <a:lvl7pPr indent="0" lvl="6" marL="0" marR="0" rtl="0" algn="ctr">
              <a:spcBef>
                <a:spcPts val="0"/>
              </a:spcBef>
              <a:buNone/>
              <a:defRPr b="1" i="0" sz="1400" u="none" cap="none" strike="noStrike">
                <a:solidFill>
                  <a:srgbClr val="FFFFFF"/>
                </a:solidFill>
                <a:latin typeface="Rokkitt"/>
                <a:ea typeface="Rokkitt"/>
                <a:cs typeface="Rokkitt"/>
                <a:sym typeface="Rokkitt"/>
              </a:defRPr>
            </a:lvl7pPr>
            <a:lvl8pPr indent="0" lvl="7" marL="0" marR="0" rtl="0" algn="ctr">
              <a:spcBef>
                <a:spcPts val="0"/>
              </a:spcBef>
              <a:buNone/>
              <a:defRPr b="1" i="0" sz="1400" u="none" cap="none" strike="noStrike">
                <a:solidFill>
                  <a:srgbClr val="FFFFFF"/>
                </a:solidFill>
                <a:latin typeface="Rokkitt"/>
                <a:ea typeface="Rokkitt"/>
                <a:cs typeface="Rokkitt"/>
                <a:sym typeface="Rokkitt"/>
              </a:defRPr>
            </a:lvl8pPr>
            <a:lvl9pPr indent="0" lvl="8" marL="0" marR="0" rtl="0" algn="ctr">
              <a:spcBef>
                <a:spcPts val="0"/>
              </a:spcBef>
              <a:buNone/>
              <a:defRPr b="1" i="0" sz="1400" u="none" cap="none" strike="noStrike">
                <a:solidFill>
                  <a:srgbClr val="FFFFFF"/>
                </a:solidFill>
                <a:latin typeface="Rokkitt"/>
                <a:ea typeface="Rokkitt"/>
                <a:cs typeface="Rokkitt"/>
                <a:sym typeface="Rokkitt"/>
              </a:defRPr>
            </a:lvl9pPr>
          </a:lstStyle>
          <a:p>
            <a:pPr indent="0" lvl="0" marL="0">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p14:dur="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3"/>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SzPts val="9600"/>
              <a:buFont typeface="Rokkitt"/>
              <a:buNone/>
            </a:pPr>
            <a:r>
              <a:rPr b="0" i="0" lang="es-CO" sz="9600" u="none" cap="none" strike="noStrike">
                <a:latin typeface="Rokkitt"/>
                <a:ea typeface="Rokkitt"/>
                <a:cs typeface="Rokkitt"/>
                <a:sym typeface="Rokkitt"/>
              </a:rPr>
              <a:t>PARQUEADEROS DE ICESI</a:t>
            </a:r>
            <a:endParaRPr/>
          </a:p>
        </p:txBody>
      </p:sp>
      <p:sp>
        <p:nvSpPr>
          <p:cNvPr id="105" name="Google Shape;105;p13"/>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9E3611"/>
              </a:buClr>
              <a:buSzPts val="1870"/>
              <a:buFont typeface="Noto Sans Symbols"/>
              <a:buNone/>
            </a:pPr>
            <a:r>
              <a:rPr b="0" i="0" lang="es-CO" sz="2200" u="none" cap="none" strike="noStrike">
                <a:solidFill>
                  <a:schemeClr val="dk1"/>
                </a:solidFill>
                <a:latin typeface="Rockwell"/>
                <a:ea typeface="Rockwell"/>
                <a:cs typeface="Rockwell"/>
                <a:sym typeface="Rockwell"/>
              </a:rPr>
              <a:t>Luis Fernando Muñoz Morales</a:t>
            </a:r>
            <a:endParaRPr/>
          </a:p>
          <a:p>
            <a:pPr indent="0" lvl="0" marL="0" marR="0" rtl="0" algn="l">
              <a:lnSpc>
                <a:spcPct val="90000"/>
              </a:lnSpc>
              <a:spcBef>
                <a:spcPts val="1200"/>
              </a:spcBef>
              <a:spcAft>
                <a:spcPts val="0"/>
              </a:spcAft>
              <a:buClr>
                <a:srgbClr val="9E3611"/>
              </a:buClr>
              <a:buSzPts val="1870"/>
              <a:buFont typeface="Noto Sans Symbols"/>
              <a:buNone/>
            </a:pPr>
            <a:r>
              <a:rPr b="0" i="0" lang="es-CO" sz="2200" u="none" cap="none" strike="noStrike">
                <a:solidFill>
                  <a:schemeClr val="dk1"/>
                </a:solidFill>
                <a:latin typeface="Rockwell"/>
                <a:ea typeface="Rockwell"/>
                <a:cs typeface="Rockwell"/>
                <a:sym typeface="Rockwell"/>
              </a:rPr>
              <a:t>Steven Ma Mei</a:t>
            </a:r>
            <a:endParaRPr b="0" i="0" sz="2200" u="none" cap="none" strike="noStrike">
              <a:solidFill>
                <a:schemeClr val="dk1"/>
              </a:solidFill>
              <a:latin typeface="Rockwell"/>
              <a:ea typeface="Rockwell"/>
              <a:cs typeface="Rockwell"/>
              <a:sym typeface="Rockwell"/>
            </a:endParaRPr>
          </a:p>
        </p:txBody>
      </p:sp>
      <p:pic>
        <p:nvPicPr>
          <p:cNvPr id="106" name="Google Shape;106;p13"/>
          <p:cNvPicPr preferRelativeResize="0"/>
          <p:nvPr/>
        </p:nvPicPr>
        <p:blipFill>
          <a:blip r:embed="rId3">
            <a:alphaModFix/>
          </a:blip>
          <a:stretch>
            <a:fillRect/>
          </a:stretch>
        </p:blipFill>
        <p:spPr>
          <a:xfrm>
            <a:off x="6508420" y="4604731"/>
            <a:ext cx="2926081" cy="19351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CO" sz="5400" u="none" cap="none" strike="noStrike">
                <a:latin typeface="Rokkitt"/>
                <a:ea typeface="Rokkitt"/>
                <a:cs typeface="Rokkitt"/>
                <a:sym typeface="Rokkitt"/>
              </a:rPr>
              <a:t>IDENTIFICACIÓN DEL PROBLEMA</a:t>
            </a:r>
            <a:endParaRPr/>
          </a:p>
        </p:txBody>
      </p:sp>
      <p:sp>
        <p:nvSpPr>
          <p:cNvPr id="112" name="Google Shape;112;p14"/>
          <p:cNvSpPr txBox="1"/>
          <p:nvPr>
            <p:ph idx="1" type="body"/>
          </p:nvPr>
        </p:nvSpPr>
        <p:spPr>
          <a:xfrm>
            <a:off x="1066800" y="2093976"/>
            <a:ext cx="10058400" cy="4050792"/>
          </a:xfrm>
          <a:prstGeom prst="rect">
            <a:avLst/>
          </a:prstGeom>
          <a:noFill/>
          <a:ln>
            <a:noFill/>
          </a:ln>
        </p:spPr>
        <p:txBody>
          <a:bodyPr anchorCtr="0" anchor="t" bIns="45700" lIns="91425" spcFirstLastPara="1" rIns="91425" wrap="square" tIns="45700">
            <a:noAutofit/>
          </a:bodyPr>
          <a:lstStyle/>
          <a:p>
            <a:pPr indent="-182880" lvl="0" marL="182880" marR="0" rtl="0" algn="l">
              <a:lnSpc>
                <a:spcPct val="90000"/>
              </a:lnSpc>
              <a:spcBef>
                <a:spcPts val="0"/>
              </a:spcBef>
              <a:spcAft>
                <a:spcPts val="0"/>
              </a:spcAft>
              <a:buClr>
                <a:srgbClr val="9E3611"/>
              </a:buClr>
              <a:buSzPts val="2040"/>
              <a:buFont typeface="Noto Sans Symbols"/>
              <a:buChar char="▪"/>
            </a:pPr>
            <a:r>
              <a:rPr b="0" i="0" lang="es-CO" sz="2400" u="none" cap="none" strike="noStrike">
                <a:solidFill>
                  <a:schemeClr val="dk1"/>
                </a:solidFill>
                <a:latin typeface="Rockwell"/>
                <a:ea typeface="Rockwell"/>
                <a:cs typeface="Rockwell"/>
                <a:sym typeface="Rockwell"/>
              </a:rPr>
              <a:t>Conocer el ingreso y salida de vehículos del parqueadero</a:t>
            </a:r>
            <a:endParaRPr/>
          </a:p>
          <a:p>
            <a:pPr indent="-182880" lvl="0" marL="182880" marR="0" rtl="0" algn="l">
              <a:lnSpc>
                <a:spcPct val="90000"/>
              </a:lnSpc>
              <a:spcBef>
                <a:spcPts val="1200"/>
              </a:spcBef>
              <a:spcAft>
                <a:spcPts val="0"/>
              </a:spcAft>
              <a:buClr>
                <a:srgbClr val="9E3611"/>
              </a:buClr>
              <a:buSzPts val="2040"/>
              <a:buFont typeface="Noto Sans Symbols"/>
              <a:buChar char="▪"/>
            </a:pPr>
            <a:r>
              <a:rPr b="0" i="0" lang="es-CO" sz="2400" u="none" cap="none" strike="noStrike">
                <a:solidFill>
                  <a:schemeClr val="dk1"/>
                </a:solidFill>
                <a:latin typeface="Rockwell"/>
                <a:ea typeface="Rockwell"/>
                <a:cs typeface="Rockwell"/>
                <a:sym typeface="Rockwell"/>
              </a:rPr>
              <a:t>Obtener la información y almacenarla de manera eficiente y eficaz</a:t>
            </a:r>
            <a:endParaRPr/>
          </a:p>
          <a:p>
            <a:pPr indent="-182880" lvl="0" marL="182880" marR="0" rtl="0" algn="l">
              <a:lnSpc>
                <a:spcPct val="90000"/>
              </a:lnSpc>
              <a:spcBef>
                <a:spcPts val="1200"/>
              </a:spcBef>
              <a:spcAft>
                <a:spcPts val="0"/>
              </a:spcAft>
              <a:buClr>
                <a:srgbClr val="9E3611"/>
              </a:buClr>
              <a:buSzPts val="2040"/>
              <a:buFont typeface="Noto Sans Symbols"/>
              <a:buChar char="▪"/>
            </a:pPr>
            <a:r>
              <a:rPr b="0" i="0" lang="es-CO" sz="2400" u="none" cap="none" strike="noStrike">
                <a:solidFill>
                  <a:schemeClr val="dk1"/>
                </a:solidFill>
                <a:latin typeface="Rockwell"/>
                <a:ea typeface="Rockwell"/>
                <a:cs typeface="Rockwell"/>
                <a:sym typeface="Rockwell"/>
              </a:rPr>
              <a:t>Tener los datos estandarizados para que sea fácil su procesamiento</a:t>
            </a:r>
            <a:endParaRPr/>
          </a:p>
          <a:p>
            <a:pPr indent="-182880" lvl="0" marL="182880" marR="0" rtl="0" algn="l">
              <a:lnSpc>
                <a:spcPct val="90000"/>
              </a:lnSpc>
              <a:spcBef>
                <a:spcPts val="1200"/>
              </a:spcBef>
              <a:spcAft>
                <a:spcPts val="0"/>
              </a:spcAft>
              <a:buClr>
                <a:srgbClr val="9E3611"/>
              </a:buClr>
              <a:buSzPts val="2040"/>
              <a:buFont typeface="Noto Sans Symbols"/>
              <a:buChar char="▪"/>
            </a:pPr>
            <a:r>
              <a:rPr b="0" i="0" lang="es-CO" sz="2400" u="none" cap="none" strike="noStrike">
                <a:solidFill>
                  <a:schemeClr val="dk1"/>
                </a:solidFill>
                <a:latin typeface="Rockwell"/>
                <a:ea typeface="Rockwell"/>
                <a:cs typeface="Rockwell"/>
                <a:sym typeface="Rockwell"/>
              </a:rPr>
              <a:t>La información debe poder transferirse rápidamente y sin riesgo</a:t>
            </a:r>
            <a:endParaRPr/>
          </a:p>
          <a:p>
            <a:pPr indent="-182880" lvl="0" marL="182880" marR="0" rtl="0" algn="l">
              <a:lnSpc>
                <a:spcPct val="90000"/>
              </a:lnSpc>
              <a:spcBef>
                <a:spcPts val="1200"/>
              </a:spcBef>
              <a:spcAft>
                <a:spcPts val="0"/>
              </a:spcAft>
              <a:buClr>
                <a:srgbClr val="9E3611"/>
              </a:buClr>
              <a:buSzPts val="2040"/>
              <a:buFont typeface="Noto Sans Symbols"/>
              <a:buChar char="▪"/>
            </a:pPr>
            <a:r>
              <a:rPr b="0" i="0" lang="es-CO" sz="2400" u="none" cap="none" strike="noStrike">
                <a:solidFill>
                  <a:schemeClr val="dk1"/>
                </a:solidFill>
                <a:latin typeface="Rockwell"/>
                <a:ea typeface="Rockwell"/>
                <a:cs typeface="Rockwell"/>
                <a:sym typeface="Rockwell"/>
              </a:rPr>
              <a:t>Se debe consultar de manera fácil la información</a:t>
            </a:r>
            <a:endParaRPr/>
          </a:p>
          <a:p>
            <a:pPr indent="0" lvl="0" marL="0" marR="0" rtl="0" algn="l">
              <a:lnSpc>
                <a:spcPct val="90000"/>
              </a:lnSpc>
              <a:spcBef>
                <a:spcPts val="1200"/>
              </a:spcBef>
              <a:spcAft>
                <a:spcPts val="0"/>
              </a:spcAft>
              <a:buClr>
                <a:srgbClr val="9E3611"/>
              </a:buClr>
              <a:buSzPts val="2040"/>
              <a:buFont typeface="Noto Sans Symbols"/>
              <a:buNone/>
            </a:pPr>
            <a:r>
              <a:rPr b="0" i="0" lang="es-CO" sz="2400" u="none" cap="none" strike="noStrike">
                <a:solidFill>
                  <a:schemeClr val="dk1"/>
                </a:solidFill>
                <a:latin typeface="Rockwell"/>
                <a:ea typeface="Rockwell"/>
                <a:cs typeface="Rockwell"/>
                <a:sym typeface="Rockwell"/>
              </a:rPr>
              <a:t>Definición del Problema</a:t>
            </a:r>
            <a:endParaRPr b="0" i="0" sz="2400" u="none" cap="none" strike="noStrike">
              <a:solidFill>
                <a:schemeClr val="dk1"/>
              </a:solidFill>
              <a:latin typeface="Rockwell"/>
              <a:ea typeface="Rockwell"/>
              <a:cs typeface="Rockwell"/>
              <a:sym typeface="Rockwell"/>
            </a:endParaRPr>
          </a:p>
          <a:p>
            <a:pPr indent="-182880" lvl="0" marL="182880" marR="0" rtl="0" algn="l">
              <a:lnSpc>
                <a:spcPct val="90000"/>
              </a:lnSpc>
              <a:spcBef>
                <a:spcPts val="1200"/>
              </a:spcBef>
              <a:spcAft>
                <a:spcPts val="0"/>
              </a:spcAft>
              <a:buClr>
                <a:srgbClr val="9E3611"/>
              </a:buClr>
              <a:buSzPts val="2040"/>
              <a:buFont typeface="Noto Sans Symbols"/>
              <a:buChar char="▪"/>
            </a:pPr>
            <a:r>
              <a:rPr b="0" i="0" lang="es-CO" sz="2400" u="none" cap="none" strike="noStrike">
                <a:solidFill>
                  <a:schemeClr val="dk1"/>
                </a:solidFill>
                <a:latin typeface="Rockwell"/>
                <a:ea typeface="Rockwell"/>
                <a:cs typeface="Rockwell"/>
                <a:sym typeface="Rockwell"/>
              </a:rPr>
              <a:t>La universidad Icesi desea una solución para la recopilación de información con respecto al horario en que cada estudiante con vehículo ingresa a la universidad. La información debe ser fácil de tratar y exportable.</a:t>
            </a:r>
            <a:endParaRPr b="0" i="0" sz="2400" u="none" cap="none" strike="noStrike">
              <a:solidFill>
                <a:schemeClr val="dk1"/>
              </a:solidFill>
              <a:latin typeface="Rockwell"/>
              <a:ea typeface="Rockwell"/>
              <a:cs typeface="Rockwell"/>
              <a:sym typeface="Rockwell"/>
            </a:endParaRPr>
          </a:p>
        </p:txBody>
      </p:sp>
      <p:pic>
        <p:nvPicPr>
          <p:cNvPr id="113" name="Google Shape;113;p14"/>
          <p:cNvPicPr preferRelativeResize="0"/>
          <p:nvPr/>
        </p:nvPicPr>
        <p:blipFill>
          <a:blip r:embed="rId3">
            <a:alphaModFix/>
          </a:blip>
          <a:stretch>
            <a:fillRect/>
          </a:stretch>
        </p:blipFill>
        <p:spPr>
          <a:xfrm>
            <a:off x="8627880" y="89150"/>
            <a:ext cx="3564120" cy="2004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CO" sz="5400" u="none" cap="none" strike="noStrike">
                <a:latin typeface="Rokkitt"/>
                <a:ea typeface="Rokkitt"/>
                <a:cs typeface="Rokkitt"/>
                <a:sym typeface="Rokkitt"/>
              </a:rPr>
              <a:t>RECOPILACIÓN DE LA INFORMACIÓN</a:t>
            </a:r>
            <a:endParaRPr/>
          </a:p>
        </p:txBody>
      </p:sp>
      <p:sp>
        <p:nvSpPr>
          <p:cNvPr id="119" name="Google Shape;119;p1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Autofit/>
          </a:bodyPr>
          <a:lstStyle/>
          <a:p>
            <a:pPr indent="-182880" lvl="0" marL="182880" marR="0" rtl="0" algn="l">
              <a:lnSpc>
                <a:spcPct val="90000"/>
              </a:lnSpc>
              <a:spcBef>
                <a:spcPts val="0"/>
              </a:spcBef>
              <a:spcAft>
                <a:spcPts val="0"/>
              </a:spcAft>
              <a:buClr>
                <a:srgbClr val="9E3611"/>
              </a:buClr>
              <a:buSzPts val="1870"/>
              <a:buFont typeface="Noto Sans Symbols"/>
              <a:buChar char="▪"/>
            </a:pPr>
            <a:r>
              <a:rPr b="0" i="0" lang="es-CO" sz="2200" u="none" cap="none" strike="noStrike">
                <a:solidFill>
                  <a:schemeClr val="dk1"/>
                </a:solidFill>
                <a:latin typeface="Rockwell"/>
                <a:ea typeface="Rockwell"/>
                <a:cs typeface="Rockwell"/>
                <a:sym typeface="Rockwell"/>
              </a:rPr>
              <a:t>Definiciones</a:t>
            </a:r>
            <a:endParaRPr/>
          </a:p>
          <a:p>
            <a:pPr indent="-182880" lvl="0" marL="182880" marR="0" rtl="0" algn="l">
              <a:lnSpc>
                <a:spcPct val="90000"/>
              </a:lnSpc>
              <a:spcBef>
                <a:spcPts val="1200"/>
              </a:spcBef>
              <a:spcAft>
                <a:spcPts val="0"/>
              </a:spcAft>
              <a:buClr>
                <a:srgbClr val="9E3611"/>
              </a:buClr>
              <a:buSzPts val="1870"/>
              <a:buFont typeface="Noto Sans Symbols"/>
              <a:buChar char="▪"/>
            </a:pPr>
            <a:r>
              <a:rPr b="0" i="0" lang="es-CO" sz="2200" u="none" cap="none" strike="noStrike">
                <a:solidFill>
                  <a:schemeClr val="dk1"/>
                </a:solidFill>
                <a:latin typeface="Rockwell"/>
                <a:ea typeface="Rockwell"/>
                <a:cs typeface="Rockwell"/>
                <a:sym typeface="Rockwell"/>
              </a:rPr>
              <a:t>Parqueadero: Lugar donde los automóviles pueden permanecer estacionados</a:t>
            </a:r>
            <a:endParaRPr/>
          </a:p>
          <a:p>
            <a:pPr indent="-182880" lvl="0" marL="182880" marR="0" rtl="0" algn="l">
              <a:lnSpc>
                <a:spcPct val="90000"/>
              </a:lnSpc>
              <a:spcBef>
                <a:spcPts val="1200"/>
              </a:spcBef>
              <a:spcAft>
                <a:spcPts val="0"/>
              </a:spcAft>
              <a:buClr>
                <a:srgbClr val="9E3611"/>
              </a:buClr>
              <a:buSzPts val="1870"/>
              <a:buFont typeface="Noto Sans Symbols"/>
              <a:buChar char="▪"/>
            </a:pPr>
            <a:r>
              <a:rPr b="0" i="0" lang="es-CO" sz="2200" u="none" cap="none" strike="noStrike">
                <a:solidFill>
                  <a:schemeClr val="dk1"/>
                </a:solidFill>
                <a:latin typeface="Rockwell"/>
                <a:ea typeface="Rockwell"/>
                <a:cs typeface="Rockwell"/>
                <a:sym typeface="Rockwell"/>
              </a:rPr>
              <a:t>Formulario: Es un impreso con espacios en blanco o un libro en que se contienen fórmulas que deben observarse para la ejecución de algo.</a:t>
            </a:r>
            <a:endParaRPr/>
          </a:p>
          <a:p>
            <a:pPr indent="-182880" lvl="0" marL="182880" marR="0" rtl="0" algn="l">
              <a:lnSpc>
                <a:spcPct val="90000"/>
              </a:lnSpc>
              <a:spcBef>
                <a:spcPts val="1200"/>
              </a:spcBef>
              <a:spcAft>
                <a:spcPts val="0"/>
              </a:spcAft>
              <a:buClr>
                <a:srgbClr val="9E3611"/>
              </a:buClr>
              <a:buSzPts val="1870"/>
              <a:buFont typeface="Noto Sans Symbols"/>
              <a:buChar char="▪"/>
            </a:pPr>
            <a:r>
              <a:rPr b="0" i="0" lang="es-CO" sz="2200" u="none" cap="none" strike="noStrike">
                <a:solidFill>
                  <a:schemeClr val="dk1"/>
                </a:solidFill>
                <a:latin typeface="Rockwell"/>
                <a:ea typeface="Rockwell"/>
                <a:cs typeface="Rockwell"/>
                <a:sym typeface="Rockwell"/>
              </a:rPr>
              <a:t>Archivo de texto plano: carece de información destinada a generar formatos y tipos de letra. Proviene de una traducción literal del término inglés plain text. Un Texto plano es formado exclusivamente por texto, es decir, no requieren ser interpretados para leerse.</a:t>
            </a:r>
            <a:endParaRPr/>
          </a:p>
          <a:p>
            <a:pPr indent="-182880" lvl="0" marL="182880" marR="0" rtl="0" algn="l">
              <a:lnSpc>
                <a:spcPct val="90000"/>
              </a:lnSpc>
              <a:spcBef>
                <a:spcPts val="1200"/>
              </a:spcBef>
              <a:spcAft>
                <a:spcPts val="0"/>
              </a:spcAft>
              <a:buClr>
                <a:srgbClr val="9E3611"/>
              </a:buClr>
              <a:buSzPts val="1870"/>
              <a:buFont typeface="Noto Sans Symbols"/>
              <a:buChar char="▪"/>
            </a:pPr>
            <a:r>
              <a:rPr b="0" i="0" lang="es-CO" sz="2200" u="none" cap="none" strike="noStrike">
                <a:solidFill>
                  <a:schemeClr val="dk1"/>
                </a:solidFill>
                <a:latin typeface="Rockwell"/>
                <a:ea typeface="Rockwell"/>
                <a:cs typeface="Rockwell"/>
                <a:sym typeface="Rockwell"/>
              </a:rPr>
              <a:t>Visual Studio:  “Microsoft Visual Studio es un entorno de desarrollo integrado (IDE) para sistemas operativos Windows. Soporta múltiples lenguajes de programación”</a:t>
            </a:r>
            <a:endParaRPr b="0" i="0" sz="2200" u="none" cap="none" strike="noStrike">
              <a:solidFill>
                <a:schemeClr val="dk1"/>
              </a:solidFill>
              <a:latin typeface="Rockwell"/>
              <a:ea typeface="Rockwell"/>
              <a:cs typeface="Rockwell"/>
              <a:sym typeface="Rockwell"/>
            </a:endParaRPr>
          </a:p>
        </p:txBody>
      </p:sp>
      <p:pic>
        <p:nvPicPr>
          <p:cNvPr id="120" name="Google Shape;120;p15"/>
          <p:cNvPicPr preferRelativeResize="0"/>
          <p:nvPr/>
        </p:nvPicPr>
        <p:blipFill>
          <a:blip r:embed="rId3">
            <a:alphaModFix/>
          </a:blip>
          <a:stretch>
            <a:fillRect/>
          </a:stretch>
        </p:blipFill>
        <p:spPr>
          <a:xfrm>
            <a:off x="9572950" y="78400"/>
            <a:ext cx="2619050" cy="2619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CO" sz="5400" u="none" cap="none" strike="noStrike">
                <a:latin typeface="Rokkitt"/>
                <a:ea typeface="Rokkitt"/>
                <a:cs typeface="Rokkitt"/>
                <a:sym typeface="Rokkitt"/>
              </a:rPr>
              <a:t>REQUERIMIENTOS FUNCIONALES</a:t>
            </a:r>
            <a:endParaRPr/>
          </a:p>
        </p:txBody>
      </p:sp>
      <p:sp>
        <p:nvSpPr>
          <p:cNvPr id="126" name="Google Shape;126;p1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rgbClr val="9E3611"/>
              </a:buClr>
              <a:buSzPts val="2040"/>
              <a:buFont typeface="Rokkitt"/>
              <a:buAutoNum type="arabicPeriod"/>
            </a:pPr>
            <a:r>
              <a:rPr b="0" i="0" lang="es-CO" sz="2400" u="none" cap="none" strike="noStrike">
                <a:solidFill>
                  <a:schemeClr val="dk1"/>
                </a:solidFill>
                <a:latin typeface="Rockwell"/>
                <a:ea typeface="Rockwell"/>
                <a:cs typeface="Rockwell"/>
                <a:sym typeface="Rockwell"/>
              </a:rPr>
              <a:t>Registrar información acerca de horarios: Se necesita recopilar la información sobre el horario en que los vehículos están parqueados</a:t>
            </a:r>
            <a:endParaRPr/>
          </a:p>
          <a:p>
            <a:pPr indent="-514350" lvl="0" marL="514350" marR="0" rtl="0" algn="l">
              <a:lnSpc>
                <a:spcPct val="90000"/>
              </a:lnSpc>
              <a:spcBef>
                <a:spcPts val="1200"/>
              </a:spcBef>
              <a:spcAft>
                <a:spcPts val="0"/>
              </a:spcAft>
              <a:buClr>
                <a:srgbClr val="9E3611"/>
              </a:buClr>
              <a:buSzPts val="2040"/>
              <a:buFont typeface="Rokkitt"/>
              <a:buAutoNum type="arabicPeriod"/>
            </a:pPr>
            <a:r>
              <a:rPr b="0" i="0" lang="es-CO" sz="2400" u="none" cap="none" strike="noStrike">
                <a:solidFill>
                  <a:schemeClr val="dk1"/>
                </a:solidFill>
                <a:latin typeface="Rockwell"/>
                <a:ea typeface="Rockwell"/>
                <a:cs typeface="Rockwell"/>
                <a:sym typeface="Rockwell"/>
              </a:rPr>
              <a:t>Consultar la información: Se necesita una forma de consultar rápidamente, por código de estudiante, la información</a:t>
            </a:r>
            <a:endParaRPr b="0" i="0" sz="2400" u="none" cap="none" strike="noStrike">
              <a:solidFill>
                <a:schemeClr val="dk1"/>
              </a:solidFill>
              <a:latin typeface="Rockwell"/>
              <a:ea typeface="Rockwell"/>
              <a:cs typeface="Rockwell"/>
              <a:sym typeface="Rockwell"/>
            </a:endParaRPr>
          </a:p>
          <a:p>
            <a:pPr indent="-514350" lvl="0" marL="514350" marR="0" rtl="0" algn="l">
              <a:lnSpc>
                <a:spcPct val="90000"/>
              </a:lnSpc>
              <a:spcBef>
                <a:spcPts val="1200"/>
              </a:spcBef>
              <a:spcAft>
                <a:spcPts val="0"/>
              </a:spcAft>
              <a:buClr>
                <a:srgbClr val="9E3611"/>
              </a:buClr>
              <a:buSzPts val="2040"/>
              <a:buFont typeface="Rokkitt"/>
              <a:buAutoNum type="arabicPeriod"/>
            </a:pPr>
            <a:r>
              <a:rPr b="0" i="0" lang="es-CO" sz="2400" u="none" cap="none" strike="noStrike">
                <a:solidFill>
                  <a:schemeClr val="dk1"/>
                </a:solidFill>
                <a:latin typeface="Rockwell"/>
                <a:ea typeface="Rockwell"/>
                <a:cs typeface="Rockwell"/>
                <a:sym typeface="Rockwell"/>
              </a:rPr>
              <a:t>Número de registros: Se debe acceder rápidamente al número de registros que se han hecho para contrastar la población total de estudiantes con vehículos</a:t>
            </a:r>
            <a:endParaRPr/>
          </a:p>
          <a:p>
            <a:pPr indent="-514350" lvl="0" marL="514350" marR="0" rtl="0" algn="l">
              <a:lnSpc>
                <a:spcPct val="90000"/>
              </a:lnSpc>
              <a:spcBef>
                <a:spcPts val="1200"/>
              </a:spcBef>
              <a:spcAft>
                <a:spcPts val="0"/>
              </a:spcAft>
              <a:buClr>
                <a:srgbClr val="9E3611"/>
              </a:buClr>
              <a:buSzPts val="2040"/>
              <a:buFont typeface="Rokkitt"/>
              <a:buAutoNum type="arabicPeriod"/>
            </a:pPr>
            <a:r>
              <a:rPr b="0" i="0" lang="es-CO" sz="2400" u="none" cap="none" strike="noStrike">
                <a:solidFill>
                  <a:schemeClr val="dk1"/>
                </a:solidFill>
                <a:latin typeface="Rockwell"/>
                <a:ea typeface="Rockwell"/>
                <a:cs typeface="Rockwell"/>
                <a:sym typeface="Rockwell"/>
              </a:rPr>
              <a:t>Editar Información: Se necesita una forma de editar, con el código de estudiante, la información</a:t>
            </a:r>
            <a:endParaRPr b="0" i="0" sz="2400" u="none" cap="none" strike="noStrike">
              <a:solidFill>
                <a:schemeClr val="dk1"/>
              </a:solidFill>
              <a:latin typeface="Rockwell"/>
              <a:ea typeface="Rockwell"/>
              <a:cs typeface="Rockwell"/>
              <a:sym typeface="Rockwell"/>
            </a:endParaRPr>
          </a:p>
        </p:txBody>
      </p:sp>
      <p:pic>
        <p:nvPicPr>
          <p:cNvPr id="127" name="Google Shape;127;p16"/>
          <p:cNvPicPr preferRelativeResize="0"/>
          <p:nvPr/>
        </p:nvPicPr>
        <p:blipFill>
          <a:blip r:embed="rId3">
            <a:alphaModFix/>
          </a:blip>
          <a:stretch>
            <a:fillRect/>
          </a:stretch>
        </p:blipFill>
        <p:spPr>
          <a:xfrm>
            <a:off x="10332750" y="94150"/>
            <a:ext cx="1431575" cy="209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CO" sz="5400" u="none" cap="none" strike="noStrike">
                <a:latin typeface="Rokkitt"/>
                <a:ea typeface="Rokkitt"/>
                <a:cs typeface="Rokkitt"/>
                <a:sym typeface="Rokkitt"/>
              </a:rPr>
              <a:t>BÚSQUEDA DE SOLUCIONES CREATIVAS</a:t>
            </a:r>
            <a:endParaRPr/>
          </a:p>
        </p:txBody>
      </p:sp>
      <p:sp>
        <p:nvSpPr>
          <p:cNvPr id="133" name="Google Shape;133;p1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Autofit/>
          </a:bodyPr>
          <a:lstStyle/>
          <a:p>
            <a:pPr indent="-182880" lvl="0" marL="182880" marR="0" rtl="0" algn="l">
              <a:lnSpc>
                <a:spcPct val="90000"/>
              </a:lnSpc>
              <a:spcBef>
                <a:spcPts val="0"/>
              </a:spcBef>
              <a:spcAft>
                <a:spcPts val="0"/>
              </a:spcAft>
              <a:buClr>
                <a:srgbClr val="9E3611"/>
              </a:buClr>
              <a:buSzPts val="1700"/>
              <a:buFont typeface="Noto Sans Symbols"/>
              <a:buChar char="▪"/>
            </a:pPr>
            <a:r>
              <a:rPr b="0" i="0" lang="es-CO" sz="2000" u="none" cap="none" strike="noStrike">
                <a:solidFill>
                  <a:schemeClr val="dk1"/>
                </a:solidFill>
                <a:latin typeface="Rockwell"/>
                <a:ea typeface="Rockwell"/>
                <a:cs typeface="Rockwell"/>
                <a:sym typeface="Rockwell"/>
              </a:rPr>
              <a:t>Lluvia de Ideas</a:t>
            </a:r>
            <a:endParaRPr/>
          </a:p>
          <a:p>
            <a:pPr indent="-182880" lvl="0" marL="182880" marR="0" rtl="0" algn="l">
              <a:lnSpc>
                <a:spcPct val="90000"/>
              </a:lnSpc>
              <a:spcBef>
                <a:spcPts val="1200"/>
              </a:spcBef>
              <a:spcAft>
                <a:spcPts val="0"/>
              </a:spcAft>
              <a:buClr>
                <a:srgbClr val="9E3611"/>
              </a:buClr>
              <a:buSzPts val="1700"/>
              <a:buFont typeface="Noto Sans Symbols"/>
              <a:buChar char="▪"/>
            </a:pPr>
            <a:r>
              <a:rPr b="0" i="0" lang="es-CO" sz="2000" u="none" cap="none" strike="noStrike">
                <a:solidFill>
                  <a:schemeClr val="dk1"/>
                </a:solidFill>
                <a:latin typeface="Rockwell"/>
                <a:ea typeface="Rockwell"/>
                <a:cs typeface="Rockwell"/>
                <a:sym typeface="Rockwell"/>
              </a:rPr>
              <a:t>Hacer llegar formularios físicos.</a:t>
            </a:r>
            <a:endParaRPr/>
          </a:p>
          <a:p>
            <a:pPr indent="-182880" lvl="0" marL="182880" marR="0" rtl="0" algn="l">
              <a:lnSpc>
                <a:spcPct val="90000"/>
              </a:lnSpc>
              <a:spcBef>
                <a:spcPts val="1200"/>
              </a:spcBef>
              <a:spcAft>
                <a:spcPts val="0"/>
              </a:spcAft>
              <a:buClr>
                <a:srgbClr val="9E3611"/>
              </a:buClr>
              <a:buSzPts val="1700"/>
              <a:buFont typeface="Noto Sans Symbols"/>
              <a:buChar char="▪"/>
            </a:pPr>
            <a:r>
              <a:rPr b="0" i="0" lang="es-CO" sz="2000" u="none" cap="none" strike="noStrike">
                <a:solidFill>
                  <a:schemeClr val="dk1"/>
                </a:solidFill>
                <a:latin typeface="Rockwell"/>
                <a:ea typeface="Rockwell"/>
                <a:cs typeface="Rockwell"/>
                <a:sym typeface="Rockwell"/>
              </a:rPr>
              <a:t>Hacer encuestas a los estudiantes de manera aleatoria.</a:t>
            </a:r>
            <a:endParaRPr/>
          </a:p>
          <a:p>
            <a:pPr indent="-182880" lvl="0" marL="182880" marR="0" rtl="0" algn="l">
              <a:lnSpc>
                <a:spcPct val="90000"/>
              </a:lnSpc>
              <a:spcBef>
                <a:spcPts val="1200"/>
              </a:spcBef>
              <a:spcAft>
                <a:spcPts val="0"/>
              </a:spcAft>
              <a:buClr>
                <a:srgbClr val="9E3611"/>
              </a:buClr>
              <a:buSzPts val="1700"/>
              <a:buFont typeface="Noto Sans Symbols"/>
              <a:buChar char="▪"/>
            </a:pPr>
            <a:r>
              <a:rPr b="0" i="0" lang="es-CO" sz="2000" u="none" cap="none" strike="noStrike">
                <a:solidFill>
                  <a:schemeClr val="dk1"/>
                </a:solidFill>
                <a:latin typeface="Rockwell"/>
                <a:ea typeface="Rockwell"/>
                <a:cs typeface="Rockwell"/>
                <a:sym typeface="Rockwell"/>
              </a:rPr>
              <a:t>Contratar personas para que hagan el censo.</a:t>
            </a:r>
            <a:endParaRPr/>
          </a:p>
          <a:p>
            <a:pPr indent="-182880" lvl="0" marL="182880" marR="0" rtl="0" algn="l">
              <a:lnSpc>
                <a:spcPct val="90000"/>
              </a:lnSpc>
              <a:spcBef>
                <a:spcPts val="1200"/>
              </a:spcBef>
              <a:spcAft>
                <a:spcPts val="0"/>
              </a:spcAft>
              <a:buClr>
                <a:srgbClr val="9E3611"/>
              </a:buClr>
              <a:buSzPts val="1700"/>
              <a:buFont typeface="Noto Sans Symbols"/>
              <a:buChar char="▪"/>
            </a:pPr>
            <a:r>
              <a:rPr b="0" i="0" lang="es-CO" sz="2000" u="none" cap="none" strike="noStrike">
                <a:solidFill>
                  <a:schemeClr val="dk1"/>
                </a:solidFill>
                <a:latin typeface="Rockwell"/>
                <a:ea typeface="Rockwell"/>
                <a:cs typeface="Rockwell"/>
                <a:sym typeface="Rockwell"/>
              </a:rPr>
              <a:t>Usar medios electrónicos para preguntar.</a:t>
            </a:r>
            <a:endParaRPr/>
          </a:p>
          <a:p>
            <a:pPr indent="-182880" lvl="0" marL="182880" marR="0" rtl="0" algn="l">
              <a:lnSpc>
                <a:spcPct val="90000"/>
              </a:lnSpc>
              <a:spcBef>
                <a:spcPts val="1200"/>
              </a:spcBef>
              <a:spcAft>
                <a:spcPts val="0"/>
              </a:spcAft>
              <a:buClr>
                <a:srgbClr val="9E3611"/>
              </a:buClr>
              <a:buSzPts val="1700"/>
              <a:buFont typeface="Noto Sans Symbols"/>
              <a:buChar char="▪"/>
            </a:pPr>
            <a:r>
              <a:rPr b="0" i="0" lang="es-CO" sz="2000" u="none" cap="none" strike="noStrike">
                <a:solidFill>
                  <a:schemeClr val="dk1"/>
                </a:solidFill>
                <a:latin typeface="Rockwell"/>
                <a:ea typeface="Rockwell"/>
                <a:cs typeface="Rockwell"/>
                <a:sym typeface="Rockwell"/>
              </a:rPr>
              <a:t>Hacer un conteo de ingresos y salidas de vehículos en cada una de las porterías a mano</a:t>
            </a:r>
            <a:endParaRPr/>
          </a:p>
          <a:p>
            <a:pPr indent="0" lvl="0" marL="0" marR="0" rtl="0" algn="l">
              <a:lnSpc>
                <a:spcPct val="90000"/>
              </a:lnSpc>
              <a:spcBef>
                <a:spcPts val="1200"/>
              </a:spcBef>
              <a:spcAft>
                <a:spcPts val="0"/>
              </a:spcAft>
              <a:buClr>
                <a:srgbClr val="9E3611"/>
              </a:buClr>
              <a:buSzPts val="1700"/>
              <a:buFont typeface="Noto Sans Symbols"/>
              <a:buNone/>
            </a:pPr>
            <a:r>
              <a:rPr b="0" i="0" lang="es-CO" sz="2000" u="none" cap="none" strike="noStrike">
                <a:solidFill>
                  <a:schemeClr val="dk1"/>
                </a:solidFill>
                <a:latin typeface="Rockwell"/>
                <a:ea typeface="Rockwell"/>
                <a:cs typeface="Rockwell"/>
                <a:sym typeface="Rockwell"/>
              </a:rPr>
              <a:t>Relación forzosa:</a:t>
            </a:r>
            <a:endParaRPr/>
          </a:p>
          <a:p>
            <a:pPr indent="-182880" lvl="0" marL="182880" marR="0" rtl="0" algn="l">
              <a:lnSpc>
                <a:spcPct val="90000"/>
              </a:lnSpc>
              <a:spcBef>
                <a:spcPts val="1200"/>
              </a:spcBef>
              <a:spcAft>
                <a:spcPts val="0"/>
              </a:spcAft>
              <a:buClr>
                <a:srgbClr val="9E3611"/>
              </a:buClr>
              <a:buSzPts val="1700"/>
              <a:buFont typeface="Noto Sans Symbols"/>
              <a:buChar char="▪"/>
            </a:pPr>
            <a:r>
              <a:rPr b="0" i="0" lang="es-CO" sz="2000" u="none" cap="none" strike="noStrike">
                <a:solidFill>
                  <a:schemeClr val="dk1"/>
                </a:solidFill>
                <a:latin typeface="Rockwell"/>
                <a:ea typeface="Rockwell"/>
                <a:cs typeface="Rockwell"/>
                <a:sym typeface="Rockwell"/>
              </a:rPr>
              <a:t>Hacer un formulario electrónico</a:t>
            </a:r>
            <a:endParaRPr/>
          </a:p>
          <a:p>
            <a:pPr indent="-74929" lvl="0" marL="182880" marR="0" rtl="0" algn="l">
              <a:lnSpc>
                <a:spcPct val="90000"/>
              </a:lnSpc>
              <a:spcBef>
                <a:spcPts val="1200"/>
              </a:spcBef>
              <a:spcAft>
                <a:spcPts val="0"/>
              </a:spcAft>
              <a:buClr>
                <a:srgbClr val="9E3611"/>
              </a:buClr>
              <a:buSzPts val="1700"/>
              <a:buFont typeface="Noto Sans Symbols"/>
              <a:buNone/>
            </a:pPr>
            <a:r>
              <a:t/>
            </a:r>
            <a:endParaRPr b="0" i="0" sz="2000" u="none" cap="none" strike="noStrike">
              <a:solidFill>
                <a:schemeClr val="dk1"/>
              </a:solidFill>
              <a:latin typeface="Rockwell"/>
              <a:ea typeface="Rockwell"/>
              <a:cs typeface="Rockwell"/>
              <a:sym typeface="Rockwell"/>
            </a:endParaRPr>
          </a:p>
        </p:txBody>
      </p:sp>
      <p:pic>
        <p:nvPicPr>
          <p:cNvPr id="134" name="Google Shape;134;p17"/>
          <p:cNvPicPr preferRelativeResize="0"/>
          <p:nvPr/>
        </p:nvPicPr>
        <p:blipFill>
          <a:blip r:embed="rId3">
            <a:alphaModFix/>
          </a:blip>
          <a:stretch>
            <a:fillRect/>
          </a:stretch>
        </p:blipFill>
        <p:spPr>
          <a:xfrm>
            <a:off x="8712550" y="1271175"/>
            <a:ext cx="3102800" cy="310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CO" sz="5400" u="none" cap="none" strike="noStrike">
                <a:latin typeface="Rokkitt"/>
                <a:ea typeface="Rokkitt"/>
                <a:cs typeface="Rokkitt"/>
                <a:sym typeface="Rokkitt"/>
              </a:rPr>
              <a:t>DE IDEAS A DISEÑOS PRELIMINARES</a:t>
            </a:r>
            <a:endParaRPr/>
          </a:p>
        </p:txBody>
      </p:sp>
      <p:pic>
        <p:nvPicPr>
          <p:cNvPr descr="https://lh6.googleusercontent.com/qVOKrxv6eravvGzNEwogbfqdRAuN5_EvOr1cDZgTuz9J0PEUgo7hlojE4Cpv_nA0X2klh4sQraEV4DGPJzqozbQ7q_rudhkBljqX_ibCLJuCPKI6Y3gyknZ4C_kZVqfbyYx_v_SW" id="140" name="Google Shape;140;p18"/>
          <p:cNvPicPr preferRelativeResize="0"/>
          <p:nvPr>
            <p:ph idx="1" type="body"/>
          </p:nvPr>
        </p:nvPicPr>
        <p:blipFill rotWithShape="1">
          <a:blip r:embed="rId3">
            <a:alphaModFix/>
          </a:blip>
          <a:srcRect b="0" l="0" r="0" t="0"/>
          <a:stretch/>
        </p:blipFill>
        <p:spPr>
          <a:xfrm>
            <a:off x="838200" y="2554446"/>
            <a:ext cx="3171825" cy="3533775"/>
          </a:xfrm>
          <a:prstGeom prst="rect">
            <a:avLst/>
          </a:prstGeom>
          <a:noFill/>
          <a:ln>
            <a:noFill/>
          </a:ln>
        </p:spPr>
      </p:pic>
      <p:pic>
        <p:nvPicPr>
          <p:cNvPr descr="https://lh6.googleusercontent.com/bSwGUgukXtTv7WuGKItxG_ls5NFiE1JhXBepemeOiiyUH7S-AFGh0-1xyjQZWUChNygWgrjZ3BFUWA2PkhTL--iQxhsRWLl0soWyJjarpVG2T4N-l5dZcMusCo_GtZuMeXHcTnAt" id="141" name="Google Shape;141;p18"/>
          <p:cNvPicPr preferRelativeResize="0"/>
          <p:nvPr/>
        </p:nvPicPr>
        <p:blipFill rotWithShape="1">
          <a:blip r:embed="rId4">
            <a:alphaModFix/>
          </a:blip>
          <a:srcRect b="0" l="0" r="0" t="0"/>
          <a:stretch/>
        </p:blipFill>
        <p:spPr>
          <a:xfrm>
            <a:off x="5619750" y="2511583"/>
            <a:ext cx="5734050" cy="3619500"/>
          </a:xfrm>
          <a:prstGeom prst="rect">
            <a:avLst/>
          </a:prstGeom>
          <a:noFill/>
          <a:ln>
            <a:noFill/>
          </a:ln>
        </p:spPr>
      </p:pic>
      <p:sp>
        <p:nvSpPr>
          <p:cNvPr id="142" name="Google Shape;142;p18"/>
          <p:cNvSpPr txBox="1"/>
          <p:nvPr/>
        </p:nvSpPr>
        <p:spPr>
          <a:xfrm>
            <a:off x="1005840" y="1690688"/>
            <a:ext cx="300418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CO" sz="1800" u="none" cap="none" strike="noStrike">
                <a:solidFill>
                  <a:schemeClr val="dk1"/>
                </a:solidFill>
                <a:latin typeface="Rockwell"/>
                <a:ea typeface="Rockwell"/>
                <a:cs typeface="Rockwell"/>
                <a:sym typeface="Rockwell"/>
              </a:rPr>
              <a:t>Formulario Físico</a:t>
            </a:r>
            <a:endParaRPr/>
          </a:p>
        </p:txBody>
      </p:sp>
      <p:sp>
        <p:nvSpPr>
          <p:cNvPr id="143" name="Google Shape;143;p18"/>
          <p:cNvSpPr txBox="1"/>
          <p:nvPr/>
        </p:nvSpPr>
        <p:spPr>
          <a:xfrm>
            <a:off x="7284720" y="1690688"/>
            <a:ext cx="300418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O" sz="1800">
                <a:solidFill>
                  <a:schemeClr val="dk1"/>
                </a:solidFill>
                <a:latin typeface="Rockwell"/>
                <a:ea typeface="Rockwell"/>
                <a:cs typeface="Rockwell"/>
                <a:sym typeface="Rockwell"/>
              </a:rPr>
              <a:t>Formulario Electrónico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CO" sz="5400" u="none" cap="none" strike="noStrike">
                <a:latin typeface="Rokkitt"/>
                <a:ea typeface="Rokkitt"/>
                <a:cs typeface="Rokkitt"/>
                <a:sym typeface="Rokkitt"/>
              </a:rPr>
              <a:t>SELECCIÓN DE LA MEJOR SOLUCIÓN</a:t>
            </a:r>
            <a:endParaRPr/>
          </a:p>
        </p:txBody>
      </p:sp>
      <p:graphicFrame>
        <p:nvGraphicFramePr>
          <p:cNvPr id="149" name="Google Shape;149;p19"/>
          <p:cNvGraphicFramePr/>
          <p:nvPr/>
        </p:nvGraphicFramePr>
        <p:xfrm>
          <a:off x="1803042" y="2001133"/>
          <a:ext cx="3000000" cy="3000000"/>
        </p:xfrm>
        <a:graphic>
          <a:graphicData uri="http://schemas.openxmlformats.org/drawingml/2006/table">
            <a:tbl>
              <a:tblPr>
                <a:noFill/>
                <a:tableStyleId>{27354B99-472F-46EC-A765-B9C7F1942B8A}</a:tableStyleId>
              </a:tblPr>
              <a:tblGrid>
                <a:gridCol w="2640375"/>
                <a:gridCol w="1076325"/>
                <a:gridCol w="1104900"/>
                <a:gridCol w="1095375"/>
                <a:gridCol w="1190625"/>
              </a:tblGrid>
              <a:tr h="812800">
                <a:tc>
                  <a:txBody>
                    <a:bodyPr>
                      <a:noAutofit/>
                    </a:bodyPr>
                    <a:lstStyle/>
                    <a:p>
                      <a:pPr indent="0" lvl="0" marL="0" marR="0" rtl="0" algn="l">
                        <a:spcBef>
                          <a:spcPts val="0"/>
                        </a:spcBef>
                        <a:spcAft>
                          <a:spcPts val="0"/>
                        </a:spcAft>
                        <a:buNone/>
                      </a:pPr>
                      <a:r>
                        <a:rPr b="1" i="0" lang="es-CO" sz="1600" u="none" cap="none" strike="noStrike">
                          <a:solidFill>
                            <a:srgbClr val="000000"/>
                          </a:solidFill>
                          <a:latin typeface="Arial"/>
                          <a:ea typeface="Arial"/>
                          <a:cs typeface="Arial"/>
                          <a:sym typeface="Arial"/>
                        </a:rPr>
                        <a:t>Idea</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s-CO" sz="1600" u="none" cap="none" strike="noStrike">
                          <a:solidFill>
                            <a:srgbClr val="000000"/>
                          </a:solidFill>
                          <a:latin typeface="Arial"/>
                          <a:ea typeface="Arial"/>
                          <a:cs typeface="Arial"/>
                          <a:sym typeface="Arial"/>
                        </a:rPr>
                        <a:t>Cumple el objetivo</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s-CO" sz="1600" u="none" cap="none" strike="noStrike">
                          <a:solidFill>
                            <a:srgbClr val="000000"/>
                          </a:solidFill>
                          <a:latin typeface="Arial"/>
                          <a:ea typeface="Arial"/>
                          <a:cs typeface="Arial"/>
                          <a:sym typeface="Arial"/>
                        </a:rPr>
                        <a:t>La solución es ecológica</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s-CO" sz="1600" u="none" cap="none" strike="noStrike">
                          <a:solidFill>
                            <a:srgbClr val="000000"/>
                          </a:solidFill>
                          <a:latin typeface="Arial"/>
                          <a:ea typeface="Arial"/>
                          <a:cs typeface="Arial"/>
                          <a:sym typeface="Arial"/>
                        </a:rPr>
                        <a:t>Es eficiente la solución para cumplir el objetivo</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i="0" lang="es-CO" sz="1600" u="none" cap="none" strike="noStrike">
                          <a:solidFill>
                            <a:srgbClr val="000000"/>
                          </a:solidFill>
                          <a:latin typeface="Arial"/>
                          <a:ea typeface="Arial"/>
                          <a:cs typeface="Arial"/>
                          <a:sym typeface="Arial"/>
                        </a:rPr>
                        <a:t>Es fácil de implementar y preciso</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647700">
                <a:tc>
                  <a:txBody>
                    <a:bodyPr>
                      <a:noAutofit/>
                    </a:bodyPr>
                    <a:lstStyle/>
                    <a:p>
                      <a:pPr indent="0" lvl="0" marL="0" marR="0" rtl="0" algn="l">
                        <a:spcBef>
                          <a:spcPts val="0"/>
                        </a:spcBef>
                        <a:spcAft>
                          <a:spcPts val="0"/>
                        </a:spcAft>
                        <a:buNone/>
                      </a:pPr>
                      <a:r>
                        <a:rPr b="0" i="0" lang="es-CO" sz="1600" u="none" cap="none" strike="noStrike">
                          <a:solidFill>
                            <a:srgbClr val="000000"/>
                          </a:solidFill>
                          <a:latin typeface="Arial"/>
                          <a:ea typeface="Arial"/>
                          <a:cs typeface="Arial"/>
                          <a:sym typeface="Arial"/>
                        </a:rPr>
                        <a:t>Hacer llegar formularios físicos</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600" u="none" cap="none" strike="noStrike">
                          <a:solidFill>
                            <a:srgbClr val="000000"/>
                          </a:solidFill>
                          <a:latin typeface="Arial"/>
                          <a:ea typeface="Arial"/>
                          <a:cs typeface="Arial"/>
                          <a:sym typeface="Arial"/>
                        </a:rPr>
                        <a:t>4</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600" u="none" cap="none" strike="noStrike">
                          <a:solidFill>
                            <a:srgbClr val="000000"/>
                          </a:solidFill>
                          <a:latin typeface="Arial"/>
                          <a:ea typeface="Arial"/>
                          <a:cs typeface="Arial"/>
                          <a:sym typeface="Arial"/>
                        </a:rPr>
                        <a:t>1</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600" u="none" cap="none" strike="noStrike">
                          <a:solidFill>
                            <a:srgbClr val="000000"/>
                          </a:solidFill>
                          <a:latin typeface="Arial"/>
                          <a:ea typeface="Arial"/>
                          <a:cs typeface="Arial"/>
                          <a:sym typeface="Arial"/>
                        </a:rPr>
                        <a:t>3</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600" u="none" cap="none" strike="noStrike">
                          <a:solidFill>
                            <a:srgbClr val="000000"/>
                          </a:solidFill>
                          <a:latin typeface="Arial"/>
                          <a:ea typeface="Arial"/>
                          <a:cs typeface="Arial"/>
                          <a:sym typeface="Arial"/>
                        </a:rPr>
                        <a:t>4</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990600">
                <a:tc>
                  <a:txBody>
                    <a:bodyPr>
                      <a:noAutofit/>
                    </a:bodyPr>
                    <a:lstStyle/>
                    <a:p>
                      <a:pPr indent="0" lvl="0" marL="0" marR="0" rtl="0" algn="l">
                        <a:spcBef>
                          <a:spcPts val="0"/>
                        </a:spcBef>
                        <a:spcAft>
                          <a:spcPts val="0"/>
                        </a:spcAft>
                        <a:buNone/>
                      </a:pPr>
                      <a:r>
                        <a:rPr b="0" i="0" lang="es-CO" sz="1600" u="none" cap="none" strike="noStrike">
                          <a:solidFill>
                            <a:srgbClr val="000000"/>
                          </a:solidFill>
                          <a:latin typeface="Arial"/>
                          <a:ea typeface="Arial"/>
                          <a:cs typeface="Arial"/>
                          <a:sym typeface="Arial"/>
                        </a:rPr>
                        <a:t>Hacer un conteo de ingresos y salidas de vehículos…</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600" u="none" cap="none" strike="noStrike">
                          <a:solidFill>
                            <a:srgbClr val="000000"/>
                          </a:solidFill>
                          <a:latin typeface="Arial"/>
                          <a:ea typeface="Arial"/>
                          <a:cs typeface="Arial"/>
                          <a:sym typeface="Arial"/>
                        </a:rPr>
                        <a:t>3</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600" u="none" cap="none" strike="noStrike">
                          <a:solidFill>
                            <a:srgbClr val="000000"/>
                          </a:solidFill>
                          <a:latin typeface="Arial"/>
                          <a:ea typeface="Arial"/>
                          <a:cs typeface="Arial"/>
                          <a:sym typeface="Arial"/>
                        </a:rPr>
                        <a:t>5</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600" u="none" cap="none" strike="noStrike">
                          <a:solidFill>
                            <a:srgbClr val="000000"/>
                          </a:solidFill>
                          <a:latin typeface="Arial"/>
                          <a:ea typeface="Arial"/>
                          <a:cs typeface="Arial"/>
                          <a:sym typeface="Arial"/>
                        </a:rPr>
                        <a:t>3</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600" u="none" cap="none" strike="noStrike">
                          <a:solidFill>
                            <a:srgbClr val="000000"/>
                          </a:solidFill>
                          <a:latin typeface="Arial"/>
                          <a:ea typeface="Arial"/>
                          <a:cs typeface="Arial"/>
                          <a:sym typeface="Arial"/>
                        </a:rPr>
                        <a:t>2</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647700">
                <a:tc>
                  <a:txBody>
                    <a:bodyPr>
                      <a:noAutofit/>
                    </a:bodyPr>
                    <a:lstStyle/>
                    <a:p>
                      <a:pPr indent="0" lvl="0" marL="0" marR="0" rtl="0" algn="l">
                        <a:spcBef>
                          <a:spcPts val="0"/>
                        </a:spcBef>
                        <a:spcAft>
                          <a:spcPts val="0"/>
                        </a:spcAft>
                        <a:buNone/>
                      </a:pPr>
                      <a:r>
                        <a:rPr b="0" i="0" lang="es-CO" sz="1600" u="none" cap="none" strike="noStrike">
                          <a:solidFill>
                            <a:srgbClr val="000000"/>
                          </a:solidFill>
                          <a:latin typeface="Arial"/>
                          <a:ea typeface="Arial"/>
                          <a:cs typeface="Arial"/>
                          <a:sym typeface="Arial"/>
                        </a:rPr>
                        <a:t>Hacer un formulario electrónico</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600" u="none" cap="none" strike="noStrike">
                          <a:solidFill>
                            <a:srgbClr val="000000"/>
                          </a:solidFill>
                          <a:latin typeface="Arial"/>
                          <a:ea typeface="Arial"/>
                          <a:cs typeface="Arial"/>
                          <a:sym typeface="Arial"/>
                        </a:rPr>
                        <a:t>5</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600" u="none" cap="none" strike="noStrike">
                          <a:solidFill>
                            <a:srgbClr val="000000"/>
                          </a:solidFill>
                          <a:latin typeface="Arial"/>
                          <a:ea typeface="Arial"/>
                          <a:cs typeface="Arial"/>
                          <a:sym typeface="Arial"/>
                        </a:rPr>
                        <a:t>5</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600" u="none" cap="none" strike="noStrike">
                          <a:solidFill>
                            <a:srgbClr val="000000"/>
                          </a:solidFill>
                          <a:latin typeface="Arial"/>
                          <a:ea typeface="Arial"/>
                          <a:cs typeface="Arial"/>
                          <a:sym typeface="Arial"/>
                        </a:rPr>
                        <a:t>5</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s-CO" sz="1600" u="none" cap="none" strike="noStrike">
                          <a:solidFill>
                            <a:srgbClr val="000000"/>
                          </a:solidFill>
                          <a:latin typeface="Arial"/>
                          <a:ea typeface="Arial"/>
                          <a:cs typeface="Arial"/>
                          <a:sym typeface="Arial"/>
                        </a:rPr>
                        <a:t>5</a:t>
                      </a:r>
                      <a:endParaRPr sz="1600" u="none" cap="none" strike="noStrike"/>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
        <p:nvSpPr>
          <p:cNvPr id="150" name="Google Shape;150;p19"/>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Rockwel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SzPts val="5400"/>
              <a:buFont typeface="Rokkitt"/>
              <a:buNone/>
            </a:pPr>
            <a:r>
              <a:rPr b="0" i="0" lang="es-CO" sz="5400" u="none" cap="none" strike="noStrike">
                <a:latin typeface="Rokkitt"/>
                <a:ea typeface="Rokkitt"/>
                <a:cs typeface="Rokkitt"/>
                <a:sym typeface="Rokkitt"/>
              </a:rPr>
              <a:t>PREPARACIÓN DE INFORMES Y SPECS</a:t>
            </a:r>
            <a:endParaRPr b="0" i="0" sz="5400" u="none" cap="none" strike="noStrike">
              <a:latin typeface="Rokkitt"/>
              <a:ea typeface="Rokkitt"/>
              <a:cs typeface="Rokkitt"/>
              <a:sym typeface="Rokkitt"/>
            </a:endParaRPr>
          </a:p>
        </p:txBody>
      </p:sp>
      <p:sp>
        <p:nvSpPr>
          <p:cNvPr id="156" name="Google Shape;156;p2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Autofit/>
          </a:bodyPr>
          <a:lstStyle/>
          <a:p>
            <a:pPr indent="-182880" lvl="0" marL="182880" marR="0" rtl="0" algn="l">
              <a:lnSpc>
                <a:spcPct val="90000"/>
              </a:lnSpc>
              <a:spcBef>
                <a:spcPts val="0"/>
              </a:spcBef>
              <a:spcAft>
                <a:spcPts val="0"/>
              </a:spcAft>
              <a:buClr>
                <a:srgbClr val="9E3611"/>
              </a:buClr>
              <a:buSzPts val="1870"/>
              <a:buFont typeface="Noto Sans Symbols"/>
              <a:buChar char="▪"/>
            </a:pPr>
            <a:r>
              <a:rPr b="0" i="0" lang="es-CO" sz="2200" u="none" cap="none" strike="noStrike">
                <a:solidFill>
                  <a:schemeClr val="dk1"/>
                </a:solidFill>
                <a:latin typeface="Rockwell"/>
                <a:ea typeface="Rockwell"/>
                <a:cs typeface="Rockwell"/>
                <a:sym typeface="Rockwell"/>
              </a:rPr>
              <a:t>La solución se va a llevar a cabo realizando una aplicación que tomará los registros de los formularios. Se pedirá el código, cédula, nombre y placa del usuario.</a:t>
            </a:r>
            <a:endParaRPr/>
          </a:p>
          <a:p>
            <a:pPr indent="0" lvl="0" marL="0" marR="0" rtl="0" algn="l">
              <a:lnSpc>
                <a:spcPct val="90000"/>
              </a:lnSpc>
              <a:spcBef>
                <a:spcPts val="1200"/>
              </a:spcBef>
              <a:spcAft>
                <a:spcPts val="0"/>
              </a:spcAft>
              <a:buClr>
                <a:srgbClr val="9E3611"/>
              </a:buClr>
              <a:buSzPts val="1870"/>
              <a:buFont typeface="Noto Sans Symbols"/>
              <a:buNone/>
            </a:pPr>
            <a:r>
              <a:rPr b="0" i="0" lang="es-CO" sz="2200" u="none" cap="none" strike="noStrike">
                <a:solidFill>
                  <a:schemeClr val="dk1"/>
                </a:solidFill>
                <a:latin typeface="Rockwell"/>
                <a:ea typeface="Rockwell"/>
                <a:cs typeface="Rockwell"/>
                <a:sym typeface="Rockwell"/>
              </a:rPr>
              <a:t>Consideraciones:</a:t>
            </a:r>
            <a:endParaRPr/>
          </a:p>
          <a:p>
            <a:pPr indent="-182880" lvl="0" marL="182880" marR="0" rtl="0" algn="l">
              <a:lnSpc>
                <a:spcPct val="90000"/>
              </a:lnSpc>
              <a:spcBef>
                <a:spcPts val="1200"/>
              </a:spcBef>
              <a:spcAft>
                <a:spcPts val="0"/>
              </a:spcAft>
              <a:buClr>
                <a:srgbClr val="9E3611"/>
              </a:buClr>
              <a:buSzPts val="1870"/>
              <a:buFont typeface="Noto Sans Symbols"/>
              <a:buChar char="▪"/>
            </a:pPr>
            <a:r>
              <a:rPr b="0" i="0" lang="es-CO" sz="2200" u="none" cap="none" strike="noStrike">
                <a:solidFill>
                  <a:schemeClr val="dk1"/>
                </a:solidFill>
                <a:latin typeface="Rockwell"/>
                <a:ea typeface="Rockwell"/>
                <a:cs typeface="Rockwell"/>
                <a:sym typeface="Rockwell"/>
              </a:rPr>
              <a:t>La información deberá ser fácil de acceder con la aplicación o sin ella</a:t>
            </a:r>
            <a:endParaRPr/>
          </a:p>
          <a:p>
            <a:pPr indent="-182880" lvl="0" marL="182880" marR="0" rtl="0" algn="l">
              <a:lnSpc>
                <a:spcPct val="90000"/>
              </a:lnSpc>
              <a:spcBef>
                <a:spcPts val="1200"/>
              </a:spcBef>
              <a:spcAft>
                <a:spcPts val="0"/>
              </a:spcAft>
              <a:buClr>
                <a:srgbClr val="9E3611"/>
              </a:buClr>
              <a:buSzPts val="1870"/>
              <a:buFont typeface="Noto Sans Symbols"/>
              <a:buChar char="▪"/>
            </a:pPr>
            <a:r>
              <a:rPr b="0" i="0" lang="es-CO" sz="2200" u="none" cap="none" strike="noStrike">
                <a:solidFill>
                  <a:schemeClr val="dk1"/>
                </a:solidFill>
                <a:latin typeface="Rockwell"/>
                <a:ea typeface="Rockwell"/>
                <a:cs typeface="Rockwell"/>
                <a:sym typeface="Rockwell"/>
              </a:rPr>
              <a:t>El registrador tendrá la opción de guardar los formularios nuevos que registre, cuando el quiera, ya sea al acabar un formulario o n formularios</a:t>
            </a:r>
            <a:endParaRPr/>
          </a:p>
          <a:p>
            <a:pPr indent="-182880" lvl="0" marL="182880" marR="0" rtl="0" algn="l">
              <a:lnSpc>
                <a:spcPct val="90000"/>
              </a:lnSpc>
              <a:spcBef>
                <a:spcPts val="1200"/>
              </a:spcBef>
              <a:spcAft>
                <a:spcPts val="0"/>
              </a:spcAft>
              <a:buClr>
                <a:srgbClr val="9E3611"/>
              </a:buClr>
              <a:buSzPts val="1870"/>
              <a:buFont typeface="Noto Sans Symbols"/>
              <a:buChar char="▪"/>
            </a:pPr>
            <a:r>
              <a:rPr b="0" i="0" lang="es-CO" sz="2200" u="none" cap="none" strike="noStrike">
                <a:solidFill>
                  <a:schemeClr val="dk1"/>
                </a:solidFill>
                <a:latin typeface="Rockwell"/>
                <a:ea typeface="Rockwell"/>
                <a:cs typeface="Rockwell"/>
                <a:sym typeface="Rockwell"/>
              </a:rPr>
              <a:t>Se debe permitir consultar la información de un estudiante registrado por medio de su código</a:t>
            </a:r>
            <a:endParaRPr/>
          </a:p>
          <a:p>
            <a:pPr indent="-182880" lvl="0" marL="182880" marR="0" rtl="0" algn="l">
              <a:lnSpc>
                <a:spcPct val="90000"/>
              </a:lnSpc>
              <a:spcBef>
                <a:spcPts val="1200"/>
              </a:spcBef>
              <a:spcAft>
                <a:spcPts val="0"/>
              </a:spcAft>
              <a:buClr>
                <a:srgbClr val="9E3611"/>
              </a:buClr>
              <a:buSzPts val="1870"/>
              <a:buFont typeface="Noto Sans Symbols"/>
              <a:buChar char="▪"/>
            </a:pPr>
            <a:r>
              <a:rPr b="0" i="0" lang="es-CO" sz="2200" u="none" cap="none" strike="noStrike">
                <a:solidFill>
                  <a:schemeClr val="dk1"/>
                </a:solidFill>
                <a:latin typeface="Rockwell"/>
                <a:ea typeface="Rockwell"/>
                <a:cs typeface="Rockwell"/>
                <a:sym typeface="Rockwell"/>
              </a:rPr>
              <a:t>La interfaz debe ser sencilla y no deberá tener problemas de ejecución</a:t>
            </a:r>
            <a:endParaRPr/>
          </a:p>
          <a:p>
            <a:pPr indent="-64134" lvl="0" marL="182880" marR="0" rtl="0" algn="l">
              <a:lnSpc>
                <a:spcPct val="90000"/>
              </a:lnSpc>
              <a:spcBef>
                <a:spcPts val="1200"/>
              </a:spcBef>
              <a:spcAft>
                <a:spcPts val="0"/>
              </a:spcAft>
              <a:buClr>
                <a:srgbClr val="9E3611"/>
              </a:buClr>
              <a:buSzPts val="1870"/>
              <a:buFont typeface="Noto Sans Symbols"/>
              <a:buNone/>
            </a:pPr>
            <a:r>
              <a:t/>
            </a:r>
            <a:endParaRPr b="0" i="0" sz="2200" u="none" cap="none" strike="noStrike">
              <a:solidFill>
                <a:schemeClr val="dk1"/>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s-CO"/>
              <a:t>Conclusiones</a:t>
            </a:r>
            <a:endParaRPr/>
          </a:p>
        </p:txBody>
      </p:sp>
      <p:sp>
        <p:nvSpPr>
          <p:cNvPr id="162" name="Google Shape;162;p21"/>
          <p:cNvSpPr txBox="1"/>
          <p:nvPr>
            <p:ph idx="1" type="body"/>
          </p:nvPr>
        </p:nvSpPr>
        <p:spPr>
          <a:xfrm>
            <a:off x="1069848" y="2121408"/>
            <a:ext cx="10058400" cy="4050900"/>
          </a:xfrm>
          <a:prstGeom prst="rect">
            <a:avLst/>
          </a:prstGeom>
        </p:spPr>
        <p:txBody>
          <a:bodyPr anchorCtr="0" anchor="t" bIns="45700" lIns="91425" spcFirstLastPara="1" rIns="91425" wrap="square" tIns="45700">
            <a:noAutofit/>
          </a:bodyPr>
          <a:lstStyle/>
          <a:p>
            <a:pPr indent="-336550" lvl="0" marL="457200" rtl="0">
              <a:spcBef>
                <a:spcPts val="1200"/>
              </a:spcBef>
              <a:spcAft>
                <a:spcPts val="0"/>
              </a:spcAft>
              <a:buSzPts val="1700"/>
              <a:buChar char="-"/>
            </a:pPr>
            <a:r>
              <a:rPr lang="es-CO"/>
              <a:t>Se espera que la aplicación sirva para recolectar la información del horario de permanencia de cada vehículo registrado en la U. De esta manera se puede hacer el cruce de horarios para tener en cuenta en el diseño de los nuevos parqueaderos</a:t>
            </a:r>
            <a:endParaRPr/>
          </a:p>
          <a:p>
            <a:pPr indent="0" lvl="0" marL="457200">
              <a:spcBef>
                <a:spcPts val="1200"/>
              </a:spcBef>
              <a:spcAft>
                <a:spcPts val="0"/>
              </a:spcAft>
              <a:buNone/>
            </a:pPr>
            <a:r>
              <a:t/>
            </a:r>
            <a:endParaRPr/>
          </a:p>
        </p:txBody>
      </p:sp>
      <p:pic>
        <p:nvPicPr>
          <p:cNvPr id="163" name="Google Shape;163;p21"/>
          <p:cNvPicPr preferRelativeResize="0"/>
          <p:nvPr/>
        </p:nvPicPr>
        <p:blipFill>
          <a:blip r:embed="rId3">
            <a:alphaModFix/>
          </a:blip>
          <a:stretch>
            <a:fillRect/>
          </a:stretch>
        </p:blipFill>
        <p:spPr>
          <a:xfrm>
            <a:off x="4268600" y="3224547"/>
            <a:ext cx="5356101" cy="3314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etras en madera">
  <a:themeElements>
    <a:clrScheme name="Letras en madera">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